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7" r:id="rId5"/>
    <p:sldId id="261" r:id="rId6"/>
    <p:sldId id="266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Black" panose="00000A00000000000000" pitchFamily="2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k3FMg8RO1Z4jvMA+uRnzfrBB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DCCF7B9D-773D-1E65-0756-1EBA1B97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B116F53D-909B-8DD9-39BE-E3CF1D621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66384AD3-E968-2FC4-0E57-DE1007E11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08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829774" y="4088040"/>
            <a:ext cx="12314975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PERTEMUAN KE-4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2829775" y="5543460"/>
            <a:ext cx="9288593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RESPONSI</a:t>
            </a:r>
            <a:endParaRPr dirty="0"/>
          </a:p>
        </p:txBody>
      </p:sp>
      <p:grpSp>
        <p:nvGrpSpPr>
          <p:cNvPr id="86" name="Google Shape;86;p1"/>
          <p:cNvGrpSpPr/>
          <p:nvPr/>
        </p:nvGrpSpPr>
        <p:grpSpPr>
          <a:xfrm>
            <a:off x="14500955" y="1721962"/>
            <a:ext cx="2758345" cy="390532"/>
            <a:chOff x="0" y="-38100"/>
            <a:chExt cx="726478" cy="102856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 extrusionOk="0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88" name="Google Shape;88;p1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 txBox="1"/>
          <p:nvPr/>
        </p:nvSpPr>
        <p:spPr>
          <a:xfrm>
            <a:off x="8643257" y="952500"/>
            <a:ext cx="8616043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</a:t>
            </a:r>
            <a:r>
              <a:rPr lang="en-US" sz="3600" b="1" i="0" u="none" strike="noStrike" cap="non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Pemrograman</a:t>
            </a:r>
            <a:r>
              <a:rPr lang="en-US" sz="3600" b="1" i="0" u="none" strike="noStrike" cap="non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Web</a:t>
            </a:r>
            <a:endParaRPr dirty="0"/>
          </a:p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24" name="Google Shape;124;p3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028700" y="2518410"/>
            <a:ext cx="636270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 err="1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Ketentuan</a:t>
            </a:r>
            <a:endParaRPr sz="4200" b="0" i="0" u="none" strike="noStrike" cap="none" dirty="0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028700" y="981075"/>
            <a:ext cx="4585042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028699" y="4505914"/>
            <a:ext cx="16344901" cy="27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Montserrat"/>
              <a:buAutoNum type="arabicPeriod"/>
            </a:pP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Tipe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ujian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3200" b="1" i="0" u="none" strike="noStrike" cap="none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pengiriman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kode program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Montserrat"/>
              <a:buAutoNum type="arabicPeriod"/>
            </a:pP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Tenggat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ujian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Maret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2024, 23:59 WIB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Montserrat"/>
              <a:buAutoNum type="arabicPeriod"/>
            </a:pP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Berlaku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jujur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tertib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disiplin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selama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ujian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Montserrat"/>
              <a:buAutoNum type="arabicPeriod"/>
            </a:pP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Dilarang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US" sz="32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tindak</a:t>
            </a:r>
            <a:r>
              <a:rPr lang="en-US" sz="32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plagiasi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1028700" y="1897654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 err="1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Arahan</a:t>
            </a:r>
            <a:endParaRPr sz="4200" b="0" i="0" u="none" strike="noStrike" cap="none" dirty="0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050472" y="2878887"/>
            <a:ext cx="2345871" cy="678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Buatlah</a:t>
            </a:r>
            <a:r>
              <a:rPr lang="en-US" sz="21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 s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tatis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tata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letak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berikut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b="1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tema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bebas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sekreatif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mungkin.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(page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kota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kabupaten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, blog,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berita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b="1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Responsif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tambah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grpSp>
        <p:nvGrpSpPr>
          <p:cNvPr id="147" name="Google Shape;147;p5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/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B2565-CAAF-07AF-1306-CB162946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25" y="1642918"/>
            <a:ext cx="14022375" cy="85887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3942AE83-AFD9-2D24-9691-51C62AAE2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0AF8759D-C717-74E0-0281-1118C6D276F4}"/>
              </a:ext>
            </a:extLst>
          </p:cNvPr>
          <p:cNvSpPr txBox="1"/>
          <p:nvPr/>
        </p:nvSpPr>
        <p:spPr>
          <a:xfrm>
            <a:off x="1028700" y="1897654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 err="1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Ketentuan</a:t>
            </a:r>
            <a:endParaRPr sz="4200" b="0" i="0" u="none" strike="noStrike" cap="none" dirty="0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5">
            <a:extLst>
              <a:ext uri="{FF2B5EF4-FFF2-40B4-BE49-F238E27FC236}">
                <a16:creationId xmlns:a16="http://schemas.microsoft.com/office/drawing/2014/main" id="{D11F9D2B-31C5-88FF-589B-AD73D9F06542}"/>
              </a:ext>
            </a:extLst>
          </p:cNvPr>
          <p:cNvSpPr txBox="1"/>
          <p:nvPr/>
        </p:nvSpPr>
        <p:spPr>
          <a:xfrm>
            <a:off x="1028700" y="2878887"/>
            <a:ext cx="16736785" cy="135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sv-SE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Tiap elemen berisi konten yang peruntukkan sesuai dengan elemen tersebut.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sv-SE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Kode di simpan ke repositori github.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sv-SE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Program di Deploy menggunakan Vercel.</a:t>
            </a:r>
            <a:endParaRPr lang="en-US" sz="2100" b="1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4AB32EE2-468C-26CC-1866-004714125993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A10E09F0-0C02-B652-C125-3E0F010D6C70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4B5D4070-A12F-EC47-98E7-D13D313130DD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44422A46-EDC0-7B74-FC80-0C9C6198FF06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024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6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59" name="Google Shape;159;p6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60" name="Google Shape;160;p6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1028700" y="2518410"/>
            <a:ext cx="636270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 err="1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Luaran</a:t>
            </a:r>
            <a:endParaRPr sz="4200" b="0" i="0" u="none" strike="noStrike" cap="none" dirty="0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028700" y="981075"/>
            <a:ext cx="4585042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1028700" y="3592306"/>
            <a:ext cx="10597244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1211CA"/>
                </a:solidFill>
                <a:latin typeface="Montserrat"/>
                <a:sym typeface="Montserrat"/>
              </a:rPr>
              <a:t>Source Code -----</a:t>
            </a:r>
            <a:r>
              <a:rPr lang="en-US" sz="2400" b="1" dirty="0">
                <a:solidFill>
                  <a:srgbClr val="1211CA"/>
                </a:solidFill>
                <a:latin typeface="Montserrat"/>
                <a:sym typeface="Wingdings" panose="05000000000000000000" pitchFamily="2" charset="2"/>
              </a:rPr>
              <a:t></a:t>
            </a:r>
            <a:r>
              <a:rPr lang="en-US" sz="2400" b="1" dirty="0" err="1">
                <a:solidFill>
                  <a:srgbClr val="1211CA"/>
                </a:solidFill>
                <a:latin typeface="Montserrat"/>
                <a:sym typeface="Wingdings" panose="05000000000000000000" pitchFamily="2" charset="2"/>
              </a:rPr>
              <a:t>Github</a:t>
            </a:r>
            <a:r>
              <a:rPr lang="en-US" sz="2400" b="1" dirty="0">
                <a:solidFill>
                  <a:srgbClr val="1211CA"/>
                </a:solidFill>
                <a:latin typeface="Montserrat"/>
                <a:sym typeface="Wingdings" panose="05000000000000000000" pitchFamily="2" charset="2"/>
              </a:rPr>
              <a:t> Repository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1211CA"/>
                </a:solidFill>
                <a:latin typeface="Montserrat"/>
                <a:sym typeface="Wingdings" panose="05000000000000000000" pitchFamily="2" charset="2"/>
              </a:rPr>
              <a:t>Program----Deployed with </a:t>
            </a:r>
            <a:r>
              <a:rPr lang="en-US" sz="2400" b="1" dirty="0" err="1">
                <a:solidFill>
                  <a:srgbClr val="1211CA"/>
                </a:solidFill>
                <a:latin typeface="Montserrat"/>
                <a:sym typeface="Wingdings" panose="05000000000000000000" pitchFamily="2" charset="2"/>
              </a:rPr>
              <a:t>Vercel</a:t>
            </a:r>
            <a:endParaRPr lang="en-US" sz="2400" b="1" dirty="0">
              <a:solidFill>
                <a:srgbClr val="1211CA"/>
              </a:solidFill>
              <a:latin typeface="Montserrat"/>
              <a:sym typeface="Wingdings" panose="05000000000000000000" pitchFamily="2" charset="2"/>
            </a:endParaRP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1211CA"/>
              </a:solidFill>
              <a:latin typeface="Montserrat"/>
              <a:sym typeface="Wingdings" panose="05000000000000000000" pitchFamily="2" charset="2"/>
            </a:endParaRP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1211CA"/>
                </a:solidFill>
                <a:latin typeface="Montserrat"/>
                <a:sym typeface="Montserrat"/>
              </a:rPr>
              <a:t>Link </a:t>
            </a:r>
            <a:r>
              <a:rPr lang="en-US" sz="2400" b="1" dirty="0" err="1">
                <a:solidFill>
                  <a:srgbClr val="1211CA"/>
                </a:solidFill>
                <a:latin typeface="Montserrat"/>
                <a:sym typeface="Montserrat"/>
              </a:rPr>
              <a:t>Pengumpulan</a:t>
            </a:r>
            <a:r>
              <a:rPr lang="en-US" sz="2400" b="1" dirty="0">
                <a:solidFill>
                  <a:srgbClr val="1211CA"/>
                </a:solidFill>
                <a:latin typeface="Montserrat"/>
                <a:sym typeface="Montserrat"/>
              </a:rPr>
              <a:t>: https://forms.gle/ifc1HKGr9jobZd4WA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1"/>
          <p:cNvGrpSpPr/>
          <p:nvPr/>
        </p:nvGrpSpPr>
        <p:grpSpPr>
          <a:xfrm>
            <a:off x="14500955" y="1721962"/>
            <a:ext cx="2758345" cy="390532"/>
            <a:chOff x="0" y="-38100"/>
            <a:chExt cx="726478" cy="102856"/>
          </a:xfrm>
        </p:grpSpPr>
        <p:sp>
          <p:nvSpPr>
            <p:cNvPr id="211" name="Google Shape;211;p11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 extrusionOk="0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12" name="Google Shape;212;p11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1"/>
          <p:cNvSpPr txBox="1"/>
          <p:nvPr/>
        </p:nvSpPr>
        <p:spPr>
          <a:xfrm>
            <a:off x="2794627" y="4105507"/>
            <a:ext cx="10450032" cy="136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TERIMA KASIH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10119092" y="952500"/>
            <a:ext cx="7140208" cy="62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135</Words>
  <Application>Microsoft Office PowerPoint</Application>
  <PresentationFormat>Custom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 Black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M.Anjasfedo Afridiansah</cp:lastModifiedBy>
  <cp:revision>4</cp:revision>
  <dcterms:created xsi:type="dcterms:W3CDTF">2006-08-16T00:00:00Z</dcterms:created>
  <dcterms:modified xsi:type="dcterms:W3CDTF">2024-03-06T02:16:03Z</dcterms:modified>
</cp:coreProperties>
</file>