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f72d50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f72d50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f72d50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f72d50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f72d505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f72d505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f3b6f4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df3b6f4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022b78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022b78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f3b6f4c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f3b6f4c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1062975"/>
            <a:ext cx="1967275" cy="11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625" y="565038"/>
            <a:ext cx="1608200" cy="19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300" y="519875"/>
            <a:ext cx="1608200" cy="20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500" y="613450"/>
            <a:ext cx="1215550" cy="187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500" y="613450"/>
            <a:ext cx="1608200" cy="20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01825" y="2471300"/>
            <a:ext cx="8382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latin typeface="Roboto"/>
                <a:ea typeface="Roboto"/>
                <a:cs typeface="Roboto"/>
                <a:sym typeface="Roboto"/>
              </a:rPr>
              <a:t>H   E  L    L    O</a:t>
            </a:r>
            <a:endParaRPr sz="9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627100" y="1427800"/>
            <a:ext cx="8222100" cy="7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 Language Interpreter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963550"/>
            <a:ext cx="8222100" cy="1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Bahaduri Prachiti Jagdish - 1RG17CS009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Azim - 1RG17CS030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Touseef - 1RG17CS031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Prajwal B Mani - 1RG17CS037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473825" y="73600"/>
            <a:ext cx="7138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Rajiv Gandhi Institute of Technology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Chola Nagar, Bengaluru, Karnataka - 560032 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989100" y="2259125"/>
            <a:ext cx="5645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 Pushpalatha Dubey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9850"/>
            <a:ext cx="1035575" cy="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06375" y="304850"/>
            <a:ext cx="88404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5" y="1706050"/>
            <a:ext cx="91440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Speech Impairment is a disability, which affects an individual’s ability to communicate using speech and hearing. This brings about the difficulty for both the sign and non - sign language speakers to communicate with each other. With recent advances in deep learning and computer vision, the focus of our project is to create a vision of an end to end Convolutional Neural Network that will be trained on the ASL(American Sign Language) dataset then modeled on robust architectures like GoogLeNet/MobileNet architecture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deploy it on an android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application so that it will have more accessibility and provides an ease of use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thus aiding communication between signers and non-signers.It is a challenging and interesting problem that if solved will bring a leap in social and technological aspects alike.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75375" y="364750"/>
            <a:ext cx="87099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0" y="1687700"/>
            <a:ext cx="91440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is a virtual gestural language (words expressed in air) which is used to communicate with people having impairments and speech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systematic analysis,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difficulty is faced by deaf community towards access to health care leading to linguistic barrier. 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 prior knowledge, it is difficult for the non - signers to understand the signs and communicate effectively.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3250" y="753800"/>
            <a:ext cx="91440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sign language is a natural mode of communication used by the deaf community. India has large population of speech and hearing impaired but a very small number of certified sign language interpreters are available.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Research in hand gesture recognition has gained attention with advancement in the field of computer vision.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Sign Language Interpreter (SLI) decodes and understands the information conveyed by signs.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SLI can be a major breakthrough in helping a common people to communicate with the deaf and can help in bridging this communication gap.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SLI can be designed based on image processing and deep learning techniques which requires a standard dataset, determination of an optimal feature set, and an appropriate classification technique.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31300" y="87950"/>
            <a:ext cx="40452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 b="1" sz="3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81400" y="894075"/>
            <a:ext cx="4370100" cy="4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Paper title - Automated Hand Gesture Recognition using a Deep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Neural Network model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Paper by : Ishika Dhall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		  Shubham Vashisth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                Garima Aggarwal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Publisher : IEEE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Published year : 2020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87950"/>
            <a:ext cx="4239349" cy="49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88" y="471425"/>
            <a:ext cx="6750826" cy="3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