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57" r:id="rId4"/>
    <p:sldId id="258" r:id="rId5"/>
    <p:sldId id="267" r:id="rId6"/>
    <p:sldId id="261" r:id="rId7"/>
    <p:sldId id="262" r:id="rId8"/>
    <p:sldId id="276" r:id="rId9"/>
    <p:sldId id="264" r:id="rId10"/>
    <p:sldId id="265" r:id="rId11"/>
    <p:sldId id="277" r:id="rId12"/>
    <p:sldId id="278" r:id="rId13"/>
    <p:sldId id="266" r:id="rId14"/>
    <p:sldId id="27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21"/>
        <p:guide pos="288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1196975"/>
            <a:ext cx="8207375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US" altLang="zh-CN" noProof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2422525"/>
            <a:ext cx="8212138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en-US" altLang="zh-CN" noProof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377287CD-7534-4DBE-8E13-290E48D8C69B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DEF72EB5-520C-49D6-95E6-C71AF245B330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87CD-7534-4DBE-8E13-290E48D8C69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2EB5-520C-49D6-95E6-C71AF245B330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87CD-7534-4DBE-8E13-290E48D8C69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2EB5-520C-49D6-95E6-C71AF245B330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87CD-7534-4DBE-8E13-290E48D8C69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2EB5-520C-49D6-95E6-C71AF245B330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87CD-7534-4DBE-8E13-290E48D8C69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2EB5-520C-49D6-95E6-C71AF245B330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87CD-7534-4DBE-8E13-290E48D8C69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2EB5-520C-49D6-95E6-C71AF245B330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87CD-7534-4DBE-8E13-290E48D8C69B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2EB5-520C-49D6-95E6-C71AF245B330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87CD-7534-4DBE-8E13-290E48D8C69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2EB5-520C-49D6-95E6-C71AF245B330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87CD-7534-4DBE-8E13-290E48D8C69B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2EB5-520C-49D6-95E6-C71AF245B330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87CD-7534-4DBE-8E13-290E48D8C69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2EB5-520C-49D6-95E6-C71AF245B330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87CD-7534-4DBE-8E13-290E48D8C69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2EB5-520C-49D6-95E6-C71AF245B330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377287CD-7534-4DBE-8E13-290E48D8C69B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DEF72EB5-520C-49D6-95E6-C71AF245B33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05" y="192405"/>
            <a:ext cx="8086090" cy="1717040"/>
          </a:xfrm>
          <a:prstGeom prst="rect">
            <a:avLst/>
          </a:prstGeom>
        </p:spPr>
      </p:pic>
      <p:sp>
        <p:nvSpPr>
          <p:cNvPr id="6" name="Content Placeholder 2"/>
          <p:cNvSpPr txBox="1"/>
          <p:nvPr/>
        </p:nvSpPr>
        <p:spPr>
          <a:xfrm>
            <a:off x="107504" y="1196752"/>
            <a:ext cx="8820472" cy="5482611"/>
          </a:xfrm>
          <a:prstGeom prst="rect">
            <a:avLst/>
          </a:prstGeom>
        </p:spPr>
        <p:txBody>
          <a:bodyPr vert="horz" lIns="91440" tIns="45720" rIns="91440" bIns="45720" rtlCol="0">
            <a:normAutofit fontScale="87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</a:rPr>
              <a:t>Department of Computer Science and Engineering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TECHNICAL SEMINAR ON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GAMING CONSOLES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I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Seminar</a:t>
            </a:r>
            <a:r>
              <a:rPr kumimoji="0" lang="en-US" sz="23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Guide:                              </a:t>
            </a:r>
            <a:r>
              <a:rPr kumimoji="0" lang="en-IN" altLang="en-US" sz="23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kumimoji="0" lang="en-US" sz="23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  <a:endParaRPr kumimoji="0" lang="en-US" sz="23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3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Mrs. Sunitha T N                           </a:t>
            </a:r>
            <a:r>
              <a:rPr kumimoji="0" lang="en-IN" altLang="en-US" sz="23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Kishan</a:t>
            </a:r>
            <a:r>
              <a:rPr lang="en-IN" alt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Kumar</a:t>
            </a:r>
            <a:endParaRPr lang="en-IN" altLang="en-US" sz="2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IN" alt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sz="23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Asst. Prof, CSE,RGIT                             (1RG15CS018)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970" y="548640"/>
            <a:ext cx="8229600" cy="582613"/>
          </a:xfrm>
        </p:spPr>
        <p:txBody>
          <a:bodyPr/>
          <a:p>
            <a:r>
              <a:rPr lang="en-US"/>
              <a:t>Advantages &amp;Disadvantages Of Gaming Console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970" y="1628775"/>
            <a:ext cx="8229600" cy="4953000"/>
          </a:xfrm>
        </p:spPr>
        <p:txBody>
          <a:bodyPr/>
          <a:p>
            <a:pPr marL="0" indent="0">
              <a:buNone/>
            </a:pPr>
            <a:r>
              <a:rPr lang="en-US" sz="2300" b="1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US" sz="23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Cheaper than a gaming PC</a:t>
            </a:r>
            <a:endParaRPr lang="en-US" sz="2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Updates for console games come in first before pc games get</a:t>
            </a:r>
            <a:r>
              <a:rPr lang="en-IN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updated.</a:t>
            </a:r>
            <a:endParaRPr lang="en-US" sz="2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No need to worry about hardware upgrades.</a:t>
            </a:r>
            <a:endParaRPr lang="en-US" sz="2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first person shooter experiences for games like call of duty and battlefield.</a:t>
            </a:r>
            <a:endParaRPr lang="en-US" sz="2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</a:t>
            </a:r>
            <a:endParaRPr 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" y="260350"/>
            <a:ext cx="8229600" cy="4953000"/>
          </a:xfrm>
        </p:spPr>
        <p:txBody>
          <a:bodyPr/>
          <a:p>
            <a:pPr marL="0" indent="0">
              <a:buNone/>
            </a:pPr>
            <a:r>
              <a:rPr lang="en-US" sz="23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Disadvantages</a:t>
            </a:r>
            <a:endParaRPr lang="en-US" sz="2300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endParaRPr lang="en-US" sz="23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 </a:t>
            </a:r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Low quality graphics compared to Gaming pc</a:t>
            </a:r>
            <a:endParaRPr lang="en-US" sz="2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 Expensive games</a:t>
            </a:r>
            <a:endParaRPr lang="en-US" sz="2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 Pay for multiplayer</a:t>
            </a:r>
            <a:endParaRPr lang="en-US" sz="2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0" y="375920"/>
            <a:ext cx="8176260" cy="760730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215" y="1196975"/>
            <a:ext cx="77165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On the whole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gaming consoles are the better option in the long run. After</a:t>
            </a:r>
            <a:endParaRPr lang="en-US" altLang="en-I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all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they are designed for gaming right from scratch. This has helped the</a:t>
            </a:r>
            <a:endParaRPr lang="en-US" altLang="en-I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industry understand the basic requirements of 3D and multimedia</a:t>
            </a:r>
            <a:endParaRPr lang="en-US" altLang="en-I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applications. </a:t>
            </a:r>
            <a:endParaRPr lang="en-US" altLang="en-I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260" y="2996565"/>
            <a:ext cx="8229600" cy="582613"/>
          </a:xfrm>
        </p:spPr>
        <p:txBody>
          <a:bodyPr>
            <a:noAutofit/>
          </a:bodyPr>
          <a:lstStyle/>
          <a:p>
            <a:pPr algn="just"/>
            <a:r>
              <a:rPr lang="en-IN" sz="8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8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Content Placeholder 2" descr="Picture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795645" y="4220845"/>
            <a:ext cx="1447800" cy="18478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885" y="133985"/>
            <a:ext cx="8226425" cy="95440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850" y="1052830"/>
            <a:ext cx="7482205" cy="380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gaming console is a system that is exclusively dedicated for gaming. 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been optimized for game playing as that is its core function. 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play games on a PC or in a cell phone but these are not systems dedicated for gaming, so they are not gaming consoles.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215" y="84455"/>
            <a:ext cx="7837170" cy="96964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740" y="832485"/>
            <a:ext cx="7613015" cy="5711190"/>
          </a:xfrm>
        </p:spPr>
        <p:txBody>
          <a:bodyPr>
            <a:noAutofit/>
          </a:bodyPr>
          <a:lstStyle/>
          <a:p>
            <a:pPr algn="just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Gaming consoles were designed for playing electronic games. A gaming console is a highly specialized piece of hardware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has rapidly evolved since its inception incorporating </a:t>
            </a:r>
            <a:r>
              <a:rPr lang="en-IN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IN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latest advancements in processor technology, memory,graphics, and sound among others to give the gamer the</a:t>
            </a:r>
            <a:r>
              <a:rPr lang="en-IN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ultimate gaming experience. </a:t>
            </a:r>
            <a:r>
              <a:rPr lang="en-IN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alt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Video games are most often found on video gaming consoles</a:t>
            </a:r>
            <a:r>
              <a:rPr lang="en-IN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plug into your television</a:t>
            </a:r>
            <a:r>
              <a:rPr lang="en-IN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alt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b="1">
                <a:latin typeface="Times New Roman" panose="02020603050405020304" pitchFamily="18" charset="0"/>
                <a:cs typeface="Times New Roman" panose="02020603050405020304" pitchFamily="18" charset="0"/>
              </a:rPr>
              <a:t>First Generation Games :</a:t>
            </a:r>
            <a:endParaRPr lang="en-US" sz="2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Magnavox Odyssey Released in 1972</a:t>
            </a:r>
            <a:r>
              <a:rPr lang="en-IN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Magnavox Odyssey is first game console. </a:t>
            </a:r>
            <a:endParaRPr lang="en-US" sz="2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Poor marketing caused it to fail.</a:t>
            </a:r>
            <a:endParaRPr lang="en-US" sz="2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300" b="1">
                <a:latin typeface="Times New Roman" panose="02020603050405020304" pitchFamily="18" charset="0"/>
                <a:cs typeface="Times New Roman" panose="02020603050405020304" pitchFamily="18" charset="0"/>
              </a:rPr>
              <a:t> Second generation Games : </a:t>
            </a:r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Atari PONG Released in 1975</a:t>
            </a:r>
            <a:endParaRPr lang="en-US" sz="2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Improved version of ‘Magnavox Odyssey’</a:t>
            </a:r>
            <a:r>
              <a:rPr lang="en-IN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altLang="en-US" sz="2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Picture 1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56325" y="1268730"/>
            <a:ext cx="2428875" cy="1704975"/>
          </a:xfrm>
          <a:prstGeom prst="rect">
            <a:avLst/>
          </a:prstGeom>
        </p:spPr>
      </p:pic>
      <p:pic>
        <p:nvPicPr>
          <p:cNvPr id="6" name="Picture 5" descr="Picture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670" y="4060825"/>
            <a:ext cx="2495550" cy="20669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altLang="en-US" sz="100" dirty="0"/>
              <a:t>.</a:t>
            </a:r>
            <a:endParaRPr lang="en-IN" altLang="en-US" sz="1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16205"/>
            <a:ext cx="4295775" cy="622617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Generation Games :</a:t>
            </a:r>
            <a:endParaRPr lang="en-IN" sz="2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Nintendo Entertainment System (NES) debuts. </a:t>
            </a: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Released in 1985.</a:t>
            </a: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Fourth Generation Games :</a:t>
            </a:r>
            <a:endParaRPr lang="en-IN" sz="2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Sega Master System II.</a:t>
            </a: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Fifth Generation Games :</a:t>
            </a:r>
            <a:endParaRPr lang="en-IN" sz="2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Sony Playstation</a:t>
            </a: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Picture3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444615" y="190500"/>
            <a:ext cx="2590800" cy="2200275"/>
          </a:xfrm>
          <a:prstGeom prst="rect">
            <a:avLst/>
          </a:prstGeom>
        </p:spPr>
      </p:pic>
      <p:pic>
        <p:nvPicPr>
          <p:cNvPr id="5" name="Picture 4" descr="Picture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960" y="2853055"/>
            <a:ext cx="2657475" cy="1666875"/>
          </a:xfrm>
          <a:prstGeom prst="rect">
            <a:avLst/>
          </a:prstGeom>
        </p:spPr>
      </p:pic>
      <p:pic>
        <p:nvPicPr>
          <p:cNvPr id="6" name="Picture 5" descr="Picture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6160" y="5156835"/>
            <a:ext cx="2962275" cy="13620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100" dirty="0"/>
              <a:t>.</a:t>
            </a:r>
            <a:endParaRPr lang="en-IN" altLang="en-US" sz="1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2095" y="44450"/>
            <a:ext cx="4271010" cy="6647815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Sixth Generation Games :</a:t>
            </a:r>
            <a:endParaRPr lang="en-IN" sz="2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Sony Playstation II</a:t>
            </a: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Seventh Generation Games :</a:t>
            </a:r>
            <a:endParaRPr lang="en-IN" sz="2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Microsoft Xbox 360</a:t>
            </a: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Sony Playstation 3</a:t>
            </a: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Eighth Generation Games :</a:t>
            </a:r>
            <a:endParaRPr lang="en-IN" sz="2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Microsoft Xbox One</a:t>
            </a: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Sony Playstation 4 </a:t>
            </a:r>
            <a:endParaRPr lang="en-US" sz="2300" dirty="0"/>
          </a:p>
        </p:txBody>
      </p:sp>
      <p:pic>
        <p:nvPicPr>
          <p:cNvPr id="4" name="Content Placeholder 3" descr="Picture7 S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662420" y="2493010"/>
            <a:ext cx="2295525" cy="2095500"/>
          </a:xfrm>
          <a:prstGeom prst="rect">
            <a:avLst/>
          </a:prstGeom>
        </p:spPr>
      </p:pic>
      <p:pic>
        <p:nvPicPr>
          <p:cNvPr id="5" name="Picture 4" descr="Picture7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105" y="2493010"/>
            <a:ext cx="1905000" cy="2095500"/>
          </a:xfrm>
          <a:prstGeom prst="rect">
            <a:avLst/>
          </a:prstGeom>
        </p:spPr>
      </p:pic>
      <p:pic>
        <p:nvPicPr>
          <p:cNvPr id="6" name="Picture 5" descr="Picture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470" y="188595"/>
            <a:ext cx="2657475" cy="1914525"/>
          </a:xfrm>
          <a:prstGeom prst="rect">
            <a:avLst/>
          </a:prstGeom>
        </p:spPr>
      </p:pic>
      <p:pic>
        <p:nvPicPr>
          <p:cNvPr id="9" name="Picture 8" descr="Picture8 X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5" y="4869180"/>
            <a:ext cx="1459865" cy="1897380"/>
          </a:xfrm>
          <a:prstGeom prst="rect">
            <a:avLst/>
          </a:prstGeom>
        </p:spPr>
      </p:pic>
      <p:pic>
        <p:nvPicPr>
          <p:cNvPr id="10" name="Picture 9" descr="Picture  8 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2420" y="4940935"/>
            <a:ext cx="2208530" cy="14116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 Typical Game Console</a:t>
            </a:r>
            <a:endParaRPr lang="en-US"/>
          </a:p>
        </p:txBody>
      </p:sp>
      <p:pic>
        <p:nvPicPr>
          <p:cNvPr id="5" name="Content Placeholder 4" descr="Picturefff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67360" y="908685"/>
            <a:ext cx="5760085" cy="57600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Components Of Gaming Console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control interface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CPU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RAM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kernel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Storage medium for games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Video output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Audio output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Power supply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PictureC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428490" y="836295"/>
            <a:ext cx="3193415" cy="36588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585" y="116205"/>
            <a:ext cx="7557770" cy="915035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Gaming in Medical Point of View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215" y="1196340"/>
            <a:ext cx="7989570" cy="4995545"/>
          </a:xfrm>
        </p:spPr>
        <p:txBody>
          <a:bodyPr>
            <a:noAutofit/>
          </a:bodyPr>
          <a:lstStyle/>
          <a:p>
            <a:pPr algn="just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Absorption in a game distracts the mind from pain and discomfort.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Playing games could help children suffering from Attention deficit disorders.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Games help people who are recovery from physical injuries gain motorskills and coordination too. Now doctors are using in physiotherapy too.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helps players to improve hand-eye co-ordination and help players gain many skills. 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Modern fast-paced action video games in particular first-person shootergames may sharpen your vision, improve your attention and workingmemory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3284</Words>
  <Application>WPS Presentation</Application>
  <PresentationFormat>On-screen Show (4:3)</PresentationFormat>
  <Paragraphs>117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SimSun</vt:lpstr>
      <vt:lpstr>Wingdings</vt:lpstr>
      <vt:lpstr>Times New Roman</vt:lpstr>
      <vt:lpstr>Times New Roman</vt:lpstr>
      <vt:lpstr>Microsoft YaHei</vt:lpstr>
      <vt:lpstr>Arial Unicode MS</vt:lpstr>
      <vt:lpstr>Calibri</vt:lpstr>
      <vt:lpstr>Blue Waves</vt:lpstr>
      <vt:lpstr>PowerPoint 演示文稿</vt:lpstr>
      <vt:lpstr>ABSTRACT</vt:lpstr>
      <vt:lpstr>INTRODUCTION</vt:lpstr>
      <vt:lpstr>HISTORY</vt:lpstr>
      <vt:lpstr>.</vt:lpstr>
      <vt:lpstr>.</vt:lpstr>
      <vt:lpstr>PowerPoint 演示文稿</vt:lpstr>
      <vt:lpstr>Basic Components Of Gaming Console</vt:lpstr>
      <vt:lpstr>Benefits of Gaming in Medical Point of View</vt:lpstr>
      <vt:lpstr>PowerPoint 演示文稿</vt:lpstr>
      <vt:lpstr>PowerPoint 演示文稿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PRESENTATION</dc:title>
  <dc:creator>mohammedsaadn7@gmail.com</dc:creator>
  <cp:lastModifiedBy>KISHAN</cp:lastModifiedBy>
  <cp:revision>100</cp:revision>
  <dcterms:created xsi:type="dcterms:W3CDTF">2020-02-24T03:44:00Z</dcterms:created>
  <dcterms:modified xsi:type="dcterms:W3CDTF">2021-06-17T04:20:10Z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1033-11.2.0.10152</vt:lpwstr>
  </property>
</Properties>
</file>