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001,693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rechts unten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1938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6020AA00503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Brücke 0251 ü. d. Spandauer Schiffahrtskanal, östl. Pfeiler zw. F.-K.-Ufer u. Ladestr. Südseite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035,212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52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2017-06-01T13:56:43Z</dcterms:modified>
</cp:coreProperties>
</file>