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001,693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unten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1947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6020AA00504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Friedrich-Krause-Ufer 36, SO-Ecke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035,338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32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2017-06-01T13:10:03Z</dcterms:modified>
</cp:coreProperties>
</file>