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6810375" cy="99425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8720" autoAdjust="0"/>
  </p:normalViewPr>
  <p:slideViewPr>
    <p:cSldViewPr snapToGrid="0">
      <p:cViewPr>
        <p:scale>
          <a:sx n="75" d="100"/>
          <a:sy n="75" d="100"/>
        </p:scale>
        <p:origin x="-570" y="34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081" cy="496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t" anchorCtr="0" compatLnSpc="1">
            <a:prstTxWarp prst="textNoShape">
              <a:avLst/>
            </a:prstTxWarp>
          </a:bodyPr>
          <a:lstStyle>
            <a:lvl1pPr defTabSz="95707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294" y="0"/>
            <a:ext cx="2952081" cy="496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t" anchorCtr="0" compatLnSpc="1">
            <a:prstTxWarp prst="textNoShape">
              <a:avLst/>
            </a:prstTxWarp>
          </a:bodyPr>
          <a:lstStyle>
            <a:lvl1pPr algn="r" defTabSz="95707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17725" y="746125"/>
            <a:ext cx="2581275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834" y="4722046"/>
            <a:ext cx="4994707" cy="447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712"/>
            <a:ext cx="2952081" cy="49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b" anchorCtr="0" compatLnSpc="1">
            <a:prstTxWarp prst="textNoShape">
              <a:avLst/>
            </a:prstTxWarp>
          </a:bodyPr>
          <a:lstStyle>
            <a:lvl1pPr defTabSz="95707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294" y="9445712"/>
            <a:ext cx="2952081" cy="49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b" anchorCtr="0" compatLnSpc="1">
            <a:prstTxWarp prst="textNoShape">
              <a:avLst/>
            </a:prstTxWarp>
          </a:bodyPr>
          <a:lstStyle>
            <a:lvl1pPr algn="r" defTabSz="957071">
              <a:defRPr sz="1200"/>
            </a:lvl1pPr>
          </a:lstStyle>
          <a:p>
            <a:pPr>
              <a:defRPr/>
            </a:pPr>
            <a:fld id="{ACFF86CA-7F5F-45E6-9834-982D6068195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767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F86CA-7F5F-45E6-9834-982D6068195B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130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3986E-392B-4E01-AC9F-43ED4C96A35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28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4B4D8-811F-477A-9D60-211B1A3F429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42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886325" y="881063"/>
            <a:ext cx="1457325" cy="7924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14350" y="881063"/>
            <a:ext cx="4219575" cy="79248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3E377-01E7-4EC6-A588-5880903F776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79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FA362-8D7E-40FC-88EC-B9B79A4ABDE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65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30C08-2281-4A47-84D7-F109E79E7DC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0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1435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520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DBE3D-A019-43F5-BB85-564D6E3F4C6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11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F6ED0-D09D-48BD-8E40-88951497092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91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4E81B-6C3A-4372-B91B-6E7E8A06E81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82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FD717-3393-4A7B-BF85-263FB6C7455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67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FD7E8-4F07-49BB-A5CC-FE399872F31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09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5328F-4160-4DE3-BE65-C8F8D86E89A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23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81063"/>
            <a:ext cx="58293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862263"/>
            <a:ext cx="58293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024938"/>
            <a:ext cx="21717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0AA83A5-0BD7-4B33-B3C2-1B020816248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8"/>
          <p:cNvSpPr txBox="1">
            <a:spLocks noChangeArrowheads="1"/>
          </p:cNvSpPr>
          <p:nvPr/>
        </p:nvSpPr>
        <p:spPr bwMode="auto">
          <a:xfrm>
            <a:off x="838200" y="1714500"/>
            <a:ext cx="5638800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smtClean="0">
                <a:latin typeface="Arial" panose="020B0604020202020204" pitchFamily="34" charset="0"/>
              </a:rPr>
              <a:t>Vermarkungsart:	ohne Angabe	Strecke:	6020</a:t>
            </a:r>
          </a:p>
          <a:p>
            <a:r>
              <a:rPr lang="de-DE" altLang="de-DE" sz="1200" smtClean="0">
                <a:latin typeface="Arial" panose="020B0604020202020204" pitchFamily="34" charset="0"/>
              </a:rPr>
              <a:t>Punktstatus: 	PS3	Km:	001,719</a:t>
            </a:r>
          </a:p>
          <a:p>
            <a:r>
              <a:rPr lang="de-DE" altLang="de-DE" sz="1200" smtClean="0">
                <a:latin typeface="Arial" panose="020B0604020202020204" pitchFamily="34" charset="0"/>
              </a:rPr>
              <a:t>Bezugssystem:	?	seitliche Lage L/R:	rechts oben</a:t>
            </a:r>
          </a:p>
          <a:p>
            <a:r>
              <a:rPr lang="de-DE" altLang="de-DE" sz="1200" smtClean="0">
                <a:latin typeface="Arial" panose="020B0604020202020204" pitchFamily="34" charset="0"/>
              </a:rPr>
              <a:t>Lagestatus:	ohne	TK 25:	unbekannt</a:t>
            </a:r>
          </a:p>
          <a:p>
            <a:r>
              <a:rPr lang="de-DE" altLang="de-DE" sz="1200" smtClean="0">
                <a:latin typeface="Arial" panose="020B0604020202020204" pitchFamily="34" charset="0"/>
              </a:rPr>
              <a:t>Höhensystem:	NN1912	Gemarkung:	unbekannt </a:t>
            </a:r>
          </a:p>
          <a:p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1" name="Rectangle 11"/>
          <p:cNvSpPr>
            <a:spLocks noChangeArrowheads="1"/>
          </p:cNvSpPr>
          <p:nvPr/>
        </p:nvSpPr>
        <p:spPr bwMode="auto">
          <a:xfrm>
            <a:off x="838200" y="1689100"/>
            <a:ext cx="5638800" cy="13589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2" name="Rectangle 12"/>
          <p:cNvSpPr>
            <a:spLocks noChangeArrowheads="1"/>
          </p:cNvSpPr>
          <p:nvPr/>
        </p:nvSpPr>
        <p:spPr bwMode="auto">
          <a:xfrm>
            <a:off x="838200" y="3200400"/>
            <a:ext cx="5638800" cy="1397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3" name="Rectangle 13"/>
          <p:cNvSpPr>
            <a:spLocks noChangeArrowheads="1"/>
          </p:cNvSpPr>
          <p:nvPr/>
        </p:nvSpPr>
        <p:spPr bwMode="auto">
          <a:xfrm>
            <a:off x="838200" y="1689100"/>
            <a:ext cx="2819400" cy="1358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4" name="Rectangle 14"/>
          <p:cNvSpPr>
            <a:spLocks noChangeArrowheads="1"/>
          </p:cNvSpPr>
          <p:nvPr/>
        </p:nvSpPr>
        <p:spPr bwMode="auto">
          <a:xfrm>
            <a:off x="838200" y="3200400"/>
            <a:ext cx="2819400" cy="139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5" name="Text Box 16"/>
          <p:cNvSpPr txBox="1">
            <a:spLocks noChangeArrowheads="1"/>
          </p:cNvSpPr>
          <p:nvPr/>
        </p:nvSpPr>
        <p:spPr bwMode="auto">
          <a:xfrm>
            <a:off x="838200" y="3171825"/>
            <a:ext cx="4324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Vermarkung/Vermessung durch:	Berechnung durch: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7" name="Text Box 20"/>
          <p:cNvSpPr txBox="1">
            <a:spLocks noChangeArrowheads="1"/>
          </p:cNvSpPr>
          <p:nvPr/>
        </p:nvSpPr>
        <p:spPr bwMode="auto">
          <a:xfrm>
            <a:off x="762000" y="9525000"/>
            <a:ext cx="57308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DB Netz AG, RB Ost, I.NP-O-I(D) BGD		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Punktbeschreibung für Festpunkte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8" name="Line 21"/>
          <p:cNvSpPr>
            <a:spLocks noChangeShapeType="1"/>
          </p:cNvSpPr>
          <p:nvPr/>
        </p:nvSpPr>
        <p:spPr bwMode="auto">
          <a:xfrm>
            <a:off x="838200" y="95250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850900" y="344488"/>
            <a:ext cx="5642810" cy="742950"/>
            <a:chOff x="850900" y="344488"/>
            <a:chExt cx="5642810" cy="742950"/>
          </a:xfrm>
        </p:grpSpPr>
        <p:sp>
          <p:nvSpPr>
            <p:cNvPr id="2090" name="Rectangle 64"/>
            <p:cNvSpPr>
              <a:spLocks noChangeArrowheads="1"/>
            </p:cNvSpPr>
            <p:nvPr/>
          </p:nvSpPr>
          <p:spPr bwMode="auto">
            <a:xfrm>
              <a:off x="850900" y="858838"/>
              <a:ext cx="240347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de-DE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Regionale Infrastrukturdaten Ost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1" name="Rectangle 66"/>
            <p:cNvSpPr>
              <a:spLocks noChangeArrowheads="1"/>
            </p:cNvSpPr>
            <p:nvPr/>
          </p:nvSpPr>
          <p:spPr bwMode="auto">
            <a:xfrm>
              <a:off x="3661610" y="344488"/>
              <a:ext cx="2832100" cy="7429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92" name="Logo_Farbe" descr="DB_Kek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900" y="388938"/>
              <a:ext cx="542925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93" name="Text Box 69"/>
            <p:cNvSpPr txBox="1">
              <a:spLocks noChangeArrowheads="1"/>
            </p:cNvSpPr>
            <p:nvPr/>
          </p:nvSpPr>
          <p:spPr bwMode="auto">
            <a:xfrm>
              <a:off x="1412875" y="373063"/>
              <a:ext cx="12382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de-DE" b="1" dirty="0">
                  <a:latin typeface="Arial" panose="020B0604020202020204" pitchFamily="34" charset="0"/>
                  <a:cs typeface="Arial" panose="020B0604020202020204" pitchFamily="34" charset="0"/>
                </a:rPr>
                <a:t>NETZE</a:t>
              </a:r>
            </a:p>
          </p:txBody>
        </p:sp>
      </p:grpSp>
      <p:sp>
        <p:nvSpPr>
          <p:cNvPr id="76" name="Textfeld 20"/>
          <p:cNvSpPr txBox="1">
            <a:spLocks noChangeArrowheads="1"/>
          </p:cNvSpPr>
          <p:nvPr/>
        </p:nvSpPr>
        <p:spPr bwMode="auto">
          <a:xfrm>
            <a:off x="3719713" y="3495972"/>
            <a:ext cx="26951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unbekannt</a:t>
            </a: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feld 2"/>
          <p:cNvSpPr txBox="1">
            <a:spLocks noChangeArrowheads="1"/>
          </p:cNvSpPr>
          <p:nvPr/>
        </p:nvSpPr>
        <p:spPr bwMode="auto">
          <a:xfrm>
            <a:off x="838200" y="3491725"/>
            <a:ext cx="8659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Jahr 1961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19"/>
          <p:cNvSpPr>
            <a:spLocks noChangeArrowheads="1"/>
          </p:cNvSpPr>
          <p:nvPr/>
        </p:nvSpPr>
        <p:spPr bwMode="auto">
          <a:xfrm>
            <a:off x="838200" y="4800600"/>
            <a:ext cx="5638800" cy="464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2"/>
          <p:cNvSpPr txBox="1">
            <a:spLocks noChangeArrowheads="1"/>
          </p:cNvSpPr>
          <p:nvPr/>
        </p:nvSpPr>
        <p:spPr bwMode="auto">
          <a:xfrm>
            <a:off x="3719713" y="454353"/>
            <a:ext cx="27572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sz="2800" smtClean="0">
                <a:latin typeface="Arial" panose="020B0604020202020204" pitchFamily="34" charset="0"/>
                <a:cs typeface="Arial" panose="020B0604020202020204" pitchFamily="34" charset="0"/>
              </a:rPr>
              <a:t>6020AA00505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2"/>
          <p:cNvSpPr txBox="1">
            <a:spLocks noChangeArrowheads="1"/>
          </p:cNvSpPr>
          <p:nvPr/>
        </p:nvSpPr>
        <p:spPr bwMode="auto">
          <a:xfrm>
            <a:off x="850899" y="5044608"/>
            <a:ext cx="5641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Brücke 0251 ü. d. Bln.-Spandauer Schiffahrtskanal, südöstl. Brüstungsmauer (Nische)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feld 2"/>
          <p:cNvSpPr txBox="1">
            <a:spLocks noChangeArrowheads="1"/>
          </p:cNvSpPr>
          <p:nvPr/>
        </p:nvSpPr>
        <p:spPr bwMode="auto">
          <a:xfrm>
            <a:off x="822326" y="6148001"/>
            <a:ext cx="27572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  Höhe(m): 041,914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4700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34700</Template>
  <TotalTime>0</TotalTime>
  <Words>45</Words>
  <Application>Microsoft Office PowerPoint</Application>
  <PresentationFormat>A4-Papier (210x297 mm)</PresentationFormat>
  <Paragraphs>15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34700</vt:lpstr>
      <vt:lpstr>PowerPoint-Präsentation</vt:lpstr>
    </vt:vector>
  </TitlesOfParts>
  <Company>GI CONSULT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Siewert</dc:creator>
  <cp:lastModifiedBy>Thienelt, Michael</cp:lastModifiedBy>
  <cp:revision>141</cp:revision>
  <cp:lastPrinted>2015-05-19T11:45:34Z</cp:lastPrinted>
  <dcterms:created xsi:type="dcterms:W3CDTF">2012-11-22T08:58:05Z</dcterms:created>
  <dcterms:modified xsi:type="dcterms:W3CDTF">2017-06-01T13:10:04Z</dcterms:modified>
</cp:coreProperties>
</file>