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002,151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rechts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1961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6020AA00508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Geräteschuppen der Bm, Nordseite, Mitte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Pkt.Nr. 8037 a  Höhe(m): 042,415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38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2017-06-01T13:10:06Z</dcterms:modified>
</cp:coreProperties>
</file>