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002,394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rechts unten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1952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6020AB00501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Brücke 2248 über Müllerstr., östl. Widerlager, nahe der nordöstl. Kante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037,162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42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2017-06-01T13:10:08Z</dcterms:modified>
</cp:coreProperties>
</file>