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002,404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oben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1957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6020AB00503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2248 über Müllerstr., an der Brüstungsmauer rechts des Gütergleises Moa - Ok - Wk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Pkt.Nr. 8038 a  Höhe(m): 043,087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47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2017-06-01T13:10:10Z</dcterms:modified>
</cp:coreProperties>
</file>