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001,589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mitte oben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1961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6020AA00501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0251 über den Berlin- Spandauer Schiffahrtskanal, westliches Widerlager zwischen S-Bahn und Gütergleisen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041,586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42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2017-06-01T13:10:01Z</dcterms:modified>
</cp:coreProperties>
</file>