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10375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20" autoAdjust="0"/>
  </p:normalViewPr>
  <p:slideViewPr>
    <p:cSldViewPr snapToGrid="0">
      <p:cViewPr>
        <p:scale>
          <a:sx n="75" d="100"/>
          <a:sy n="75" d="100"/>
        </p:scale>
        <p:origin x="-570" y="3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294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7725" y="746125"/>
            <a:ext cx="25812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4" y="4722046"/>
            <a:ext cx="4994707" cy="447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294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fld id="{ACFF86CA-7F5F-45E6-9834-982D606819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F86CA-7F5F-45E6-9834-982D6068195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3986E-392B-4E01-AC9F-43ED4C96A3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B4D8-811F-477A-9D60-211B1A3F42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E377-01E7-4EC6-A588-5880903F77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A362-8D7E-40FC-88EC-B9B79A4ABD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0C08-2281-4A47-84D7-F109E79E7D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E3D-A019-43F5-BB85-564D6E3F4C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F6ED0-D09D-48BD-8E40-889514970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E81B-6C3A-4372-B91B-6E7E8A06E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D717-3393-4A7B-BF85-263FB6C74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D7E8-4F07-49BB-A5CC-FE399872F3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328F-4160-4DE3-BE65-C8F8D86E89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AA83A5-0BD7-4B33-B3C2-1B02081624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838200" y="1714500"/>
            <a:ext cx="56388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smtClean="0">
                <a:latin typeface="Arial" panose="020B0604020202020204" pitchFamily="34" charset="0"/>
              </a:rPr>
              <a:t>Vermarkungsart:	ohne Angabe	Strecke:	6020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Punktstatus: 	PS3	Km:	001,619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Bezugssystem:	?	seitliche Lage L/R:	links unten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Lagestatus:	ohne	TK 25:	unbekannt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Höhensystem:	NN1912	Gemarkung:	unbekannt </a:t>
            </a: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838200" y="1689100"/>
            <a:ext cx="5638800" cy="1358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838200" y="3200400"/>
            <a:ext cx="5638800" cy="1397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838200" y="1689100"/>
            <a:ext cx="28194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838200" y="3200400"/>
            <a:ext cx="28194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38200" y="3171825"/>
            <a:ext cx="432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Vermarkung/Vermessung durch:	Berechnung durch: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762000" y="9525000"/>
            <a:ext cx="5730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DB Netz AG, RB Ost, I.NP-O-I(D) BGD		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Punktbeschreibung für Festpunkte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Line 21"/>
          <p:cNvSpPr>
            <a:spLocks noChangeShapeType="1"/>
          </p:cNvSpPr>
          <p:nvPr/>
        </p:nvSpPr>
        <p:spPr bwMode="auto">
          <a:xfrm>
            <a:off x="838200" y="9525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850900" y="344488"/>
            <a:ext cx="5642810" cy="742950"/>
            <a:chOff x="850900" y="344488"/>
            <a:chExt cx="5642810" cy="742950"/>
          </a:xfrm>
        </p:grpSpPr>
        <p:sp>
          <p:nvSpPr>
            <p:cNvPr id="2090" name="Rectangle 64"/>
            <p:cNvSpPr>
              <a:spLocks noChangeArrowheads="1"/>
            </p:cNvSpPr>
            <p:nvPr/>
          </p:nvSpPr>
          <p:spPr bwMode="auto">
            <a:xfrm>
              <a:off x="850900" y="858838"/>
              <a:ext cx="24034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Regionale Infrastrukturdaten Ost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Rectangle 66"/>
            <p:cNvSpPr>
              <a:spLocks noChangeArrowheads="1"/>
            </p:cNvSpPr>
            <p:nvPr/>
          </p:nvSpPr>
          <p:spPr bwMode="auto">
            <a:xfrm>
              <a:off x="3661610" y="344488"/>
              <a:ext cx="2832100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92" name="Logo_Farbe" descr="DB_Ke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388938"/>
              <a:ext cx="5429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3" name="Text Box 69"/>
            <p:cNvSpPr txBox="1">
              <a:spLocks noChangeArrowheads="1"/>
            </p:cNvSpPr>
            <p:nvPr/>
          </p:nvSpPr>
          <p:spPr bwMode="auto">
            <a:xfrm>
              <a:off x="1412875" y="373063"/>
              <a:ext cx="1238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NETZE</a:t>
              </a:r>
            </a:p>
          </p:txBody>
        </p:sp>
      </p:grpSp>
      <p:sp>
        <p:nvSpPr>
          <p:cNvPr id="76" name="Textfeld 20"/>
          <p:cNvSpPr txBox="1">
            <a:spLocks noChangeArrowheads="1"/>
          </p:cNvSpPr>
          <p:nvPr/>
        </p:nvSpPr>
        <p:spPr bwMode="auto">
          <a:xfrm>
            <a:off x="3719713" y="3495972"/>
            <a:ext cx="269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unbekannt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2"/>
          <p:cNvSpPr txBox="1">
            <a:spLocks noChangeArrowheads="1"/>
          </p:cNvSpPr>
          <p:nvPr/>
        </p:nvSpPr>
        <p:spPr bwMode="auto">
          <a:xfrm>
            <a:off x="838200" y="3491725"/>
            <a:ext cx="865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Jahr 1947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838200" y="4800600"/>
            <a:ext cx="5638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2"/>
          <p:cNvSpPr txBox="1">
            <a:spLocks noChangeArrowheads="1"/>
          </p:cNvSpPr>
          <p:nvPr/>
        </p:nvSpPr>
        <p:spPr bwMode="auto">
          <a:xfrm>
            <a:off x="3719713" y="454353"/>
            <a:ext cx="275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6020AA00502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2"/>
          <p:cNvSpPr txBox="1">
            <a:spLocks noChangeArrowheads="1"/>
          </p:cNvSpPr>
          <p:nvPr/>
        </p:nvSpPr>
        <p:spPr bwMode="auto">
          <a:xfrm>
            <a:off x="850899" y="5044608"/>
            <a:ext cx="5641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Brücke 2251 ü. d. Spandauer Schiffahrtskanal westl.Pfeiler zw. F.-K.-Ufer u. Ladestr. Südseite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822326" y="6148001"/>
            <a:ext cx="275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  Höhe(m): 035,244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4700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34700</Template>
  <TotalTime>0</TotalTime>
  <Words>49</Words>
  <Application>Microsoft Office PowerPoint</Application>
  <PresentationFormat>A4-Papier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34700</vt:lpstr>
      <vt:lpstr>PowerPoint-Präsentation</vt:lpstr>
    </vt:vector>
  </TitlesOfParts>
  <Company>GI CONSULT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Siewert</dc:creator>
  <cp:lastModifiedBy>Thienelt, Michael</cp:lastModifiedBy>
  <cp:revision>141</cp:revision>
  <cp:lastPrinted>2015-05-19T11:45:34Z</cp:lastPrinted>
  <dcterms:created xsi:type="dcterms:W3CDTF">2012-11-22T08:58:05Z</dcterms:created>
  <dcterms:modified xsi:type="dcterms:W3CDTF">2017-06-01T13:10:02Z</dcterms:modified>
</cp:coreProperties>
</file>