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001,812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2006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6020AA00509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Tegeler Straße Nr. 7, Straßenseite, 7,80m von Südkante, 0,20m ü. Grund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036,827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44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2017-06-01T13:10:07Z</dcterms:modified>
</cp:coreProperties>
</file>