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001,767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2006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6020AA00510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Tegeler Straße 44, Ecke Lynarstraße, HB 8,70m von der Südwest-Ecke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037,054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40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2017-06-01T13:10:08Z</dcterms:modified>
</cp:coreProperties>
</file>