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CO 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94834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48,3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41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9,2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31032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Flügelmauer Nordost - SÜ bei Gr.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Krankow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15" name="Picture 19" descr="D:\001_ARBEIT_____________\21004\gnss_planung\einmessungen\IMG_20210215_1613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1011238" y="4017281"/>
            <a:ext cx="25939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D:\001_ARBEIT_____________\21004\gnss_planung\einmessungen\IMG_20210215_1613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1900" y="4016375"/>
            <a:ext cx="2730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483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56" b="2401"/>
          <a:stretch/>
        </p:blipFill>
        <p:spPr bwMode="auto">
          <a:xfrm>
            <a:off x="1235696" y="6008914"/>
            <a:ext cx="5040000" cy="33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79</cp:revision>
  <cp:lastPrinted>2001-11-20T12:44:23Z</cp:lastPrinted>
  <dcterms:created xsi:type="dcterms:W3CDTF">2001-02-13T07:11:27Z</dcterms:created>
  <dcterms:modified xsi:type="dcterms:W3CDTF">2021-03-22T15:14:06Z</dcterms:modified>
</cp:coreProperties>
</file>