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CP 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94914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49,1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45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9,5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32864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Auf Schachtbauwerk – gleisabweisende Seite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19" name="Picture 23" descr="D:\001_ARBEIT_____________\21004\gnss_planung\einmessungen\IMG_20210215_15542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1238" y="3992262"/>
            <a:ext cx="2585113" cy="18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D:\001_ARBEIT_____________\21004\gnss_planung\einmessungen\IMG_20210215_15544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53406" y="4001321"/>
            <a:ext cx="275386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49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01" b="3090"/>
          <a:stretch/>
        </p:blipFill>
        <p:spPr bwMode="auto">
          <a:xfrm>
            <a:off x="1140618" y="5985164"/>
            <a:ext cx="5040000" cy="33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3b87ea43-08ab-4aa1-af61-8d31378436da"/>
    <ds:schemaRef ds:uri="http://purl.org/dc/dcmitype/"/>
    <ds:schemaRef ds:uri="623a8746-ee75-4331-aa0b-9833a85aed0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81</cp:revision>
  <cp:lastPrinted>2001-11-20T12:44:23Z</cp:lastPrinted>
  <dcterms:created xsi:type="dcterms:W3CDTF">2001-02-13T07:11:27Z</dcterms:created>
  <dcterms:modified xsi:type="dcterms:W3CDTF">2021-03-22T15:15:27Z</dcterms:modified>
</cp:coreProperties>
</file>