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11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CQ 00402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95050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50,5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02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555557" y="2327275"/>
            <a:ext cx="859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rechts 6,7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700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Anfang v. alter Rampe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 descr="D:\001_ARBEIT_____________\21004\gnss_planung\einmessungen\IMG_20210215_144948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28443" y="3983008"/>
            <a:ext cx="2580295" cy="18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D:\001_ARBEIT_____________\21004\gnss_planung\einmessungen\IMG_20210209_124225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225" y="4048778"/>
            <a:ext cx="2520000" cy="180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050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71"/>
          <a:stretch/>
        </p:blipFill>
        <p:spPr bwMode="auto">
          <a:xfrm>
            <a:off x="1220150" y="6034234"/>
            <a:ext cx="5040000" cy="33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90</cp:revision>
  <cp:lastPrinted>2001-11-20T12:44:23Z</cp:lastPrinted>
  <dcterms:created xsi:type="dcterms:W3CDTF">2001-02-13T07:11:27Z</dcterms:created>
  <dcterms:modified xsi:type="dcterms:W3CDTF">2021-03-22T15:18:12Z</dcterms:modified>
</cp:coreProperties>
</file>