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4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CU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95392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53,9  + 25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3,8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26555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MM in Beton d. Kappe DL km 53,92 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5" name="Picture 39" descr="Z:\000_2021\21004.dbag_o\002_1122_6441_verbindungskurve\007_fotos\001_ps1\95392\IMG_20210215_13012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03649" y="4017281"/>
            <a:ext cx="270194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6" name="Picture 40" descr="Z:\000_2021\21004.dbag_o\002_1122_6441_verbindungskurve\007_fotos\002_erkundung_verbindungskurve_BKL\20150120_1108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7202" y="4017281"/>
            <a:ext cx="259539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39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82" b="5069"/>
          <a:stretch/>
        </p:blipFill>
        <p:spPr bwMode="auto">
          <a:xfrm>
            <a:off x="1084961" y="6004339"/>
            <a:ext cx="5400000" cy="31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purl.org/dc/dcmitype/"/>
    <ds:schemaRef ds:uri="623a8746-ee75-4331-aa0b-9833a85aed0a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b87ea43-08ab-4aa1-af61-8d31378436da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95</cp:revision>
  <cp:lastPrinted>2001-11-20T12:44:23Z</cp:lastPrinted>
  <dcterms:created xsi:type="dcterms:W3CDTF">2001-02-13T07:11:27Z</dcterms:created>
  <dcterms:modified xsi:type="dcterms:W3CDTF">2021-03-22T15:24:51Z</dcterms:modified>
</cp:coreProperties>
</file>