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3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CV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95480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54,8  + 01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3,3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7796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MM in Schachtbauwerk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 err="1" smtClean="0">
                <a:solidFill>
                  <a:srgbClr val="A6A6A6"/>
                </a:solidFill>
                <a:latin typeface="Arial" charset="0"/>
                <a:cs typeface="Arial" charset="0"/>
              </a:rPr>
              <a:t>oto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Z:\000_2021\21004.dbag_o\002_1122_6441_verbindungskurve\007_fotos\001_ps1\95480\IMG_20210215_1226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6981" y="4017281"/>
            <a:ext cx="244248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43" descr="Z:\000_2021\21004.dbag_o\002_1122_6441_verbindungskurve\007_fotos\001_ps1\95480\IMG_20210215_12261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04379" y="4096973"/>
            <a:ext cx="2700000" cy="15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48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31"/>
          <a:stretch/>
        </p:blipFill>
        <p:spPr bwMode="auto">
          <a:xfrm>
            <a:off x="1245042" y="5973288"/>
            <a:ext cx="5040000" cy="342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3b87ea43-08ab-4aa1-af61-8d31378436da"/>
    <ds:schemaRef ds:uri="http://purl.org/dc/dcmitype/"/>
    <ds:schemaRef ds:uri="623a8746-ee75-4331-aa0b-9833a85aed0a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97</cp:revision>
  <cp:lastPrinted>2001-11-20T12:44:23Z</cp:lastPrinted>
  <dcterms:created xsi:type="dcterms:W3CDTF">2001-02-13T07:11:27Z</dcterms:created>
  <dcterms:modified xsi:type="dcterms:W3CDTF">2021-03-22T15:26:36Z</dcterms:modified>
</cp:coreProperties>
</file>