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3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xmlns="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xmlns="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xmlns="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xmlns="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:a16="http://schemas.microsoft.com/office/drawing/2014/main" xmlns="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xmlns="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:a16="http://schemas.microsoft.com/office/drawing/2014/main" xmlns="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:a16="http://schemas.microsoft.com/office/drawing/2014/main" xmlns="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xmlns="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:a16="http://schemas.microsoft.com/office/drawing/2014/main" xmlns="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:a16="http://schemas.microsoft.com/office/drawing/2014/main" xmlns="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CZ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00401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95709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375110" y="1606550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Bolzen in B</a:t>
            </a:r>
            <a:r>
              <a:rPr lang="de-DE" altLang="de-DE" sz="1200" dirty="0" smtClean="0">
                <a:latin typeface="Arial" charset="0"/>
                <a:cs typeface="Arial" charset="0"/>
              </a:rPr>
              <a:t>eton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57,0  + 91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667768" y="2327275"/>
            <a:ext cx="74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links 4,1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1737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GG Schwerin, 02/2021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17796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MM in Schachtbauwerk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:a16="http://schemas.microsoft.com/office/drawing/2014/main" xmlns="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4126" name="Picture 30" descr="D:\001_ARBEIT_____________\21004\gnss_planung\einmessungen\IMG_20210215_143441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-1229725" y="-281213"/>
            <a:ext cx="344111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Z:\000_2021\21004.dbag_o\002_1122_6441_verbindungskurve\007_fotos\001_ps1\95709\20210215_111150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80675" y="4030972"/>
            <a:ext cx="245879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Z:\000_2021\21004.dbag_o\002_1122_6441_verbindungskurve\007_fotos\001_ps1\95709\20210215_111159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25569" y="3972281"/>
            <a:ext cx="2304998" cy="18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1_ARBEIT_____________\21004\gnss_planung\einmessungen\dwg\95709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35" b="5167"/>
          <a:stretch/>
        </p:blipFill>
        <p:spPr bwMode="auto">
          <a:xfrm>
            <a:off x="1080675" y="6177136"/>
            <a:ext cx="5040000" cy="30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2B0-FD7E-45C1-B4BB-C0823F063F12}">
  <ds:schemaRefs>
    <ds:schemaRef ds:uri="http://schemas.openxmlformats.org/package/2006/metadata/core-properties"/>
    <ds:schemaRef ds:uri="3b87ea43-08ab-4aa1-af61-8d31378436da"/>
    <ds:schemaRef ds:uri="http://purl.org/dc/terms/"/>
    <ds:schemaRef ds:uri="623a8746-ee75-4331-aa0b-9833a85aed0a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103</cp:revision>
  <cp:lastPrinted>2001-11-20T12:44:23Z</cp:lastPrinted>
  <dcterms:created xsi:type="dcterms:W3CDTF">2001-02-13T07:11:27Z</dcterms:created>
  <dcterms:modified xsi:type="dcterms:W3CDTF">2021-03-22T15:35:14Z</dcterms:modified>
</cp:coreProperties>
</file>