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6B2E-2D33-4224-B43D-157ACE5E5C1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B5BC-DD16-48B5-9A66-3A1B4C3B2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7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6B2E-2D33-4224-B43D-157ACE5E5C1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B5BC-DD16-48B5-9A66-3A1B4C3B2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3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6B2E-2D33-4224-B43D-157ACE5E5C1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B5BC-DD16-48B5-9A66-3A1B4C3B2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5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6B2E-2D33-4224-B43D-157ACE5E5C1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B5BC-DD16-48B5-9A66-3A1B4C3B2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0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6B2E-2D33-4224-B43D-157ACE5E5C1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B5BC-DD16-48B5-9A66-3A1B4C3B2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8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6B2E-2D33-4224-B43D-157ACE5E5C1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B5BC-DD16-48B5-9A66-3A1B4C3B2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7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6B2E-2D33-4224-B43D-157ACE5E5C1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B5BC-DD16-48B5-9A66-3A1B4C3B2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8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6B2E-2D33-4224-B43D-157ACE5E5C1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B5BC-DD16-48B5-9A66-3A1B4C3B2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0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6B2E-2D33-4224-B43D-157ACE5E5C1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B5BC-DD16-48B5-9A66-3A1B4C3B2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7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6B2E-2D33-4224-B43D-157ACE5E5C1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B5BC-DD16-48B5-9A66-3A1B4C3B2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2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6B2E-2D33-4224-B43D-157ACE5E5C1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B5BC-DD16-48B5-9A66-3A1B4C3B2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3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86B2E-2D33-4224-B43D-157ACE5E5C12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3B5BC-DD16-48B5-9A66-3A1B4C3B2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3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5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http://blog.minitab.com/blog/understanding-statistics/what-to-do-when-your-datas-a-mess2c-part-3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6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way </a:t>
            </a:r>
            <a:r>
              <a:rPr lang="en-US" dirty="0" err="1" smtClean="0"/>
              <a:t>anova</a:t>
            </a:r>
            <a:r>
              <a:rPr lang="en-US" dirty="0" smtClean="0"/>
              <a:t> without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Raw data from Page 359, Six Sigma Handbook</a:t>
            </a:r>
          </a:p>
          <a:p>
            <a:r>
              <a:rPr lang="en-US" dirty="0" smtClean="0"/>
              <a:t>Prepare pattern data</a:t>
            </a:r>
          </a:p>
          <a:p>
            <a:r>
              <a:rPr lang="en-US" dirty="0" smtClean="0"/>
              <a:t>Data/Stack/Column</a:t>
            </a:r>
          </a:p>
          <a:p>
            <a:r>
              <a:rPr lang="en-US" dirty="0" smtClean="0"/>
              <a:t>Stat/ANOVA/Generalized linear model/Fit GLM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7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1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924" t="26819" r="1505" b="16278"/>
          <a:stretch/>
        </p:blipFill>
        <p:spPr>
          <a:xfrm>
            <a:off x="138752" y="1282890"/>
            <a:ext cx="11914496" cy="416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1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surface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4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29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2 way anova without replication</vt:lpstr>
      <vt:lpstr>Factorial Design</vt:lpstr>
      <vt:lpstr>PowerPoint Presentation</vt:lpstr>
      <vt:lpstr>Response surface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2018-09-10T12:00:58Z</dcterms:created>
  <dcterms:modified xsi:type="dcterms:W3CDTF">2018-09-10T18:19:02Z</dcterms:modified>
</cp:coreProperties>
</file>