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Suncoin</a:t>
            </a:r>
            <a:r>
              <a:rPr dirty="0"/>
              <a:t>: Encouraging Eco-Friendly Solar Panel Usage</a:t>
            </a:r>
          </a:p>
        </p:txBody>
      </p:sp>
      <p:sp>
        <p:nvSpPr>
          <p:cNvPr id="3" name="Subtitle 2"/>
          <p:cNvSpPr>
            <a:spLocks noGrp="1"/>
          </p:cNvSpPr>
          <p:nvPr>
            <p:ph type="subTitle" idx="1"/>
          </p:nvPr>
        </p:nvSpPr>
        <p:spPr/>
        <p:txBody>
          <a:bodyPr/>
          <a:lstStyle/>
          <a:p>
            <a:r>
              <a:rPr dirty="0"/>
              <a:t>Thiel Fellowship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normAutofit lnSpcReduction="10000"/>
          </a:bodyPr>
          <a:lstStyle/>
          <a:p>
            <a:r>
              <a:rPr dirty="0" err="1"/>
              <a:t>Suncoin</a:t>
            </a:r>
            <a:r>
              <a:rPr dirty="0"/>
              <a:t> is an innovative project aimed at promoting the use of solar panels </a:t>
            </a:r>
            <a:r>
              <a:rPr b="1" dirty="0"/>
              <a:t>by converting the amount of solar energy produced (kW) into digital currency</a:t>
            </a:r>
            <a:r>
              <a:rPr dirty="0"/>
              <a:t> called </a:t>
            </a:r>
            <a:r>
              <a:rPr dirty="0" err="1"/>
              <a:t>Suncoin</a:t>
            </a:r>
            <a:r>
              <a:rPr lang="en-US" dirty="0"/>
              <a:t>. Using our special </a:t>
            </a:r>
            <a:r>
              <a:rPr lang="en-US" dirty="0" err="1"/>
              <a:t>Suncoin</a:t>
            </a:r>
            <a:r>
              <a:rPr lang="en-US" dirty="0"/>
              <a:t> indicator devices attached to Solar Panels, it will count the amount of Kilowatts produced and convert it into </a:t>
            </a:r>
            <a:r>
              <a:rPr lang="en-US" dirty="0" err="1"/>
              <a:t>Suncoins</a:t>
            </a:r>
            <a:r>
              <a:rPr lang="en-US" dirty="0"/>
              <a:t>.</a:t>
            </a:r>
            <a:r>
              <a:rPr dirty="0"/>
              <a:t> Users can later exchange </a:t>
            </a:r>
            <a:r>
              <a:rPr dirty="0" err="1"/>
              <a:t>Suncoin</a:t>
            </a:r>
            <a:r>
              <a:rPr lang="en-US" dirty="0" err="1"/>
              <a:t>s</a:t>
            </a:r>
            <a:r>
              <a:rPr dirty="0"/>
              <a:t> for real money, providing a financial incentive to adopt solar energy.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Target</a:t>
            </a:r>
          </a:p>
        </p:txBody>
      </p:sp>
      <p:sp>
        <p:nvSpPr>
          <p:cNvPr id="3" name="Content Placeholder 2"/>
          <p:cNvSpPr>
            <a:spLocks noGrp="1"/>
          </p:cNvSpPr>
          <p:nvPr>
            <p:ph idx="1"/>
          </p:nvPr>
        </p:nvSpPr>
        <p:spPr/>
        <p:txBody>
          <a:bodyPr>
            <a:normAutofit fontScale="92500" lnSpcReduction="10000"/>
          </a:bodyPr>
          <a:lstStyle/>
          <a:p>
            <a:r>
              <a:rPr dirty="0"/>
              <a:t>The primary goal of </a:t>
            </a:r>
            <a:r>
              <a:rPr dirty="0" err="1"/>
              <a:t>Suncoin</a:t>
            </a:r>
            <a:r>
              <a:rPr dirty="0"/>
              <a:t> is </a:t>
            </a:r>
            <a:r>
              <a:rPr b="1" dirty="0"/>
              <a:t>to encourage people to use eco-friendly solar panels instead of traditional electricity generated by burning fossil fuels</a:t>
            </a:r>
            <a:r>
              <a:rPr lang="en-US" b="1" dirty="0"/>
              <a:t> which is extremely harmful for </a:t>
            </a:r>
            <a:r>
              <a:rPr lang="en-US" b="1" dirty="0" err="1"/>
              <a:t>enviroment</a:t>
            </a:r>
            <a:r>
              <a:rPr dirty="0"/>
              <a:t>. This will help reduce tons of CO2 emissions and combat climate change.</a:t>
            </a:r>
            <a:br>
              <a:rPr lang="en-US" dirty="0"/>
            </a:br>
            <a:r>
              <a:rPr lang="en-US" b="0" i="0" dirty="0">
                <a:solidFill>
                  <a:srgbClr val="202124"/>
                </a:solidFill>
                <a:effectLst/>
                <a:highlight>
                  <a:srgbClr val="FFFFFF"/>
                </a:highlight>
                <a:latin typeface="Google Sans"/>
              </a:rPr>
              <a:t>a solar power system can reduce approximately </a:t>
            </a:r>
            <a:r>
              <a:rPr lang="en-US" b="1" i="0" dirty="0">
                <a:solidFill>
                  <a:srgbClr val="040C28"/>
                </a:solidFill>
                <a:effectLst/>
                <a:latin typeface="Google Sans"/>
              </a:rPr>
              <a:t>8.5 tons of CO2 per household</a:t>
            </a:r>
            <a:r>
              <a:rPr lang="en-US" b="0" i="0" dirty="0">
                <a:solidFill>
                  <a:srgbClr val="040C28"/>
                </a:solidFill>
                <a:effectLst/>
                <a:latin typeface="Google Sans"/>
              </a:rPr>
              <a:t>, per year</a:t>
            </a:r>
            <a:r>
              <a:rPr lang="en-US" b="0" i="0" dirty="0">
                <a:solidFill>
                  <a:srgbClr val="202124"/>
                </a:solidFill>
                <a:effectLst/>
                <a:highlight>
                  <a:srgbClr val="FFFFFF"/>
                </a:highlight>
                <a:latin typeface="Google Sans"/>
              </a:rPr>
              <a:t>, and that this is equal to taking three cars off of the road.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1. Users install solar panels on their property.</a:t>
            </a:r>
          </a:p>
          <a:p>
            <a:r>
              <a:t>2. The solar panels generate electricity, which is measured in kilowatts (kW).</a:t>
            </a:r>
          </a:p>
          <a:p>
            <a:r>
              <a:t>3. The amount of solar energy produced is converted into Suncoin.</a:t>
            </a:r>
          </a:p>
          <a:p>
            <a:r>
              <a:t>4. Users can exchange Suncoin for real money as a reward.</a:t>
            </a:r>
          </a:p>
          <a:p>
            <a:r>
              <a:t>5. This incentivizes more people to adopt solar energy, reducing reliance on fossil fuels.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Environmental Impact</a:t>
            </a:r>
          </a:p>
        </p:txBody>
      </p:sp>
      <p:sp>
        <p:nvSpPr>
          <p:cNvPr id="3" name="Content Placeholder 2"/>
          <p:cNvSpPr>
            <a:spLocks noGrp="1"/>
          </p:cNvSpPr>
          <p:nvPr>
            <p:ph idx="1"/>
          </p:nvPr>
        </p:nvSpPr>
        <p:spPr/>
        <p:txBody>
          <a:bodyPr/>
          <a:lstStyle/>
          <a:p>
            <a:r>
              <a:t>Using solar panels significantly reduces CO2 emissions, as solar energy is a clean and renewable source of energy. By adopting solar energy, we can:</a:t>
            </a:r>
          </a:p>
          <a:p>
            <a:r>
              <a:t>• Reduce air pollution</a:t>
            </a:r>
          </a:p>
          <a:p>
            <a:r>
              <a:t>• Decrease greenhouse gas emissions</a:t>
            </a:r>
          </a:p>
          <a:p>
            <a:r>
              <a:t>• Combat climate change</a:t>
            </a:r>
          </a:p>
          <a:p>
            <a:r>
              <a:t>• Promote a sustainable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Financial Incentive</a:t>
            </a:r>
          </a:p>
        </p:txBody>
      </p:sp>
      <p:sp>
        <p:nvSpPr>
          <p:cNvPr id="3" name="Content Placeholder 2"/>
          <p:cNvSpPr>
            <a:spLocks noGrp="1"/>
          </p:cNvSpPr>
          <p:nvPr>
            <p:ph idx="1"/>
          </p:nvPr>
        </p:nvSpPr>
        <p:spPr/>
        <p:txBody>
          <a:bodyPr/>
          <a:lstStyle/>
          <a:p>
            <a:r>
              <a:t>Suncoin provides a financial incentive for users to adopt solar energy by rewarding them with digital currency that can be exchanged for real money. This not only helps offset the initial cost of installing solar panels but also encourages more people to switch to renewable energy 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r>
              <a:rPr dirty="0" err="1"/>
              <a:t>Suncoin</a:t>
            </a:r>
            <a:r>
              <a:rPr dirty="0"/>
              <a:t> is an innovative approach to promoting the use of solar energy and reducing reliance on fossil fuels. By providing financial incentives through </a:t>
            </a:r>
            <a:r>
              <a:rPr dirty="0" err="1"/>
              <a:t>Suncoin</a:t>
            </a:r>
            <a:r>
              <a:rPr dirty="0"/>
              <a:t>, we can encourage more people to adopt eco-friendly solar panels, thereby reducing</a:t>
            </a:r>
            <a:r>
              <a:rPr lang="en-US" dirty="0"/>
              <a:t> Tons of</a:t>
            </a:r>
            <a:r>
              <a:rPr dirty="0"/>
              <a:t> CO2 emissions and combating climate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381</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Google Sans</vt:lpstr>
      <vt:lpstr>Office Theme</vt:lpstr>
      <vt:lpstr>Suncoin: Encouraging Eco-Friendly Solar Panel Usage</vt:lpstr>
      <vt:lpstr>Project Overview</vt:lpstr>
      <vt:lpstr>Project Target</vt:lpstr>
      <vt:lpstr>How It Works</vt:lpstr>
      <vt:lpstr>Environmental Impact</vt:lpstr>
      <vt:lpstr>Financial Incentive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Sam Tompson</cp:lastModifiedBy>
  <cp:revision>6</cp:revision>
  <dcterms:created xsi:type="dcterms:W3CDTF">2013-01-27T09:14:16Z</dcterms:created>
  <dcterms:modified xsi:type="dcterms:W3CDTF">2024-06-08T10:50:03Z</dcterms:modified>
  <cp:category/>
</cp:coreProperties>
</file>