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62E4-DB6D-49DD-9B04-2DC673F53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5D000-FF58-47AC-935E-28B6B8EFA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A211-54B9-4395-8094-7217D486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B85B-C9A6-4A6E-B0B9-7D6CC1BB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1380-5A91-4542-AF1F-4E855585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40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F914-95A1-4690-8FD8-48C54F21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23B3-AF09-4EF4-9F90-0B3BE60B6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9920D-60E7-40C8-A00A-6430F90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F8A4-2057-419E-8806-8B7D0741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7245-EED8-4597-8885-6D74CE22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65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D43E5-FC20-4B55-9FDF-4064D6E1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E6532-E530-459B-976B-D5D7174F0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9EF2-9046-4DBB-88A8-BF70DE6E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13C0-4937-4CEE-886F-1FFDB324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ABFD-3A5D-46E3-8121-8F3447EB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034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2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ECB8-FB27-4464-BE07-9579730B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0982-2448-4844-9F30-A1B5BA51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9EC5-6D6E-4439-B40F-FC167DFA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1E02-EF3C-413C-999F-D61C414C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DBAE-3D1E-4122-971B-0A72CAB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486-C5D2-42D8-8CED-EF5F432B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0B30-117C-4986-9D93-57A38804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1A8F-3D76-4281-80B6-BD9DB056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D8FD-2476-4268-B174-5DF2F155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B69A-893C-4820-9CA2-190A336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A9DD-BE3C-44F9-AAB4-C3D2E0E6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748A-589A-41C6-ADD7-CB58522D9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C084-05D6-481B-97E0-E4B15B9E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8772-CEEE-41AB-B0B9-4318F1D7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F6D2-38D8-4875-ADEB-8E9B61FA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0435-0815-4B35-BC31-B597027E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64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D7E8-7BAD-4C79-9CF9-5BE1973D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D531-3B8A-431D-9AB9-F34F73A3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BBF6-D02B-4C08-BC53-66E153A3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7B07-EC83-46BF-89A6-20DFC3D9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398D-B328-467D-AD7C-28B2ADD5A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3CE1-A0B8-451A-ABDA-E79C221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3E1CD-682B-46D5-A1C7-524B08D5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E87BF-9316-4AEE-98BB-ED231AB4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88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8C1B-152A-4C35-97A7-456EB74F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BF9D7-B7E1-40EF-A5F9-C4AC65A9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D063E-28BE-4945-BC71-F831ED0C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9EE8A-6E7A-4973-90E4-AAEF6E4A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66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D83DE-3868-443A-8C6D-634C905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0655-B02C-4AAE-8519-5FD05187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7EC92-9777-4400-A6C8-72A17257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9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450-2731-4DBC-BB1A-9BFE67D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D882-5525-417B-8111-BB92D148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47FB6-0E42-44ED-8905-BECFFB91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6C1C-283E-4076-AFB3-35890B26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BDEF-E2AA-4598-A1B3-B5DC389E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881A-A715-4FD1-90A8-628FD84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40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DE19-B9D2-4F25-9587-109E8F8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31475-C0AC-41B9-B843-1D4A28965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09D8E-1C90-4A89-A1EB-D4E74710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B08F-D471-438A-8201-9F92BFF3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3BD8-AC35-4C37-866D-1408AEE0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22DF-07BB-4AD0-8FCA-34317D13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12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4E9AE-E081-4FAC-8E9C-D4261BA4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F1E4A-5633-456E-A720-24FF40A0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7901-DBEB-4483-A487-3EE12334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EAFC-80F4-46A5-A3C8-6E34451F7552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5C0D-0C24-4D64-8BDB-4928F11B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69F0-5C8C-4EF7-BE6E-B926F607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D3FF-DD93-4511-B2EB-11889F4ABD7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453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imofu/stream11group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6394-3428-4354-AE52-B41535DF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010"/>
            <a:ext cx="9144000" cy="1071563"/>
          </a:xfrm>
        </p:spPr>
        <p:txBody>
          <a:bodyPr/>
          <a:lstStyle/>
          <a:p>
            <a:r>
              <a:rPr lang="en-NZ" b="1" dirty="0"/>
              <a:t>COMP501 Group-1115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76D3-C98C-4367-89E8-6DF441B1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6574"/>
            <a:ext cx="9144000" cy="516606"/>
          </a:xfrm>
        </p:spPr>
        <p:txBody>
          <a:bodyPr/>
          <a:lstStyle/>
          <a:p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Topic: Discord/Skype/(Communication Software)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6374-7A29-47C5-8EA1-25932B297194}"/>
              </a:ext>
            </a:extLst>
          </p:cNvPr>
          <p:cNvSpPr txBox="1"/>
          <p:nvPr/>
        </p:nvSpPr>
        <p:spPr>
          <a:xfrm>
            <a:off x="1523999" y="2873925"/>
            <a:ext cx="914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Describe Topic and Why we chose it</a:t>
            </a:r>
            <a:endParaRPr lang="en-NZ" dirty="0"/>
          </a:p>
          <a:p>
            <a:r>
              <a:rPr lang="en-NZ" dirty="0"/>
              <a:t>We chose Communication Software such as Discord for our topic because of everyone needing to rely on remote calls for things like work and school.</a:t>
            </a:r>
            <a:br>
              <a:rPr lang="en-NZ" dirty="0"/>
            </a:br>
            <a:br>
              <a:rPr lang="en-NZ" dirty="0"/>
            </a:br>
            <a:r>
              <a:rPr lang="en-NZ" b="1" dirty="0"/>
              <a:t>Team Member Roles</a:t>
            </a:r>
            <a:endParaRPr lang="en-NZ" dirty="0"/>
          </a:p>
          <a:p>
            <a:r>
              <a:rPr lang="en-NZ" dirty="0"/>
              <a:t>We don’t have team roles, we will just all work together on the assignment. This includes research, creating of slides and the final website design.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Link to team repository: </a:t>
            </a:r>
            <a:r>
              <a:rPr lang="en-NZ" dirty="0">
                <a:hlinkClick r:id="rId2"/>
              </a:rPr>
              <a:t>https://github.com/Azimofu/stream11group15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4413D-9C38-4AB4-BB99-B87673B2F9BA}"/>
              </a:ext>
            </a:extLst>
          </p:cNvPr>
          <p:cNvSpPr txBox="1"/>
          <p:nvPr/>
        </p:nvSpPr>
        <p:spPr>
          <a:xfrm>
            <a:off x="401053" y="6160168"/>
            <a:ext cx="113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Group Members: Mark Morales (19058467) &amp; Junki Manabe (21311382)</a:t>
            </a:r>
          </a:p>
        </p:txBody>
      </p:sp>
    </p:spTree>
    <p:extLst>
      <p:ext uri="{BB962C8B-B14F-4D97-AF65-F5344CB8AC3E}">
        <p14:creationId xmlns:p14="http://schemas.microsoft.com/office/powerpoint/2010/main" val="17282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9ABA-BDF5-49B1-847F-9B9E0A82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5295"/>
            <a:ext cx="10515600" cy="823912"/>
          </a:xfrm>
        </p:spPr>
        <p:txBody>
          <a:bodyPr>
            <a:noAutofit/>
          </a:bodyPr>
          <a:lstStyle/>
          <a:p>
            <a:pPr algn="ctr"/>
            <a:r>
              <a:rPr lang="en-NZ" dirty="0">
                <a:latin typeface="Bahnschrift" panose="020B0502040204020203" pitchFamily="34" charset="0"/>
                <a:cs typeface="Aharoni" panose="02010803020104030203" pitchFamily="2" charset="-79"/>
              </a:rPr>
              <a:t>Advantages and Disadvantages of </a:t>
            </a:r>
            <a:br>
              <a:rPr lang="en-NZ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NZ" dirty="0">
                <a:latin typeface="Bahnschrift" panose="020B0502040204020203" pitchFamily="34" charset="0"/>
                <a:cs typeface="Aharoni" panose="02010803020104030203" pitchFamily="2" charset="-79"/>
              </a:rPr>
              <a:t>Communication Software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13A044-40F3-4EDA-B512-D8B06BB0EB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9994744"/>
              </p:ext>
            </p:extLst>
          </p:nvPr>
        </p:nvGraphicFramePr>
        <p:xfrm>
          <a:off x="304801" y="1681161"/>
          <a:ext cx="5573506" cy="397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506">
                  <a:extLst>
                    <a:ext uri="{9D8B030D-6E8A-4147-A177-3AD203B41FA5}">
                      <a16:colId xmlns:a16="http://schemas.microsoft.com/office/drawing/2014/main" val="2495137744"/>
                    </a:ext>
                  </a:extLst>
                </a:gridCol>
              </a:tblGrid>
              <a:tr h="1009030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  <a:p>
                      <a:pPr algn="ctr"/>
                      <a:r>
                        <a:rPr lang="en-NZ" sz="32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02559"/>
                  </a:ext>
                </a:extLst>
              </a:tr>
              <a:tr h="741242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sz="2000" b="1" dirty="0">
                          <a:latin typeface="+mj-lt"/>
                        </a:rPr>
                        <a:t>Information sharing can be done easily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81361"/>
                  </a:ext>
                </a:extLst>
              </a:tr>
              <a:tr h="741242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sz="2000" b="1" dirty="0">
                          <a:latin typeface="+mj-lt"/>
                        </a:rPr>
                        <a:t>It can communicate with many people at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00439"/>
                  </a:ext>
                </a:extLst>
              </a:tr>
              <a:tr h="741242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sz="2000" b="1" dirty="0">
                          <a:latin typeface="+mj-lt"/>
                        </a:rPr>
                        <a:t>Easier information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06286"/>
                  </a:ext>
                </a:extLst>
              </a:tr>
              <a:tr h="741242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sz="2000" b="1" dirty="0">
                          <a:latin typeface="+mj-lt"/>
                        </a:rPr>
                        <a:t>Can be used on a variety of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168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B8CD1DD-E534-42D3-9FA0-06BDAA01DB7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24054604"/>
              </p:ext>
            </p:extLst>
          </p:nvPr>
        </p:nvGraphicFramePr>
        <p:xfrm>
          <a:off x="6172200" y="1681163"/>
          <a:ext cx="5183188" cy="26070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3188">
                  <a:extLst>
                    <a:ext uri="{9D8B030D-6E8A-4147-A177-3AD203B41FA5}">
                      <a16:colId xmlns:a16="http://schemas.microsoft.com/office/drawing/2014/main" val="2556907010"/>
                    </a:ext>
                  </a:extLst>
                </a:gridCol>
              </a:tblGrid>
              <a:tr h="1048785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  <a:p>
                      <a:pPr algn="ctr"/>
                      <a:r>
                        <a:rPr lang="en-NZ" sz="3200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24627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Leaking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1804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Important Information can be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65554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Decrease face-to-face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21103"/>
                  </a:ext>
                </a:extLst>
              </a:tr>
            </a:tbl>
          </a:graphicData>
        </a:graphic>
      </p:graphicFrame>
      <p:pic>
        <p:nvPicPr>
          <p:cNvPr id="16" name="Picture 15" descr="People in a video call">
            <a:extLst>
              <a:ext uri="{FF2B5EF4-FFF2-40B4-BE49-F238E27FC236}">
                <a16:creationId xmlns:a16="http://schemas.microsoft.com/office/drawing/2014/main" id="{CEA9FFDE-E000-4904-ACA8-7855C112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521787"/>
            <a:ext cx="5183188" cy="18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C8D-6CCC-4E3D-A2D6-F76744C1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" y="172278"/>
            <a:ext cx="9488557" cy="894523"/>
          </a:xfrm>
        </p:spPr>
        <p:txBody>
          <a:bodyPr>
            <a:noAutofit/>
          </a:bodyPr>
          <a:lstStyle/>
          <a:p>
            <a:pPr algn="l"/>
            <a:r>
              <a:rPr lang="en-NZ" sz="2800" dirty="0"/>
              <a:t>- These Disadvantages can be solved depending on how you use.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C25B-A341-4F49-9D1D-A2A7994D5C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269" y="3541644"/>
            <a:ext cx="10827027" cy="2355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4000" b="1" dirty="0"/>
              <a:t>-Summary-</a:t>
            </a:r>
            <a:endParaRPr lang="en-NZ" sz="3600" b="1" dirty="0"/>
          </a:p>
          <a:p>
            <a:pPr marL="0" indent="0" algn="ctr">
              <a:buNone/>
            </a:pPr>
            <a:r>
              <a:rPr lang="en-US" dirty="0"/>
              <a:t>Existing communication apps are expected to continue to improve in convenience but getting 100% use out of them depends on how users use them</a:t>
            </a:r>
            <a:r>
              <a:rPr lang="en-NZ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E842-B882-42BB-B389-5F416F6D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617" y="1179445"/>
            <a:ext cx="9872869" cy="2249555"/>
          </a:xfrm>
        </p:spPr>
        <p:txBody>
          <a:bodyPr>
            <a:normAutofit fontScale="70000" lnSpcReduction="20000"/>
          </a:bodyPr>
          <a:lstStyle/>
          <a:p>
            <a:r>
              <a:rPr lang="en-NZ" sz="2600" b="1" dirty="0"/>
              <a:t>For Example: </a:t>
            </a:r>
          </a:p>
          <a:p>
            <a:endParaRPr lang="en-NZ" sz="24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2600" b="1" dirty="0"/>
              <a:t>Organize accumulated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sz="2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Choose the right communication tools to use for different people</a:t>
            </a:r>
          </a:p>
          <a:p>
            <a:pPr algn="l"/>
            <a:endParaRPr lang="en-US" sz="2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sz="2600" b="1" dirty="0"/>
              <a:t>Talk to people</a:t>
            </a:r>
          </a:p>
        </p:txBody>
      </p:sp>
    </p:spTree>
    <p:extLst>
      <p:ext uri="{BB962C8B-B14F-4D97-AF65-F5344CB8AC3E}">
        <p14:creationId xmlns:p14="http://schemas.microsoft.com/office/powerpoint/2010/main" val="289347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209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COMP501 Group-1115</vt:lpstr>
      <vt:lpstr>Advantages and Disadvantages of  Communication Software</vt:lpstr>
      <vt:lpstr>- These Disadvantages can be solved depending on how you use.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COMP501 Group-1115</dc:title>
  <dc:creator>Junki Manabe</dc:creator>
  <cp:lastModifiedBy>Junki Manabe</cp:lastModifiedBy>
  <cp:revision>16</cp:revision>
  <dcterms:created xsi:type="dcterms:W3CDTF">2021-04-29T21:56:27Z</dcterms:created>
  <dcterms:modified xsi:type="dcterms:W3CDTF">2021-05-20T14:57:10Z</dcterms:modified>
</cp:coreProperties>
</file>