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616-3499-45E0-B4B4-007A376B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A4391-9B17-49BA-B86F-22741AA24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49F7-1D25-4B90-8121-E0D34899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0899-6819-4BC8-8AE8-C55DC264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3D13-9E30-40BD-A142-34125257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08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6588-2E1A-43E2-B9F7-DCB6CD9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3B10A-5D34-4E04-ADE7-92AE59274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FEF9-6425-4DEF-8375-90FDC707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F0B3-8517-4590-B0C2-6D508DE2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D984-FE0A-4305-815B-6F521DD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25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C8AA3-540E-40EF-A641-F3AA1FFF2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8E55-0DD8-49FC-B238-E285BD3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17C5-56C3-49E6-A702-6E2F97D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9AA5-2004-4292-A301-D258B0B1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3CD7-CB33-4232-AEF5-911A177B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05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16C3-1890-4ABB-83DF-58AA6FD4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0DE0-4207-4F7F-BB92-F11CF18D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BE2E-83ED-4E25-A748-C95C81E6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CFFF-E43F-4346-AD63-AEA703E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7D6D-C118-49E0-A21A-4534A08C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12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A0FB-BE7A-40A9-A8A7-741F630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91C1-F544-422D-9EB9-B1A49C02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DADB-A469-40A2-A908-0E02CCF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5435-3578-4306-BA3D-8DB25322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FAF0-37FB-484D-B5D9-429FC33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32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742-34DE-4A2D-BAA1-6E65E026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EAC5-15D5-4FC4-9BF4-A157D553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555CF-0F00-409F-8CED-82FD27D8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EABD-2B91-4D33-8061-8E240D4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377C-8EEF-4408-ABF7-2F9CAD2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CDC2-E26F-4521-A684-D7DCF1E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9AFE-BFD7-43BA-AAF9-2AD18CD9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41B3-9841-4909-B48E-8FBBFC6D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3923-F603-49CE-9C91-98DF365B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80FFE-E972-4C6A-BEBD-F5EDA465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402AB-5235-4A0A-9288-2C0A759F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91CA5-D42B-43D5-985E-80EF262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56C48-6958-4044-AC30-103CE961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4C6F-AF87-48B3-8373-B72FCFB0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2D1-890D-4413-B90B-ECFD8D5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2AA92-3AD0-4D83-BFEA-552FBCF8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46AB-6799-48D4-B948-4774B1DA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0AD4-18FD-439D-A6B6-C9A7DF36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24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BEA62-0657-4177-8274-DFB3F136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89AC5-9F22-4B31-AD4F-B502A330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A7AD5-BDB6-410C-9D20-B8AEAFF1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18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A319-F3B5-4E5F-872B-2CB12613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56F9-9F6E-406B-8638-A4FAC99A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F79D-BDCD-4568-9D32-6B803D69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82C1-15A7-4A4B-8BF8-1804FF28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B723-A810-4AE9-983F-26BAFC69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B0FF-6B30-4F2F-880B-0ED91DE5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82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AC82-AD92-4869-B95E-225DD73E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7643-5CA6-4499-A2D7-CD205E36D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9F599-C806-4642-869D-457DAF64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4D01-000F-4B3D-9D6C-9BC5C7C9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12A0-8FFE-4D59-9A7E-8C24B383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BBBB-8F2B-47D8-9630-B26D57A5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86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B7DC3-FD38-4976-8B0E-15809437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BA19-3DA0-4E8C-9E7F-1003E613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5D59-7B3B-4AC4-AA27-140F8D29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EAFC-80F4-46A5-A3C8-6E34451F7552}" type="datetimeFigureOut">
              <a:rPr lang="en-NZ" smtClean="0"/>
              <a:t>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8F62-309B-428F-9B7D-92CC6D48B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A321-B6B0-4F7B-BF0A-84ABAD7A5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13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imofu/stream11group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6394-3428-4354-AE52-B41535DF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010"/>
            <a:ext cx="9144000" cy="1071563"/>
          </a:xfrm>
        </p:spPr>
        <p:txBody>
          <a:bodyPr/>
          <a:lstStyle/>
          <a:p>
            <a:r>
              <a:rPr lang="en-NZ" b="1" dirty="0"/>
              <a:t>COMP501 Group-1115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76D3-C98C-4367-89E8-6DF441B1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6574"/>
            <a:ext cx="9144000" cy="516606"/>
          </a:xfrm>
        </p:spPr>
        <p:txBody>
          <a:bodyPr/>
          <a:lstStyle/>
          <a:p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Topic: Benefits </a:t>
            </a:r>
            <a:r>
              <a:rPr lang="en-NZ">
                <a:solidFill>
                  <a:schemeClr val="accent1">
                    <a:lumMod val="75000"/>
                  </a:schemeClr>
                </a:solidFill>
              </a:rPr>
              <a:t>of using Discord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/Skype/(Communication Software)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6374-7A29-47C5-8EA1-25932B297194}"/>
              </a:ext>
            </a:extLst>
          </p:cNvPr>
          <p:cNvSpPr txBox="1"/>
          <p:nvPr/>
        </p:nvSpPr>
        <p:spPr>
          <a:xfrm>
            <a:off x="1523999" y="2873925"/>
            <a:ext cx="914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Describe Topic and Why we chose it</a:t>
            </a:r>
            <a:endParaRPr lang="en-NZ" dirty="0"/>
          </a:p>
          <a:p>
            <a:r>
              <a:rPr lang="en-NZ" dirty="0"/>
              <a:t>We chose Communication Software such as Discord for our topic because of everyone needing to rely on remote calls for things like work and school.</a:t>
            </a:r>
            <a:br>
              <a:rPr lang="en-NZ" dirty="0"/>
            </a:br>
            <a:br>
              <a:rPr lang="en-NZ" dirty="0"/>
            </a:br>
            <a:r>
              <a:rPr lang="en-NZ" b="1" dirty="0"/>
              <a:t>Team Member Roles</a:t>
            </a:r>
            <a:endParaRPr lang="en-NZ" dirty="0"/>
          </a:p>
          <a:p>
            <a:r>
              <a:rPr lang="en-NZ" dirty="0"/>
              <a:t>We don’t have team roles, we will just all work together on the assignment. This includes research, creating of slides and the final website design.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Link to team repository: </a:t>
            </a:r>
            <a:r>
              <a:rPr lang="en-NZ" dirty="0">
                <a:hlinkClick r:id="rId2"/>
              </a:rPr>
              <a:t>https://github.com/Azimofu/stream11group15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4413D-9C38-4AB4-BB99-B87673B2F9BA}"/>
              </a:ext>
            </a:extLst>
          </p:cNvPr>
          <p:cNvSpPr txBox="1"/>
          <p:nvPr/>
        </p:nvSpPr>
        <p:spPr>
          <a:xfrm>
            <a:off x="401053" y="6160168"/>
            <a:ext cx="113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Group Members: Mark Morales (19058467) &amp; Junki Manabe (21311382)</a:t>
            </a:r>
          </a:p>
        </p:txBody>
      </p:sp>
    </p:spTree>
    <p:extLst>
      <p:ext uri="{BB962C8B-B14F-4D97-AF65-F5344CB8AC3E}">
        <p14:creationId xmlns:p14="http://schemas.microsoft.com/office/powerpoint/2010/main" val="17282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COMP501 Group-1115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COMP501 Group-1115</dc:title>
  <dc:creator>Junki Manabe</dc:creator>
  <cp:lastModifiedBy>Mark Morales</cp:lastModifiedBy>
  <cp:revision>3</cp:revision>
  <dcterms:created xsi:type="dcterms:W3CDTF">2021-04-29T21:56:27Z</dcterms:created>
  <dcterms:modified xsi:type="dcterms:W3CDTF">2021-05-06T21:10:01Z</dcterms:modified>
</cp:coreProperties>
</file>