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2"/>
  </p:notesMasterIdLst>
  <p:sldIdLst>
    <p:sldId id="256" r:id="rId2"/>
    <p:sldId id="257" r:id="rId3"/>
    <p:sldId id="272" r:id="rId4"/>
    <p:sldId id="269" r:id="rId5"/>
    <p:sldId id="273" r:id="rId6"/>
    <p:sldId id="274" r:id="rId7"/>
    <p:sldId id="271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3" y="62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4916B-FB78-463E-B41D-81C373A02B50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9D6F-D048-4C05-BFDD-53C6FF904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8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81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7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09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75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03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2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8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1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86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37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0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87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28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33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5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7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025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03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1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4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025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1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E8FCAA-6EAC-4E7F-8920-F802C76D983B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5EA3E83-24B4-4E20-9E88-DD21375E16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128;p13">
            <a:extLst>
              <a:ext uri="{FF2B5EF4-FFF2-40B4-BE49-F238E27FC236}">
                <a16:creationId xmlns:a16="http://schemas.microsoft.com/office/drawing/2014/main" xmlns="" id="{AD661765-1919-40A9-BCBB-2E31FAD6200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72967" y="2854638"/>
            <a:ext cx="91440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ru-RU" sz="2200" dirty="0" err="1" smtClean="0">
                <a:solidFill>
                  <a:schemeClr val="bg1"/>
                </a:solidFill>
                <a:sym typeface="Times New Roman"/>
              </a:rPr>
              <a:t>Автоэнкодеры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129;p13">
            <a:extLst>
              <a:ext uri="{FF2B5EF4-FFF2-40B4-BE49-F238E27FC236}">
                <a16:creationId xmlns:a16="http://schemas.microsoft.com/office/drawing/2014/main" xmlns="" id="{FD498214-188D-49BB-8C66-4507F019B1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97354" y="5532174"/>
            <a:ext cx="3384376" cy="1296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студент группы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ИТИ-31 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Азимов Р.А.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Карабчикова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Е.А.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BCB494-CB8E-440E-A13A-BB559C16EF24}"/>
              </a:ext>
            </a:extLst>
          </p:cNvPr>
          <p:cNvSpPr txBox="1"/>
          <p:nvPr/>
        </p:nvSpPr>
        <p:spPr>
          <a:xfrm>
            <a:off x="2018087" y="2341434"/>
            <a:ext cx="841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ЛАБОРАТОРНОЙ РАБОТЕ №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AB88F6-1A02-4B4B-B105-E1943F6FC1BF}"/>
              </a:ext>
            </a:extLst>
          </p:cNvPr>
          <p:cNvSpPr txBox="1"/>
          <p:nvPr/>
        </p:nvSpPr>
        <p:spPr>
          <a:xfrm>
            <a:off x="2018087" y="175451"/>
            <a:ext cx="8155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РЕСПУБЛИКИ БЕЛАРУСЬ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Учреждение образования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«Гомельский государственный технический университет 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имени П.О. Сухого»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2F459279-A5FF-4622-B18B-14550EB33C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10270" y="5982691"/>
            <a:ext cx="1099980" cy="8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88B457D1-A756-4448-9BDA-1125464D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80936" y="2587752"/>
            <a:ext cx="11426878" cy="922329"/>
          </a:xfrm>
        </p:spPr>
        <p:txBody>
          <a:bodyPr>
            <a:normAutofit/>
          </a:bodyPr>
          <a:lstStyle/>
          <a:p>
            <a:r>
              <a:rPr lang="ru-RU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14369D5-5116-43BC-B59D-F2859FDCB9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88B457D1-A756-4448-9BDA-1125464D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40280" y="77884"/>
            <a:ext cx="12191999" cy="804598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и исходные данные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539EE0B-99D2-4EC3-BD67-6205FEDF2C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74DCEB97-7CF6-4ABC-B030-E0D13A302777}"/>
              </a:ext>
            </a:extLst>
          </p:cNvPr>
          <p:cNvSpPr txBox="1">
            <a:spLocks/>
          </p:cNvSpPr>
          <p:nvPr/>
        </p:nvSpPr>
        <p:spPr>
          <a:xfrm>
            <a:off x="953637" y="1789665"/>
            <a:ext cx="10734512" cy="23873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49580" algn="just">
              <a:lnSpc>
                <a:spcPct val="100000"/>
              </a:lnSpc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разработать </a:t>
            </a:r>
            <a:r>
              <a:rPr lang="ru-RU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автоэнкодер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восстановления зашумленных данных.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36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0000"/>
              </a:lnSpc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Исходные данные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6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0000"/>
              </a:lnSpc>
            </a:pPr>
            <a:endParaRPr lang="ru-RU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61" y="3753054"/>
            <a:ext cx="522995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88360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набора данных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9761" y="2687380"/>
            <a:ext cx="10515600" cy="1500187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В качестве набора данных были взяты изображения меня.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были поделены на тестовую и обучающую выборку, после чего были приведены к единой размерности 100 на 100 пикселей, а так же на изображения тестовый выборки был наложен </a:t>
            </a:r>
            <a:r>
              <a:rPr lang="ru-RU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гауссовский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шум.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539EE0B-99D2-4EC3-BD67-6205FEDF2C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88B457D1-A756-4448-9BDA-1125464D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2554" y="367722"/>
            <a:ext cx="12191999" cy="80459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приведения тестовой выборки к единой размерности и зашумление изображений </a:t>
            </a:r>
            <a:r>
              <a:rPr lang="ru-RU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гауссовским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шумом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539EE0B-99D2-4EC3-BD67-6205FEDF2C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74DCEB97-7CF6-4ABC-B030-E0D13A302777}"/>
              </a:ext>
            </a:extLst>
          </p:cNvPr>
          <p:cNvSpPr txBox="1">
            <a:spLocks/>
          </p:cNvSpPr>
          <p:nvPr/>
        </p:nvSpPr>
        <p:spPr>
          <a:xfrm>
            <a:off x="632491" y="770021"/>
            <a:ext cx="11081454" cy="3898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49580" algn="just">
              <a:lnSpc>
                <a:spcPct val="100000"/>
              </a:lnSpc>
            </a:pPr>
            <a:endParaRPr lang="ru-RU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233" y="1109339"/>
            <a:ext cx="543953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172407" y="121920"/>
            <a:ext cx="18360338" cy="83375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модели </a:t>
            </a:r>
            <a:r>
              <a:rPr lang="ru-RU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автоенкодера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1476102"/>
            <a:ext cx="647790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8544" y="-290339"/>
            <a:ext cx="9144000" cy="92932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зашумленных данных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39" y="1761255"/>
            <a:ext cx="8090933" cy="21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14369D5-5116-43BC-B59D-F2859FDCB9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640840" y="192024"/>
            <a:ext cx="9144000" cy="9293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восстановления изображения при помощи функции активации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948176" y="3870103"/>
            <a:ext cx="5476240" cy="189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восстановления (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464" y="2239316"/>
            <a:ext cx="8302752" cy="16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5704" y="840938"/>
            <a:ext cx="9144000" cy="92932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восстановления изображения при помощи функции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активации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17997" y="3630194"/>
            <a:ext cx="9144000" cy="106140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восстановления (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sigmoid)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04" y="1927942"/>
            <a:ext cx="8742784" cy="180283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94608" y="5938937"/>
            <a:ext cx="387009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восстановления </a:t>
            </a:r>
            <a:r>
              <a:rPr lang="ru-RU" sz="21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tanh</a:t>
            </a:r>
            <a:r>
              <a:rPr lang="en-US" sz="21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704" y="4151376"/>
            <a:ext cx="8742784" cy="18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88B457D1-A756-4448-9BDA-1125464D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1248" y="0"/>
            <a:ext cx="10672845" cy="922329"/>
          </a:xfrm>
        </p:spPr>
        <p:txBody>
          <a:bodyPr>
            <a:normAutofit/>
          </a:bodyPr>
          <a:lstStyle/>
          <a:p>
            <a:pPr algn="l"/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14369D5-5116-43BC-B59D-F2859FDCB9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30963" y="922329"/>
            <a:ext cx="62421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изменении функции активации, результаты нейронной сети отличаются. Нейронная сеть наиболее качественно обучилась при функции активации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данной нейронной сети можно сделать вывод, что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обучается только на функции активации </a:t>
            </a:r>
            <a:r>
              <a:rPr 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/>
          </a:p>
          <a:p>
            <a:pPr algn="ctr"/>
            <a:endPara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23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1621</TotalTime>
  <Words>146</Words>
  <Application>Microsoft Office PowerPoint</Application>
  <PresentationFormat>Широкоэкранный</PresentationFormat>
  <Paragraphs>35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Параллакс</vt:lpstr>
      <vt:lpstr>Автоэнкодеры</vt:lpstr>
      <vt:lpstr>Цель работы и исходные данные</vt:lpstr>
      <vt:lpstr>Подготовка набора данных</vt:lpstr>
      <vt:lpstr>Код приведения тестовой выборки к единой размерности и зашумление изображений гауссовским шумом</vt:lpstr>
      <vt:lpstr>Код модели автоенкодера</vt:lpstr>
      <vt:lpstr>Восстановление зашумленных данных</vt:lpstr>
      <vt:lpstr>Презентация PowerPoint</vt:lpstr>
      <vt:lpstr>Результат восстановления изображения при помощи функции активации SIGMOID и TANH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«Игровые механики, логика поведения искусственного интеллекта, кат-сцены, сюжетные ролики для игры в жанре аркада»</dc:title>
  <dc:creator>RESA RE</dc:creator>
  <cp:lastModifiedBy>Пользователь</cp:lastModifiedBy>
  <cp:revision>57</cp:revision>
  <dcterms:created xsi:type="dcterms:W3CDTF">2020-12-10T07:24:44Z</dcterms:created>
  <dcterms:modified xsi:type="dcterms:W3CDTF">2021-03-06T09:11:34Z</dcterms:modified>
</cp:coreProperties>
</file>