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3"/>
  </p:notesMasterIdLst>
  <p:sldIdLst>
    <p:sldId id="256" r:id="rId2"/>
    <p:sldId id="257" r:id="rId3"/>
    <p:sldId id="272" r:id="rId4"/>
    <p:sldId id="269" r:id="rId5"/>
    <p:sldId id="273" r:id="rId6"/>
    <p:sldId id="274" r:id="rId7"/>
    <p:sldId id="271" r:id="rId8"/>
    <p:sldId id="275" r:id="rId9"/>
    <p:sldId id="265" r:id="rId10"/>
    <p:sldId id="276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3" y="53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4916B-FB78-463E-B41D-81C373A02B50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9D6F-D048-4C05-BFDD-53C6FF904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8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7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09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75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33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0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9D6F-D048-4C05-BFDD-53C6FF904C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2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7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8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3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7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25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03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25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8FCAA-6EAC-4E7F-8920-F802C76D983B}" type="datetimeFigureOut">
              <a:rPr lang="ru-RU" smtClean="0"/>
              <a:t>19.02.2021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F3C41-1E9A-4EFD-952D-5E990CA78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E5EA3E83-24B4-4E20-9E88-DD21375E16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28;p13">
            <a:extLst>
              <a:ext uri="{FF2B5EF4-FFF2-40B4-BE49-F238E27FC236}">
                <a16:creationId xmlns="" xmlns:a16="http://schemas.microsoft.com/office/drawing/2014/main" id="{AD661765-1919-40A9-BCBB-2E31FAD6200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72967" y="2854638"/>
            <a:ext cx="9144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ru-RU" sz="2200" dirty="0" smtClean="0">
                <a:solidFill>
                  <a:schemeClr val="bg1"/>
                </a:solidFill>
                <a:sym typeface="Times New Roman"/>
              </a:rPr>
              <a:t>Многослойный персептрон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29;p13">
            <a:extLst>
              <a:ext uri="{FF2B5EF4-FFF2-40B4-BE49-F238E27FC236}">
                <a16:creationId xmlns="" xmlns:a16="http://schemas.microsoft.com/office/drawing/2014/main" id="{FD498214-188D-49BB-8C66-4507F019B1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97354" y="5532174"/>
            <a:ext cx="3384376" cy="1296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студент группы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ИТИ-31 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Азимов Р.А.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Карабчикова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Е.А.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BCB494-CB8E-440E-A13A-BB559C16EF24}"/>
              </a:ext>
            </a:extLst>
          </p:cNvPr>
          <p:cNvSpPr txBox="1"/>
          <p:nvPr/>
        </p:nvSpPr>
        <p:spPr>
          <a:xfrm>
            <a:off x="2018087" y="2341434"/>
            <a:ext cx="841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ЛАБОРАТОРНОЙ РАБОТЕ №1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AB88F6-1A02-4B4B-B105-E1943F6FC1BF}"/>
              </a:ext>
            </a:extLst>
          </p:cNvPr>
          <p:cNvSpPr txBox="1"/>
          <p:nvPr/>
        </p:nvSpPr>
        <p:spPr>
          <a:xfrm>
            <a:off x="2018087" y="175451"/>
            <a:ext cx="815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Учреждение образования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«Гомельский государственный технический университет 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имени П.О. Сухого»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2F459279-A5FF-4622-B18B-14550EB33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10270" y="5982691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216" y="0"/>
            <a:ext cx="11426878" cy="922329"/>
          </a:xfrm>
        </p:spPr>
        <p:txBody>
          <a:bodyPr>
            <a:normAutofit/>
          </a:bodyPr>
          <a:lstStyle/>
          <a:p>
            <a:pPr algn="l"/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29771" y="1362268"/>
            <a:ext cx="624218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изменении исходных наборов, </a:t>
            </a:r>
            <a:r>
              <a:rPr lang="ru-RU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нейронной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отличаются. Нейронная сеть наиболее качественно обучилась при данном наборе исходных данных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1000/1000/250/100/1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/>
              <a:t>ReLU</a:t>
            </a:r>
            <a:r>
              <a:rPr lang="en-US" sz="2000" dirty="0"/>
              <a:t> </a:t>
            </a:r>
            <a:endParaRPr lang="ru-RU" sz="2000" dirty="0"/>
          </a:p>
          <a:p>
            <a:pPr algn="just"/>
            <a:r>
              <a:rPr lang="ru-RU" sz="2000" dirty="0"/>
              <a:t>Метод оптимизации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SGD</a:t>
            </a:r>
            <a:endParaRPr lang="ru-RU" sz="2000" dirty="0"/>
          </a:p>
          <a:p>
            <a:pPr algn="just"/>
            <a:r>
              <a:rPr lang="ru-RU" sz="2000" dirty="0"/>
              <a:t>Функция потерь</a:t>
            </a:r>
            <a:r>
              <a:rPr lang="en-US" sz="2000" dirty="0"/>
              <a:t>: MSE</a:t>
            </a:r>
            <a:endParaRPr lang="ru-RU" sz="2000" dirty="0"/>
          </a:p>
          <a:p>
            <a:pPr algn="just"/>
            <a:r>
              <a:rPr lang="ru-RU" sz="2000" dirty="0"/>
              <a:t>Размерность изображения</a:t>
            </a:r>
            <a:r>
              <a:rPr lang="en-US" sz="2000" dirty="0"/>
              <a:t>:</a:t>
            </a:r>
            <a:r>
              <a:rPr lang="ru-RU" sz="2000" dirty="0"/>
              <a:t> 100 на 100 пикселей</a:t>
            </a:r>
          </a:p>
          <a:p>
            <a:pPr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нейронной сети составила 93%</a:t>
            </a:r>
          </a:p>
          <a:p>
            <a:pPr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данной нейронной сети можно сделать вывод, что при увеличении размера изображений </a:t>
            </a:r>
            <a:r>
              <a:rPr lang="ru-RU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обучается лучше, но при этом время обучения увеличивается.</a:t>
            </a:r>
          </a:p>
          <a:p>
            <a:pPr algn="just"/>
            <a:endParaRPr lang="ru-RU" sz="2400" dirty="0"/>
          </a:p>
          <a:p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28115" y="5127064"/>
            <a:ext cx="349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нейронной сети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620" y="1547781"/>
            <a:ext cx="4851918" cy="357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0936" y="2587752"/>
            <a:ext cx="11426878" cy="922329"/>
          </a:xfrm>
        </p:spPr>
        <p:txBody>
          <a:bodyPr>
            <a:normAutofit/>
          </a:bodyPr>
          <a:lstStyle/>
          <a:p>
            <a:r>
              <a:rPr lang="ru-RU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0280" y="77884"/>
            <a:ext cx="12191999" cy="804598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и исходные данные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74DCEB97-7CF6-4ABC-B030-E0D13A302777}"/>
              </a:ext>
            </a:extLst>
          </p:cNvPr>
          <p:cNvSpPr txBox="1">
            <a:spLocks/>
          </p:cNvSpPr>
          <p:nvPr/>
        </p:nvSpPr>
        <p:spPr>
          <a:xfrm>
            <a:off x="953637" y="1789665"/>
            <a:ext cx="10734512" cy="23873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9580" algn="just"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разработать программное обеспечение для решения задачи </a:t>
            </a:r>
            <a:r>
              <a:rPr lang="ru-RU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классификаии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многослойного персептрона.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0000"/>
              </a:lnSpc>
            </a:pPr>
            <a:endParaRPr lang="ru-RU" sz="3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61" y="3572388"/>
            <a:ext cx="10608388" cy="16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88360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набора данных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9761" y="2687380"/>
            <a:ext cx="10515600" cy="1500187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набора данных были взяты изображения инфицированных и неинфицированных клеток и распределены на обучающую, тестовую и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валидационную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выборку. Далее изображения были приведены к единой размерности (32 на 32 пикселей).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2554" y="367722"/>
            <a:ext cx="12191999" cy="80459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приведения обучающей выборки к единой размерности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539EE0B-99D2-4EC3-BD67-6205FEDF2C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74DCEB97-7CF6-4ABC-B030-E0D13A302777}"/>
              </a:ext>
            </a:extLst>
          </p:cNvPr>
          <p:cNvSpPr txBox="1">
            <a:spLocks/>
          </p:cNvSpPr>
          <p:nvPr/>
        </p:nvSpPr>
        <p:spPr>
          <a:xfrm>
            <a:off x="632491" y="770021"/>
            <a:ext cx="11081454" cy="3898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9580" algn="just">
              <a:lnSpc>
                <a:spcPct val="100000"/>
              </a:lnSpc>
            </a:pPr>
            <a:endParaRPr lang="ru-RU" sz="3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459" y="1180547"/>
            <a:ext cx="5973009" cy="51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72407" y="121920"/>
            <a:ext cx="18360338" cy="8337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модели многослойного персептрона </a:t>
            </a:r>
            <a:b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обучение нейронной сети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64" y="1660850"/>
            <a:ext cx="8097380" cy="34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0840" y="192024"/>
            <a:ext cx="9144000" cy="92932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обучение нейронной сети согласно варианта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248" y="2034350"/>
            <a:ext cx="4586224" cy="1897570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1000/1000/250/100/1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Метод оптимизации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SGD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Функция потерь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/>
              <a:t>MSE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77" y="1216152"/>
            <a:ext cx="5887563" cy="4529452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6709664" y="5909215"/>
            <a:ext cx="5476240" cy="189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нейронной сети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16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640840" y="192024"/>
            <a:ext cx="9144000" cy="9293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обучение нейронной сети при измененной размерности изображений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248" y="2034350"/>
            <a:ext cx="4586224" cy="189757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1000/1000/250/100/1</a:t>
            </a: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Метод оптимизации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SGD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Функция потерь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/>
              <a:t>MSE</a:t>
            </a:r>
            <a:endParaRPr lang="ru-RU" dirty="0" smtClean="0"/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Размерность изображения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100 на 100 пикселей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6709664" y="5909215"/>
            <a:ext cx="5476240" cy="189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обучения нейронной сети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67" y="1593247"/>
            <a:ext cx="6060092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5704" y="180499"/>
            <a:ext cx="9144000" cy="92932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обучение нейронной сети при измененном количестве нейронов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4272" y="5884347"/>
            <a:ext cx="9144000" cy="106140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обучения нейронной сети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9268" y="2707725"/>
            <a:ext cx="444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0/100/1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endParaRPr lang="ru-RU" dirty="0"/>
          </a:p>
          <a:p>
            <a:pPr algn="just"/>
            <a:r>
              <a:rPr lang="ru-RU" dirty="0">
                <a:solidFill>
                  <a:schemeClr val="bg1"/>
                </a:solidFill>
              </a:rPr>
              <a:t>Метод оптимизации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SGD</a:t>
            </a:r>
            <a:endParaRPr lang="ru-RU" dirty="0"/>
          </a:p>
          <a:p>
            <a:pPr algn="just"/>
            <a:r>
              <a:rPr lang="ru-RU" dirty="0">
                <a:solidFill>
                  <a:schemeClr val="bg1"/>
                </a:solidFill>
              </a:rPr>
              <a:t>Функция потерь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/>
              <a:t>MSE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09" y="1770261"/>
            <a:ext cx="6036907" cy="41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88B457D1-A756-4448-9BDA-1125464D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182" y="1027241"/>
            <a:ext cx="10072913" cy="102101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обучение нейронной сети при измененной функции активации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оптимизации, а так же при измененном количестве нейронов</a:t>
            </a:r>
            <a:endParaRPr lang="ru-RU" sz="3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4369D5-5116-43BC-B59D-F2859FDCB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0219" y="5991342"/>
            <a:ext cx="1099980" cy="87530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4BAABC50-3147-42CA-93DD-91A2C9D2FD48}"/>
              </a:ext>
            </a:extLst>
          </p:cNvPr>
          <p:cNvSpPr txBox="1">
            <a:spLocks/>
          </p:cNvSpPr>
          <p:nvPr/>
        </p:nvSpPr>
        <p:spPr>
          <a:xfrm>
            <a:off x="164592" y="2048256"/>
            <a:ext cx="5000099" cy="1769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0/100/1</a:t>
            </a:r>
          </a:p>
          <a:p>
            <a:pPr algn="just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/>
              <a:t>Sigmoid</a:t>
            </a:r>
            <a:endParaRPr lang="ru-RU" sz="2800" dirty="0"/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Метод оптимизации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Adam</a:t>
            </a:r>
            <a:endParaRPr lang="ru-RU" sz="2800" dirty="0"/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Функция потерь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/>
              <a:t>MSE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34" y="2048256"/>
            <a:ext cx="5560651" cy="39251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446520" y="5967331"/>
            <a:ext cx="6958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нейронной сети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47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357</TotalTime>
  <Words>319</Words>
  <Application>Microsoft Office PowerPoint</Application>
  <PresentationFormat>Широкоэкранный</PresentationFormat>
  <Paragraphs>62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Параллакс</vt:lpstr>
      <vt:lpstr>Многослойный персептрон</vt:lpstr>
      <vt:lpstr>Цель работы и исходные данные</vt:lpstr>
      <vt:lpstr>Подготовка набора данных</vt:lpstr>
      <vt:lpstr>Код приведения обучающей выборки к единой размерности</vt:lpstr>
      <vt:lpstr>Код модели многослойного персептрона  и обучение нейронной сети</vt:lpstr>
      <vt:lpstr>Результат обучение нейронной сети согласно варианта</vt:lpstr>
      <vt:lpstr>Презентация PowerPoint</vt:lpstr>
      <vt:lpstr>Результат обучение нейронной сети при измененном количестве нейронов</vt:lpstr>
      <vt:lpstr>Результат обучение нейронной сети при измененной функции активации и оптимизации, а так же при измененном количестве нейронов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«Игровые механики, логика поведения искусственного интеллекта, кат-сцены, сюжетные ролики для игры в жанре аркада»</dc:title>
  <dc:creator>RESA RE</dc:creator>
  <cp:lastModifiedBy>Пользователь</cp:lastModifiedBy>
  <cp:revision>49</cp:revision>
  <dcterms:created xsi:type="dcterms:W3CDTF">2020-12-10T07:24:44Z</dcterms:created>
  <dcterms:modified xsi:type="dcterms:W3CDTF">2021-02-19T07:32:42Z</dcterms:modified>
</cp:coreProperties>
</file>