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dres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86230" y="990600"/>
            <a:ext cx="36576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1</cp:revision>
  <dcterms:created xsi:type="dcterms:W3CDTF">2023-06-13T05:12:01Z</dcterms:created>
  <dcterms:modified xsi:type="dcterms:W3CDTF">2023-06-13T05:12:01Z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995DB79C9463404288E5899D061B91F7</vt:lpwstr>
  </property>
  <property fmtid="{D5CDD505-2E9C-101B-9397-08002B2CF9AE}" pid="3" name="KSOProductBuildVer">
    <vt:lpwstr>1033-11.2.0.11537</vt:lpwstr>
  </property>
</Properties>
</file>