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0C4F-65FF-E87D-8664-ABDF45BD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E87C5-3C1E-CF3C-71C7-2EBE39B7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C3980-065A-5A19-88F5-ED420E3D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1BC22-D1AD-B64E-1D10-2BF08D3A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8CE89-6BBB-744F-050D-C2B77EDD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44C8-752B-48F8-8747-AF5059F6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3AB16-D9E9-3D51-08CB-02C7F2BA6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B7106-2BFB-8734-1FEA-A5844597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E8141-8748-4AF0-BDD9-88C0A037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6492B-A56A-3A0B-3D05-12949CBC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27B13C-50D5-873E-8FAA-D09BCF04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703F8-0774-645B-CDA0-D4D95EF2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C7F03-83E8-F0BC-B991-10F64F52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91755-BFA7-1F57-5DB5-E908B91B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82D9-0089-827F-5951-6ECF3EB0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1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112DC-3C09-7E96-FD01-0241054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758D9-8615-FB72-44A1-88CD22D4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92849-CB97-F722-A829-4DF1B8C9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AF54C-462B-E3FB-ED43-BC0618B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9E4A18-2C62-0A1C-6E0C-FFB6DBE5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9CDC8-C579-43B6-803E-1633C937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A5DB8F-00B6-0397-B1DE-79E00600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7D6EC-447A-CC77-DF84-D845ABC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95B39-53C4-4534-5C4F-712BC26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E7D8CE-94C5-C50B-CCE2-95DAE89B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8F1E0-D845-5FC7-D7C2-551D9C4E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66D02-445B-AEE0-67E5-97B70F16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7EE82B-A6DC-9CC7-20E5-7E38C2030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1D5DD-B176-8CEB-329D-54591D87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19381-7CA0-59E1-7D57-4F58EA0E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41003-F0AD-AB8D-0689-D3AB7F20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5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1723A-B4C3-19B1-601F-86AB579D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9840E-2B10-0ACB-3054-A4D8FD30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3EE001-527F-31DC-53C4-914E57B6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61B6C7-1FA8-B7A2-966E-90F8C70DD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8C8C4-2DF2-3741-645D-E624C9BD4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3AA918-02E7-6BD8-8EC3-9751C1F5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7DFF5F-9BFE-D95D-9F02-6454747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9EF973-C92B-E591-F4E3-1E2448EA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C629-127B-F57B-CE90-94DC81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8666BC-43E2-3FB2-CF03-8C5843D8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211C78-FB2D-580B-4CAB-A26DEE3D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64E6E0-D82A-E78E-1F3C-FD8E4B10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7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055AE6-EA62-BF25-3BB9-4079A2C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B35AC7-3CDA-CDF8-72EA-EF69A27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85212-8608-0794-2DB9-F09E50F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91F63-B2C0-BF2F-F802-90E0154C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583AD-9B11-6311-1853-E26ADD1A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87E08-0CA4-506E-7FBC-55FAF14D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5ED82-6D06-5015-AD45-280649B7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B481B4-3342-84CD-77C5-5D65AFD6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28420D-FB8C-F287-B670-78CC09D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2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18CE4-F35F-5CED-4D23-A7183E03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214E04-7CEC-54EA-4107-6A04CC36F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149D8-C61B-0E06-9574-875D3B6B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E3458-223D-00CA-8116-5AF2CBCE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C6528E-299D-30F4-9AB8-49C706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C7E3F-970B-5C7D-8649-4C4D012A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17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37A88-15B7-4B82-ADC3-ABAF8547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CFD12-D585-8103-9E8C-834B2A74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033F8-272B-2976-B37B-8845A239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8D2B-44DD-4622-9532-49CBCBC0DC6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F68F8-6E07-145B-2786-F9750C74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7B711-B1F7-B6D0-3CC0-177A4DA8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7AF-E7C3-48F7-A9F3-31343D3A49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8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442BD-10DF-D9EF-D6AE-481DD4789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рекламной кампании </a:t>
            </a:r>
            <a:r>
              <a:rPr lang="ru-RU" dirty="0" err="1"/>
              <a:t>хекслет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A7D2A-71E7-529B-1708-A9A99E243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17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E7201-F234-310F-121C-6BC74C4E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17" y="199473"/>
            <a:ext cx="10515600" cy="1325563"/>
          </a:xfrm>
        </p:spPr>
        <p:txBody>
          <a:bodyPr/>
          <a:lstStyle/>
          <a:p>
            <a:r>
              <a:rPr lang="ru-RU" dirty="0"/>
              <a:t>Наиболее конверсионные платформы – </a:t>
            </a:r>
            <a:r>
              <a:rPr lang="en-US" dirty="0" err="1"/>
              <a:t>ios</a:t>
            </a:r>
            <a:r>
              <a:rPr lang="ru-RU" dirty="0"/>
              <a:t> и </a:t>
            </a:r>
            <a:r>
              <a:rPr lang="en-US" dirty="0"/>
              <a:t>android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59319DE-4F6F-1833-859B-3002E0134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" y="1359347"/>
            <a:ext cx="10758765" cy="5379383"/>
          </a:xfrm>
        </p:spPr>
      </p:pic>
    </p:spTree>
    <p:extLst>
      <p:ext uri="{BB962C8B-B14F-4D97-AF65-F5344CB8AC3E}">
        <p14:creationId xmlns:p14="http://schemas.microsoft.com/office/powerpoint/2010/main" val="8327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C5A2C-149E-F175-4913-D8EE2E5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212121"/>
                </a:solidFill>
                <a:effectLst/>
                <a:latin typeface="Manrope"/>
              </a:rPr>
              <a:t>Общий анализ исходных дан</a:t>
            </a:r>
            <a:r>
              <a:rPr lang="ru-RU" dirty="0">
                <a:solidFill>
                  <a:srgbClr val="212121"/>
                </a:solidFill>
                <a:latin typeface="Manrope"/>
              </a:rPr>
              <a:t>ных</a:t>
            </a:r>
            <a:br>
              <a:rPr lang="ru-RU" b="0" i="0" dirty="0">
                <a:solidFill>
                  <a:srgbClr val="212121"/>
                </a:solidFill>
                <a:effectLst/>
                <a:latin typeface="Manrop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36F8F-4355-DDF2-E634-CAD024B1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/>
          <a:lstStyle/>
          <a:p>
            <a:r>
              <a:rPr lang="ru-RU" dirty="0"/>
              <a:t>На анализ представлены данные с марта по август включительно.</a:t>
            </a:r>
          </a:p>
          <a:p>
            <a:r>
              <a:rPr lang="ru-RU" dirty="0"/>
              <a:t>Представленные данные включают – данные о визитах, регистрациях и затратах на рекламные кампании.</a:t>
            </a:r>
          </a:p>
          <a:p>
            <a:r>
              <a:rPr lang="ru-RU" dirty="0"/>
              <a:t>Учитывая не информативность данных по дням, было принято решение сгруппировать их по месяцам и делать по дневные обращаясь только к аномалиям </a:t>
            </a:r>
          </a:p>
        </p:txBody>
      </p:sp>
    </p:spTree>
    <p:extLst>
      <p:ext uri="{BB962C8B-B14F-4D97-AF65-F5344CB8AC3E}">
        <p14:creationId xmlns:p14="http://schemas.microsoft.com/office/powerpoint/2010/main" val="232653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5DE01-FB29-91E9-7FA6-314167A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212121"/>
                </a:solidFill>
                <a:latin typeface="Manrope"/>
              </a:rPr>
              <a:t>Посещения колеблются в диапазоне 19 000 – 26000 визитов в месяц, видны явные просадки в мае и июне</a:t>
            </a:r>
            <a:br>
              <a:rPr lang="ru-RU" b="0" i="0" dirty="0">
                <a:solidFill>
                  <a:srgbClr val="212121"/>
                </a:solidFill>
                <a:effectLst/>
                <a:latin typeface="Manrope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D19E04-4F8C-BA5A-56F6-24FECEA1E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6" y="1558784"/>
            <a:ext cx="10094843" cy="5047422"/>
          </a:xfrm>
        </p:spPr>
      </p:pic>
    </p:spTree>
    <p:extLst>
      <p:ext uri="{BB962C8B-B14F-4D97-AF65-F5344CB8AC3E}">
        <p14:creationId xmlns:p14="http://schemas.microsoft.com/office/powerpoint/2010/main" val="21745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859A0-8460-61C3-5E6D-850A4566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Регистрации повторяют динамику посещений и имеют также просадки в мае-июне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256C775-8B62-FEE7-2D7C-CABB68A9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8" y="1640095"/>
            <a:ext cx="9705559" cy="4852780"/>
          </a:xfrm>
        </p:spPr>
      </p:pic>
    </p:spTree>
    <p:extLst>
      <p:ext uri="{BB962C8B-B14F-4D97-AF65-F5344CB8AC3E}">
        <p14:creationId xmlns:p14="http://schemas.microsoft.com/office/powerpoint/2010/main" val="5551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DD94F-9B8C-432F-0539-E5C853D9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69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Основу визитов составляют посещения со стационарных машин, в то время как </a:t>
            </a:r>
            <a:r>
              <a:rPr lang="en-US" sz="2800" dirty="0"/>
              <a:t>android </a:t>
            </a:r>
            <a:r>
              <a:rPr lang="ru-RU" sz="2800" dirty="0"/>
              <a:t>и </a:t>
            </a:r>
            <a:r>
              <a:rPr lang="en-US" sz="2800" dirty="0" err="1"/>
              <a:t>ios</a:t>
            </a:r>
            <a:r>
              <a:rPr lang="en-US" sz="2800" dirty="0"/>
              <a:t> </a:t>
            </a:r>
            <a:r>
              <a:rPr lang="ru-RU" sz="2800" dirty="0"/>
              <a:t>занимают относительно небольшую долю (5-10 %) от месячных посещений.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A130A58-0394-1925-08DD-7860B99C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" y="1606963"/>
            <a:ext cx="10864781" cy="5432391"/>
          </a:xfrm>
        </p:spPr>
      </p:pic>
    </p:spTree>
    <p:extLst>
      <p:ext uri="{BB962C8B-B14F-4D97-AF65-F5344CB8AC3E}">
        <p14:creationId xmlns:p14="http://schemas.microsoft.com/office/powerpoint/2010/main" val="26276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C04B-3005-B80C-DC31-FBCCD84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Регистрации демонстрируют радикально иную картину - андроид и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/>
              <a:t>опережают ПК по регистрациям во все месяцы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7479F8-291D-5D54-4D96-D3CDBE90C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0" y="1846365"/>
            <a:ext cx="10023269" cy="5011635"/>
          </a:xfrm>
        </p:spPr>
      </p:pic>
    </p:spTree>
    <p:extLst>
      <p:ext uri="{BB962C8B-B14F-4D97-AF65-F5344CB8AC3E}">
        <p14:creationId xmlns:p14="http://schemas.microsoft.com/office/powerpoint/2010/main" val="69879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C061C-2D73-C43B-7FA9-95A3C109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6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Доля органики в посещениях минимальна, основной прирост обеспечивают рекламные кампании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9570DC3C-BD37-7C59-4638-ECF4C9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1" y="1328668"/>
            <a:ext cx="11010735" cy="5469697"/>
          </a:xfrm>
        </p:spPr>
      </p:pic>
    </p:spTree>
    <p:extLst>
      <p:ext uri="{BB962C8B-B14F-4D97-AF65-F5344CB8AC3E}">
        <p14:creationId xmlns:p14="http://schemas.microsoft.com/office/powerpoint/2010/main" val="26049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C809-1247-AFD3-12DA-13785844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Аналогичная картина и по регистрациям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2F0C0B-2F12-257B-48AD-A1E72659B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44546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CD2A2-5952-0234-518F-B187112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наглядна картина по затратам на рекламные кампании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61F6E6-235F-1631-4757-5F3779CE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0" y="1823209"/>
            <a:ext cx="9797982" cy="4898992"/>
          </a:xfrm>
        </p:spPr>
      </p:pic>
    </p:spTree>
    <p:extLst>
      <p:ext uri="{BB962C8B-B14F-4D97-AF65-F5344CB8AC3E}">
        <p14:creationId xmlns:p14="http://schemas.microsoft.com/office/powerpoint/2010/main" val="78072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159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Manrope</vt:lpstr>
      <vt:lpstr>Тема Office</vt:lpstr>
      <vt:lpstr>Анализ рекламной кампании хекслет</vt:lpstr>
      <vt:lpstr>Общий анализ исходных данных </vt:lpstr>
      <vt:lpstr>Посещения колеблются в диапазоне 19 000 – 26000 визитов в месяц, видны явные просадки в мае и июне </vt:lpstr>
      <vt:lpstr>Регистрации повторяют динамику посещений и имеют также просадки в мае-июне</vt:lpstr>
      <vt:lpstr>Основу визитов составляют посещения со стационарных машин, в то время как android и ios занимают относительно небольшую долю (5-10 %) от месячных посещений.</vt:lpstr>
      <vt:lpstr>Регистрации демонстрируют радикально иную картину - андроид и ios опережают ПК по регистрациям во все месяцы</vt:lpstr>
      <vt:lpstr>Доля органики в посещениях минимальна, основной прирост обеспечивают рекламные кампании</vt:lpstr>
      <vt:lpstr>Аналогичная картина и по регистрациям</vt:lpstr>
      <vt:lpstr>Наиболее наглядна картина по затратам на рекламные кампании</vt:lpstr>
      <vt:lpstr>Наиболее конверсионные платформы – ios и android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северин</dc:creator>
  <cp:lastModifiedBy>Андрей северин</cp:lastModifiedBy>
  <cp:revision>5</cp:revision>
  <dcterms:created xsi:type="dcterms:W3CDTF">2025-06-01T14:21:08Z</dcterms:created>
  <dcterms:modified xsi:type="dcterms:W3CDTF">2025-06-01T16:20:14Z</dcterms:modified>
</cp:coreProperties>
</file>