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687B1-001D-471D-B2BF-AC90206F2A7D}" v="9" dt="2024-09-13T23:29:41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Hoang Vu" userId="0c233f484a25a208" providerId="LiveId" clId="{F1E687B1-001D-471D-B2BF-AC90206F2A7D}"/>
    <pc:docChg chg="undo custSel addSld delSld modSld">
      <pc:chgData name="Minh Hoang Vu" userId="0c233f484a25a208" providerId="LiveId" clId="{F1E687B1-001D-471D-B2BF-AC90206F2A7D}" dt="2024-09-13T23:55:20.716" v="2223" actId="47"/>
      <pc:docMkLst>
        <pc:docMk/>
      </pc:docMkLst>
      <pc:sldChg chg="new del">
        <pc:chgData name="Minh Hoang Vu" userId="0c233f484a25a208" providerId="LiveId" clId="{F1E687B1-001D-471D-B2BF-AC90206F2A7D}" dt="2024-09-13T22:45:05.657" v="2" actId="47"/>
        <pc:sldMkLst>
          <pc:docMk/>
          <pc:sldMk cId="608967695" sldId="256"/>
        </pc:sldMkLst>
      </pc:sldChg>
      <pc:sldChg chg="addSp delSp modSp new mod">
        <pc:chgData name="Minh Hoang Vu" userId="0c233f484a25a208" providerId="LiveId" clId="{F1E687B1-001D-471D-B2BF-AC90206F2A7D}" dt="2024-09-13T23:49:35.165" v="2222" actId="1076"/>
        <pc:sldMkLst>
          <pc:docMk/>
          <pc:sldMk cId="2263649602" sldId="257"/>
        </pc:sldMkLst>
        <pc:spChg chg="mod">
          <ac:chgData name="Minh Hoang Vu" userId="0c233f484a25a208" providerId="LiveId" clId="{F1E687B1-001D-471D-B2BF-AC90206F2A7D}" dt="2024-09-13T23:29:48.420" v="2056" actId="1076"/>
          <ac:spMkLst>
            <pc:docMk/>
            <pc:sldMk cId="2263649602" sldId="257"/>
            <ac:spMk id="2" creationId="{4E7F705D-8ED0-6CE1-9E4C-1A6ADEC8F851}"/>
          </ac:spMkLst>
        </pc:spChg>
        <pc:spChg chg="mod">
          <ac:chgData name="Minh Hoang Vu" userId="0c233f484a25a208" providerId="LiveId" clId="{F1E687B1-001D-471D-B2BF-AC90206F2A7D}" dt="2024-09-13T23:49:35.165" v="2222" actId="1076"/>
          <ac:spMkLst>
            <pc:docMk/>
            <pc:sldMk cId="2263649602" sldId="257"/>
            <ac:spMk id="3" creationId="{514D7EEB-3BEF-4F4A-6651-1C083DE6EC7D}"/>
          </ac:spMkLst>
        </pc:spChg>
        <pc:spChg chg="add del">
          <ac:chgData name="Minh Hoang Vu" userId="0c233f484a25a208" providerId="LiveId" clId="{F1E687B1-001D-471D-B2BF-AC90206F2A7D}" dt="2024-09-13T23:28:55.398" v="2048" actId="478"/>
          <ac:spMkLst>
            <pc:docMk/>
            <pc:sldMk cId="2263649602" sldId="257"/>
            <ac:spMk id="4" creationId="{47FE62BC-A293-2EB8-AF7E-36679A817D7D}"/>
          </ac:spMkLst>
        </pc:spChg>
        <pc:spChg chg="add del">
          <ac:chgData name="Minh Hoang Vu" userId="0c233f484a25a208" providerId="LiveId" clId="{F1E687B1-001D-471D-B2BF-AC90206F2A7D}" dt="2024-09-13T23:29:00.706" v="2050" actId="478"/>
          <ac:spMkLst>
            <pc:docMk/>
            <pc:sldMk cId="2263649602" sldId="257"/>
            <ac:spMk id="5" creationId="{F6BD2B13-7D1E-0A9E-2176-339DB8AD449D}"/>
          </ac:spMkLst>
        </pc:spChg>
        <pc:picChg chg="add mod">
          <ac:chgData name="Minh Hoang Vu" userId="0c233f484a25a208" providerId="LiveId" clId="{F1E687B1-001D-471D-B2BF-AC90206F2A7D}" dt="2024-09-13T23:29:41.787" v="2054" actId="1076"/>
          <ac:picMkLst>
            <pc:docMk/>
            <pc:sldMk cId="2263649602" sldId="257"/>
            <ac:picMk id="1030" creationId="{0372838A-0683-0E7A-7EDE-F6EABE3A334A}"/>
          </ac:picMkLst>
        </pc:picChg>
      </pc:sldChg>
      <pc:sldChg chg="modSp add del mod">
        <pc:chgData name="Minh Hoang Vu" userId="0c233f484a25a208" providerId="LiveId" clId="{F1E687B1-001D-471D-B2BF-AC90206F2A7D}" dt="2024-09-13T23:55:20.716" v="2223" actId="47"/>
        <pc:sldMkLst>
          <pc:docMk/>
          <pc:sldMk cId="821378620" sldId="258"/>
        </pc:sldMkLst>
        <pc:spChg chg="mod">
          <ac:chgData name="Minh Hoang Vu" userId="0c233f484a25a208" providerId="LiveId" clId="{F1E687B1-001D-471D-B2BF-AC90206F2A7D}" dt="2024-09-13T23:49:20.537" v="2219" actId="1076"/>
          <ac:spMkLst>
            <pc:docMk/>
            <pc:sldMk cId="821378620" sldId="258"/>
            <ac:spMk id="3" creationId="{514D7EEB-3BEF-4F4A-6651-1C083DE6EC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AAC2-D7DB-9E2D-54CB-31D8F1DF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1D11-8B41-AE3F-720D-E8773A6B3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AE37-A0E8-3894-8A58-6D1AF6F3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BBF3-9CC8-698E-66A7-FDC7060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948C-2E34-05F0-DFE2-F67DBE8E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E430-1D05-6634-4D5A-5B9CB5AB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542B-A583-1543-48D7-67416E18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5795-9D10-62ED-B887-E518CE8F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6CAD-91C6-21DF-8DC3-0997F8A4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2F2E-8997-1589-F6BE-4465AF5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DEABF-2ED7-D948-CB26-FEF7355A9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55CD8-1422-23D5-9BA4-AF913172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F1CF-7B9C-9B35-EE21-92EB0753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2B63-5315-66C5-F819-33C51D17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8C66-7962-2714-C344-B7AFFBE3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0423-F49A-2E6C-7038-79611E11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5B81-C684-97BD-DAF7-0A9DC1C7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1E49-65DB-84FD-ED4F-DE8A4A4F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639E-EE51-2757-CF38-90129314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42BF-ADA0-1E74-4BA6-1FB6B388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59E-B225-06E9-A32A-04BEBECF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05B6-313F-CCC7-3B72-F7DFD828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EEA1-8203-B908-899B-E3AB3854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F9DD-2391-F6A5-4861-B59CFFC1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B611-F1B3-2CDF-FB6A-8211A61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7B98-DEDC-D08D-DF0A-3655366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6B47-6B5E-1125-57EA-43C423CA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F9B0-BA87-3156-6340-B07DB349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6A0C7-268C-36F9-FEE6-D7FB6D2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F6C95-B873-F06A-770D-0C4B2E38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1878-7927-15E1-A0D5-F1288FFE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CC6-0F23-2D9B-4D69-B886B5A3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095EC-5958-5632-DFCE-F881414F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31D7-C90D-7113-A174-FEBA27079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81FD0-A015-AC82-693A-FBC5A56D0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AAD3-6546-10A7-A690-79E949DA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ADFBF-1108-6E25-38CA-F6C22CC2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0C768-6518-E6D2-2487-D931B439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49BA5-2296-39E1-63FC-3E2DE38C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5A0D-DF65-24FC-89C9-D8EB73FF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DA0A6-C22B-52A5-CD81-D50D7CFB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B21FB-1181-687E-4DE7-94BDB20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CC13-B350-AE4D-B5C6-B8E40D14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6CA15-93A7-0C9C-6EB9-8F9B249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22F68-F1EF-363E-D2AC-6B85466F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B356E-9C9A-F188-BD0D-9EC5BE21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AD10-5168-D577-AAA3-064EC7D9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9B0F-AE55-D4AC-CFC9-04E64FDB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BC149-2EC0-63B1-457A-DFA084EE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B997-1CEF-A159-A8C4-7C1E455A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3D02-6276-1054-2601-4E41A7E3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D9BF0-B376-4981-B28D-C71D2E86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7BEF-B40A-FBF8-9849-836B876C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2E167-AB25-5BF3-D1D8-07D8610A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91818-067F-3A22-7EA0-DAFDA98B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1073-A9A7-BE82-2C7D-A1AC254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2811-1053-F21E-DB23-515D0410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E7783-7C12-DFF9-D26A-B87F013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58E2E-374E-7047-C7EF-D73E045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E1D5E-304B-57B3-54DB-AA1BCF12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4FC5-C30D-6C0A-2190-77BE448C8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38197-EEA7-42A8-AEC1-B0431768B27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4123-CC50-ED39-BB0F-B06FE228E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CD0F-0D47-B115-80E1-BC0A14FC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16565-C1BD-4A70-BD12-E8B7DF47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705D-8ED0-6CE1-9E4C-1A6ADEC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7053"/>
            <a:ext cx="2280920" cy="58991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Đề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bài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7EEB-3BEF-4F4A-6651-1C083DE6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71"/>
            <a:ext cx="10515600" cy="515080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i="1" dirty="0" err="1"/>
              <a:t>train_data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test_data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i="1" dirty="0" err="1"/>
              <a:t>train_data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86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1-42),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(43-85);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86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i="1" dirty="0" err="1"/>
              <a:t>test_data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, format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train_data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b="1" dirty="0" err="1"/>
              <a:t>ít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03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i="1" dirty="0" err="1"/>
              <a:t>test_data</a:t>
            </a:r>
            <a:r>
              <a:rPr lang="en-US" i="1" dirty="0"/>
              <a:t> </a:t>
            </a:r>
            <a:r>
              <a:rPr lang="en-US" dirty="0" err="1"/>
              <a:t>để</a:t>
            </a:r>
            <a:r>
              <a:rPr lang="en-US" dirty="0"/>
              <a:t> infer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(y^).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Note: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thật</a:t>
            </a:r>
            <a:r>
              <a:rPr lang="en-US" sz="2000" dirty="0"/>
              <a:t> (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),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case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,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,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72838A-0683-0E7A-7EDE-F6EABE3A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47" y="105106"/>
            <a:ext cx="865505" cy="115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64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6ABBD03F02649B0115FC6AB8E482D" ma:contentTypeVersion="12" ma:contentTypeDescription="Create a new document." ma:contentTypeScope="" ma:versionID="50da27ba9234403665a4760aa260c3d9">
  <xsd:schema xmlns:xsd="http://www.w3.org/2001/XMLSchema" xmlns:xs="http://www.w3.org/2001/XMLSchema" xmlns:p="http://schemas.microsoft.com/office/2006/metadata/properties" xmlns:ns2="248c6443-9906-4482-8844-5221da18052c" xmlns:ns3="1f800ba0-d4dd-4895-9a8f-165ba31aa31a" targetNamespace="http://schemas.microsoft.com/office/2006/metadata/properties" ma:root="true" ma:fieldsID="a5351dbaf1c8f300b3a77560b9fa4e07" ns2:_="" ns3:_="">
    <xsd:import namespace="248c6443-9906-4482-8844-5221da18052c"/>
    <xsd:import namespace="1f800ba0-d4dd-4895-9a8f-165ba31aa31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6443-9906-4482-8844-5221da18052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df13b99-5875-432b-883b-5e02409e07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00ba0-d4dd-4895-9a8f-165ba31aa31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2f3a777-ef48-4258-898e-98b7226d2fa1}" ma:internalName="TaxCatchAll" ma:showField="CatchAllData" ma:web="1f800ba0-d4dd-4895-9a8f-165ba31aa3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2711EB-0FE8-47D3-9FDE-FA3DAA138FA1}"/>
</file>

<file path=customXml/itemProps2.xml><?xml version="1.0" encoding="utf-8"?>
<ds:datastoreItem xmlns:ds="http://schemas.openxmlformats.org/officeDocument/2006/customXml" ds:itemID="{36846F4E-2C24-44F2-AE71-20EDA04B21BD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Đề bài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Hoang Vu</dc:creator>
  <cp:lastModifiedBy>Minh Hoang Vu</cp:lastModifiedBy>
  <cp:revision>1</cp:revision>
  <dcterms:created xsi:type="dcterms:W3CDTF">2024-09-13T22:44:20Z</dcterms:created>
  <dcterms:modified xsi:type="dcterms:W3CDTF">2024-09-13T23:55:23Z</dcterms:modified>
</cp:coreProperties>
</file>