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E514D282-9566-41B3-BD3B-11D29F8F6FE7}" type="slidenum">
              <a:rPr lang="fr-FR" smtClean="0"/>
              <a:t>‹N°›</a:t>
            </a:fld>
            <a:endParaRPr lang="fr-FR" dirty="0"/>
          </a:p>
        </p:txBody>
      </p:sp>
    </p:spTree>
    <p:extLst>
      <p:ext uri="{BB962C8B-B14F-4D97-AF65-F5344CB8AC3E}">
        <p14:creationId xmlns:p14="http://schemas.microsoft.com/office/powerpoint/2010/main" val="337144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E514D282-9566-41B3-BD3B-11D29F8F6FE7}" type="slidenum">
              <a:rPr lang="fr-FR" smtClean="0"/>
              <a:t>‹N°›</a:t>
            </a:fld>
            <a:endParaRPr lang="fr-FR" dirty="0"/>
          </a:p>
        </p:txBody>
      </p:sp>
    </p:spTree>
    <p:extLst>
      <p:ext uri="{BB962C8B-B14F-4D97-AF65-F5344CB8AC3E}">
        <p14:creationId xmlns:p14="http://schemas.microsoft.com/office/powerpoint/2010/main" val="42959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E514D282-9566-41B3-BD3B-11D29F8F6FE7}" type="slidenum">
              <a:rPr lang="fr-FR" smtClean="0"/>
              <a:t>‹N°›</a:t>
            </a:fld>
            <a:endParaRPr lang="fr-FR" dirty="0"/>
          </a:p>
        </p:txBody>
      </p:sp>
    </p:spTree>
    <p:extLst>
      <p:ext uri="{BB962C8B-B14F-4D97-AF65-F5344CB8AC3E}">
        <p14:creationId xmlns:p14="http://schemas.microsoft.com/office/powerpoint/2010/main" val="2638609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E514D282-9566-41B3-BD3B-11D29F8F6FE7}" type="slidenum">
              <a:rPr lang="fr-FR" smtClean="0"/>
              <a:t>‹N°›</a:t>
            </a:fld>
            <a:endParaRPr lang="fr-FR" dirty="0"/>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80115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E514D282-9566-41B3-BD3B-11D29F8F6FE7}" type="slidenum">
              <a:rPr lang="fr-FR" smtClean="0"/>
              <a:t>‹N°›</a:t>
            </a:fld>
            <a:endParaRPr lang="fr-FR" dirty="0"/>
          </a:p>
        </p:txBody>
      </p:sp>
    </p:spTree>
    <p:extLst>
      <p:ext uri="{BB962C8B-B14F-4D97-AF65-F5344CB8AC3E}">
        <p14:creationId xmlns:p14="http://schemas.microsoft.com/office/powerpoint/2010/main" val="2740283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E514D282-9566-41B3-BD3B-11D29F8F6FE7}" type="slidenum">
              <a:rPr lang="fr-FR" smtClean="0"/>
              <a:t>‹N°›</a:t>
            </a:fld>
            <a:endParaRPr lang="fr-FR" dirty="0"/>
          </a:p>
        </p:txBody>
      </p:sp>
    </p:spTree>
    <p:extLst>
      <p:ext uri="{BB962C8B-B14F-4D97-AF65-F5344CB8AC3E}">
        <p14:creationId xmlns:p14="http://schemas.microsoft.com/office/powerpoint/2010/main" val="2674499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E514D282-9566-41B3-BD3B-11D29F8F6FE7}" type="slidenum">
              <a:rPr lang="fr-FR" smtClean="0"/>
              <a:t>‹N°›</a:t>
            </a:fld>
            <a:endParaRPr lang="fr-FR" dirty="0"/>
          </a:p>
        </p:txBody>
      </p:sp>
    </p:spTree>
    <p:extLst>
      <p:ext uri="{BB962C8B-B14F-4D97-AF65-F5344CB8AC3E}">
        <p14:creationId xmlns:p14="http://schemas.microsoft.com/office/powerpoint/2010/main" val="1397592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E514D282-9566-41B3-BD3B-11D29F8F6FE7}" type="slidenum">
              <a:rPr lang="fr-FR" smtClean="0"/>
              <a:t>‹N°›</a:t>
            </a:fld>
            <a:endParaRPr lang="fr-FR" dirty="0"/>
          </a:p>
        </p:txBody>
      </p:sp>
    </p:spTree>
    <p:extLst>
      <p:ext uri="{BB962C8B-B14F-4D97-AF65-F5344CB8AC3E}">
        <p14:creationId xmlns:p14="http://schemas.microsoft.com/office/powerpoint/2010/main" val="324555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E514D282-9566-41B3-BD3B-11D29F8F6FE7}" type="slidenum">
              <a:rPr lang="fr-FR" smtClean="0"/>
              <a:t>‹N°›</a:t>
            </a:fld>
            <a:endParaRPr lang="fr-FR" dirty="0"/>
          </a:p>
        </p:txBody>
      </p:sp>
    </p:spTree>
    <p:extLst>
      <p:ext uri="{BB962C8B-B14F-4D97-AF65-F5344CB8AC3E}">
        <p14:creationId xmlns:p14="http://schemas.microsoft.com/office/powerpoint/2010/main" val="42278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E514D282-9566-41B3-BD3B-11D29F8F6FE7}" type="slidenum">
              <a:rPr lang="fr-FR" smtClean="0"/>
              <a:t>‹N°›</a:t>
            </a:fld>
            <a:endParaRPr lang="fr-FR" dirty="0"/>
          </a:p>
        </p:txBody>
      </p:sp>
    </p:spTree>
    <p:extLst>
      <p:ext uri="{BB962C8B-B14F-4D97-AF65-F5344CB8AC3E}">
        <p14:creationId xmlns:p14="http://schemas.microsoft.com/office/powerpoint/2010/main" val="106140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E514D282-9566-41B3-BD3B-11D29F8F6FE7}" type="slidenum">
              <a:rPr lang="fr-FR" smtClean="0"/>
              <a:t>‹N°›</a:t>
            </a:fld>
            <a:endParaRPr lang="fr-FR" dirty="0"/>
          </a:p>
        </p:txBody>
      </p:sp>
    </p:spTree>
    <p:extLst>
      <p:ext uri="{BB962C8B-B14F-4D97-AF65-F5344CB8AC3E}">
        <p14:creationId xmlns:p14="http://schemas.microsoft.com/office/powerpoint/2010/main" val="245012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E514D282-9566-41B3-BD3B-11D29F8F6FE7}" type="slidenum">
              <a:rPr lang="fr-FR" smtClean="0"/>
              <a:t>‹N°›</a:t>
            </a:fld>
            <a:endParaRPr lang="fr-FR" dirty="0"/>
          </a:p>
        </p:txBody>
      </p:sp>
    </p:spTree>
    <p:extLst>
      <p:ext uri="{BB962C8B-B14F-4D97-AF65-F5344CB8AC3E}">
        <p14:creationId xmlns:p14="http://schemas.microsoft.com/office/powerpoint/2010/main" val="391635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E514D282-9566-41B3-BD3B-11D29F8F6FE7}" type="slidenum">
              <a:rPr lang="fr-FR" smtClean="0"/>
              <a:t>‹N°›</a:t>
            </a:fld>
            <a:endParaRPr lang="fr-FR" dirty="0"/>
          </a:p>
        </p:txBody>
      </p:sp>
    </p:spTree>
    <p:extLst>
      <p:ext uri="{BB962C8B-B14F-4D97-AF65-F5344CB8AC3E}">
        <p14:creationId xmlns:p14="http://schemas.microsoft.com/office/powerpoint/2010/main" val="35199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E514D282-9566-41B3-BD3B-11D29F8F6FE7}" type="slidenum">
              <a:rPr lang="fr-FR" smtClean="0"/>
              <a:t>‹N°›</a:t>
            </a:fld>
            <a:endParaRPr lang="fr-FR" dirty="0"/>
          </a:p>
        </p:txBody>
      </p:sp>
    </p:spTree>
    <p:extLst>
      <p:ext uri="{BB962C8B-B14F-4D97-AF65-F5344CB8AC3E}">
        <p14:creationId xmlns:p14="http://schemas.microsoft.com/office/powerpoint/2010/main" val="268500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E514D282-9566-41B3-BD3B-11D29F8F6FE7}" type="slidenum">
              <a:rPr lang="fr-FR" smtClean="0"/>
              <a:t>‹N°›</a:t>
            </a:fld>
            <a:endParaRPr lang="fr-FR" dirty="0"/>
          </a:p>
        </p:txBody>
      </p:sp>
    </p:spTree>
    <p:extLst>
      <p:ext uri="{BB962C8B-B14F-4D97-AF65-F5344CB8AC3E}">
        <p14:creationId xmlns:p14="http://schemas.microsoft.com/office/powerpoint/2010/main" val="287288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E514D282-9566-41B3-BD3B-11D29F8F6FE7}" type="slidenum">
              <a:rPr lang="fr-FR" smtClean="0"/>
              <a:t>‹N°›</a:t>
            </a:fld>
            <a:endParaRPr lang="fr-FR" dirty="0"/>
          </a:p>
        </p:txBody>
      </p:sp>
    </p:spTree>
    <p:extLst>
      <p:ext uri="{BB962C8B-B14F-4D97-AF65-F5344CB8AC3E}">
        <p14:creationId xmlns:p14="http://schemas.microsoft.com/office/powerpoint/2010/main" val="2973319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E7D16FF-A355-4F2B-A199-05B6D239D4DE}" type="datetimeFigureOut">
              <a:rPr lang="fr-FR" smtClean="0"/>
              <a:t>14/05/2022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E514D282-9566-41B3-BD3B-11D29F8F6FE7}" type="slidenum">
              <a:rPr lang="fr-FR" smtClean="0"/>
              <a:t>‹N°›</a:t>
            </a:fld>
            <a:endParaRPr lang="fr-FR" dirty="0"/>
          </a:p>
        </p:txBody>
      </p:sp>
    </p:spTree>
    <p:extLst>
      <p:ext uri="{BB962C8B-B14F-4D97-AF65-F5344CB8AC3E}">
        <p14:creationId xmlns:p14="http://schemas.microsoft.com/office/powerpoint/2010/main" val="46118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E7D16FF-A355-4F2B-A199-05B6D239D4DE}" type="datetimeFigureOut">
              <a:rPr lang="fr-FR" smtClean="0"/>
              <a:t>14/05/2022</a:t>
            </a:fld>
            <a:endParaRPr lang="fr-FR" dirty="0"/>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514D282-9566-41B3-BD3B-11D29F8F6FE7}" type="slidenum">
              <a:rPr lang="fr-FR" smtClean="0"/>
              <a:t>‹N°›</a:t>
            </a:fld>
            <a:endParaRPr lang="fr-FR" dirty="0"/>
          </a:p>
        </p:txBody>
      </p:sp>
    </p:spTree>
    <p:extLst>
      <p:ext uri="{BB962C8B-B14F-4D97-AF65-F5344CB8AC3E}">
        <p14:creationId xmlns:p14="http://schemas.microsoft.com/office/powerpoint/2010/main" val="4186587970"/>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28596" y="3786191"/>
            <a:ext cx="8458200" cy="642941"/>
          </a:xfrm>
        </p:spPr>
        <p:txBody>
          <a:bodyPr>
            <a:normAutofit fontScale="90000"/>
          </a:bodyPr>
          <a:lstStyle/>
          <a:p>
            <a:r>
              <a:rPr lang="fr-FR" dirty="0"/>
              <a:t>Description :</a:t>
            </a:r>
            <a:br>
              <a:rPr lang="fr-FR" dirty="0"/>
            </a:br>
            <a:endParaRPr lang="fr-FR" dirty="0">
              <a:cs typeface="Arial" pitchFamily="34" charset="0"/>
            </a:endParaRPr>
          </a:p>
        </p:txBody>
      </p:sp>
      <p:sp>
        <p:nvSpPr>
          <p:cNvPr id="3" name="Sous-titre 2"/>
          <p:cNvSpPr>
            <a:spLocks noGrp="1"/>
          </p:cNvSpPr>
          <p:nvPr>
            <p:ph type="subTitle" idx="1"/>
          </p:nvPr>
        </p:nvSpPr>
        <p:spPr>
          <a:xfrm>
            <a:off x="381000" y="714356"/>
            <a:ext cx="8458200" cy="2714644"/>
          </a:xfrm>
        </p:spPr>
        <p:txBody>
          <a:bodyPr>
            <a:normAutofit/>
          </a:bodyPr>
          <a:lstStyle/>
          <a:p>
            <a:r>
              <a:rPr lang="fr-FR" sz="4000" i="1" u="sng" dirty="0"/>
              <a:t>Projet de fin de semestre :</a:t>
            </a:r>
          </a:p>
          <a:p>
            <a:endParaRPr lang="fr-FR" dirty="0"/>
          </a:p>
          <a:p>
            <a:r>
              <a:rPr lang="fr-FR" sz="4400" b="1" i="1" dirty="0">
                <a:solidFill>
                  <a:schemeClr val="accent2">
                    <a:lumMod val="75000"/>
                  </a:schemeClr>
                </a:solidFill>
                <a:effectLst>
                  <a:outerShdw blurRad="38100" dist="38100" dir="2700000" algn="tl">
                    <a:srgbClr val="000000">
                      <a:alpha val="43137"/>
                    </a:srgbClr>
                  </a:outerShdw>
                </a:effectLst>
              </a:rPr>
              <a:t>Système de gestion d’hôtellerie </a:t>
            </a:r>
          </a:p>
        </p:txBody>
      </p:sp>
      <p:sp>
        <p:nvSpPr>
          <p:cNvPr id="4" name="ZoneTexte 3"/>
          <p:cNvSpPr txBox="1"/>
          <p:nvPr/>
        </p:nvSpPr>
        <p:spPr>
          <a:xfrm>
            <a:off x="571472" y="4786322"/>
            <a:ext cx="8143932" cy="1477328"/>
          </a:xfrm>
          <a:prstGeom prst="rect">
            <a:avLst/>
          </a:prstGeom>
          <a:noFill/>
        </p:spPr>
        <p:txBody>
          <a:bodyPr wrap="square" rtlCol="0">
            <a:spAutoFit/>
          </a:bodyPr>
          <a:lstStyle/>
          <a:p>
            <a:r>
              <a:rPr lang="fr-FR" dirty="0">
                <a:solidFill>
                  <a:schemeClr val="tx1">
                    <a:lumMod val="75000"/>
                    <a:lumOff val="25000"/>
                  </a:schemeClr>
                </a:solidFill>
                <a:cs typeface="Arial" pitchFamily="34" charset="0"/>
              </a:rPr>
              <a:t>Notre projet est une application java Intégrant une base de données qui facilite le travail des réceptionnistes d’un hôtel en enregistrant les données personnels des clients et leurs réservations dans la base de données et en affichant les chambres réservés et celles vides . Cette application génère des factures et calcule les montant nécessaires a payer</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Schéma conceptuel :</a:t>
            </a:r>
          </a:p>
        </p:txBody>
      </p:sp>
      <p:pic>
        <p:nvPicPr>
          <p:cNvPr id="6" name="Espace réservé du contenu 5" descr="concp.png"/>
          <p:cNvPicPr>
            <a:picLocks noGrp="1" noChangeAspect="1"/>
          </p:cNvPicPr>
          <p:nvPr>
            <p:ph idx="1"/>
          </p:nvPr>
        </p:nvPicPr>
        <p:blipFill>
          <a:blip r:embed="rId2"/>
          <a:stretch>
            <a:fillRect/>
          </a:stretch>
        </p:blipFill>
        <p:spPr>
          <a:xfrm>
            <a:off x="1310481" y="1756569"/>
            <a:ext cx="6515100" cy="401002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Fonctionnalités de l’application et explication du schéma conceptuel </a:t>
            </a:r>
          </a:p>
        </p:txBody>
      </p:sp>
      <p:sp>
        <p:nvSpPr>
          <p:cNvPr id="3" name="Espace réservé du contenu 2"/>
          <p:cNvSpPr>
            <a:spLocks noGrp="1"/>
          </p:cNvSpPr>
          <p:nvPr>
            <p:ph idx="1"/>
          </p:nvPr>
        </p:nvSpPr>
        <p:spPr>
          <a:xfrm>
            <a:off x="228600" y="1772816"/>
            <a:ext cx="8686800" cy="4849346"/>
          </a:xfrm>
        </p:spPr>
        <p:txBody>
          <a:bodyPr>
            <a:normAutofit lnSpcReduction="10000"/>
          </a:bodyPr>
          <a:lstStyle/>
          <a:p>
            <a:r>
              <a:rPr lang="fr-FR" sz="1900" dirty="0"/>
              <a:t>Notre projet comporte deux sous-systèmes :</a:t>
            </a:r>
          </a:p>
          <a:p>
            <a:r>
              <a:rPr lang="fr-FR" sz="1900" dirty="0"/>
              <a:t>Le premier est constitué d’une seule entité user contenant les données personnelles, les login et le mot de passe des réceptionnistes de l’hôtel qui ont l’accès a l’application</a:t>
            </a:r>
          </a:p>
          <a:p>
            <a:pPr>
              <a:buNone/>
            </a:pPr>
            <a:r>
              <a:rPr lang="fr-FR" sz="1900" dirty="0"/>
              <a:t>Un réceptionniste doit passer une demande de signup qui doit être acceptée par l’</a:t>
            </a:r>
            <a:r>
              <a:rPr lang="fr-FR" sz="1900" dirty="0" err="1"/>
              <a:t>admin</a:t>
            </a:r>
            <a:r>
              <a:rPr lang="fr-FR" sz="1900" dirty="0"/>
              <a:t> pour qu’il peut faire un login et utiliser l’application</a:t>
            </a:r>
          </a:p>
          <a:p>
            <a:pPr>
              <a:buNone/>
            </a:pPr>
            <a:r>
              <a:rPr lang="fr-FR" sz="1900" dirty="0"/>
              <a:t>Ce qui accorde plus de sécurité au système </a:t>
            </a:r>
          </a:p>
          <a:p>
            <a:r>
              <a:rPr lang="fr-FR" sz="1900" dirty="0"/>
              <a:t> Le deuxième sous système est constitué de 4 entités reliées par deux associations:</a:t>
            </a:r>
          </a:p>
          <a:p>
            <a:r>
              <a:rPr lang="fr-FR" sz="1900" dirty="0"/>
              <a:t>L’entité Customer contient les informations des clients qui ont passé une réservation dans l’hôtel</a:t>
            </a:r>
          </a:p>
          <a:p>
            <a:r>
              <a:rPr lang="fr-FR" sz="1900" dirty="0"/>
              <a:t>Un utilisateur peut ajouter , supprimer ainsi que chercher un client . Il peut aussi interroger la base de donnée pour savoir quelles sont les chambres les plus réservées </a:t>
            </a:r>
          </a:p>
          <a:p>
            <a:endParaRPr lang="fr-FR" sz="1900" dirty="0"/>
          </a:p>
          <a:p>
            <a:endParaRPr lang="fr-FR" sz="1900" dirty="0"/>
          </a:p>
          <a:p>
            <a:pPr>
              <a:buNone/>
            </a:pP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04800" y="357166"/>
            <a:ext cx="8686800" cy="5722959"/>
          </a:xfrm>
        </p:spPr>
        <p:txBody>
          <a:bodyPr>
            <a:normAutofit/>
          </a:bodyPr>
          <a:lstStyle/>
          <a:p>
            <a:r>
              <a:rPr lang="fr-FR" sz="2500" dirty="0"/>
              <a:t>L’entité room contient l’ensemble des chambres de l’hôtel: l’utilisateur peut chercher , modifier et ajouter une chambre </a:t>
            </a:r>
          </a:p>
          <a:p>
            <a:r>
              <a:rPr lang="fr-FR" sz="2500" dirty="0"/>
              <a:t>Il peut aussi interroger la base de donnée pour savoir quelles sont les chambres les plus réservées </a:t>
            </a:r>
          </a:p>
          <a:p>
            <a:r>
              <a:rPr lang="fr-FR" sz="2500" dirty="0"/>
              <a:t>L’entité réservation contient les détails des réservations effectuées </a:t>
            </a:r>
          </a:p>
          <a:p>
            <a:pPr>
              <a:buNone/>
            </a:pPr>
            <a:r>
              <a:rPr lang="fr-FR" sz="2500" dirty="0"/>
              <a:t>Un utilisateur peut ajouter et voir les détails des réservations </a:t>
            </a:r>
          </a:p>
          <a:p>
            <a:r>
              <a:rPr lang="fr-FR" sz="2500" dirty="0"/>
              <a:t> l’entité facture contient les factures déjà payées </a:t>
            </a:r>
          </a:p>
          <a:p>
            <a:r>
              <a:rPr lang="fr-FR" sz="2500" dirty="0"/>
              <a:t> les associations payer et reserver permettent de changer l’état des chambres de réservé a non réservés et d’afficher les détails des factures ainsi que le calcul des montant a payer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Veuillez suivre l’exécution de l’application </a:t>
            </a:r>
          </a:p>
        </p:txBody>
      </p:sp>
      <p:sp>
        <p:nvSpPr>
          <p:cNvPr id="3" name="Espace réservé du contenu 2"/>
          <p:cNvSpPr>
            <a:spLocks noGrp="1"/>
          </p:cNvSpPr>
          <p:nvPr>
            <p:ph idx="1"/>
          </p:nvPr>
        </p:nvSpPr>
        <p:spPr>
          <a:xfrm>
            <a:off x="1214414" y="3071810"/>
            <a:ext cx="5500726" cy="714380"/>
          </a:xfrm>
        </p:spPr>
        <p:txBody>
          <a:bodyPr>
            <a:normAutofit/>
          </a:bodyPr>
          <a:lstStyle/>
          <a:p>
            <a:r>
              <a:rPr lang="fr-FR" dirty="0"/>
              <a:t>Merci pour votre attention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TM04033929[[fn=Ardoise]]</Template>
  <TotalTime>296</TotalTime>
  <Words>305</Words>
  <Application>Microsoft Office PowerPoint</Application>
  <PresentationFormat>Affichage à l'écran (4:3)</PresentationFormat>
  <Paragraphs>23</Paragraphs>
  <Slides>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5</vt:i4>
      </vt:variant>
    </vt:vector>
  </HeadingPairs>
  <TitlesOfParts>
    <vt:vector size="8" baseType="lpstr">
      <vt:lpstr>Calisto MT</vt:lpstr>
      <vt:lpstr>Wingdings 2</vt:lpstr>
      <vt:lpstr>Ardoise</vt:lpstr>
      <vt:lpstr>Description : </vt:lpstr>
      <vt:lpstr>Schéma conceptuel :</vt:lpstr>
      <vt:lpstr>Fonctionnalités de l’application et explication du schéma conceptuel </vt:lpstr>
      <vt:lpstr>Présentation PowerPoint</vt:lpstr>
      <vt:lpstr>Veuillez suivre l’exécution de l’application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 </dc:title>
  <dc:creator>ASUS</dc:creator>
  <cp:lastModifiedBy>louai.azouni@etudiant-fst.utm.tn</cp:lastModifiedBy>
  <cp:revision>8</cp:revision>
  <dcterms:created xsi:type="dcterms:W3CDTF">2022-05-14T15:23:49Z</dcterms:created>
  <dcterms:modified xsi:type="dcterms:W3CDTF">2022-05-14T22:46:04Z</dcterms:modified>
</cp:coreProperties>
</file>