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3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7082-F3E6-4D53-AD40-29387459FF28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DABF-6F3C-43CC-8BAB-6BBA91E35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936" y="27105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Super Market Billing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David" panose="020E0502060401010101" pitchFamily="34" charset="-79"/>
                <a:cs typeface="David" panose="020E0502060401010101" pitchFamily="34" charset="-79"/>
              </a:rPr>
              <a:t>The Group Members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1" dirty="0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(1)Abdul Aziz -160040004</a:t>
            </a:r>
          </a:p>
          <a:p>
            <a:r>
              <a:rPr lang="en-US" sz="4400" b="1" dirty="0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2:Mohammad </a:t>
            </a:r>
            <a:r>
              <a:rPr lang="en-US" sz="4400" b="1" dirty="0" err="1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Aslam</a:t>
            </a:r>
            <a:r>
              <a:rPr lang="en-US" sz="4400" b="1" dirty="0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 - 160040007</a:t>
            </a:r>
          </a:p>
          <a:p>
            <a:r>
              <a:rPr lang="en-US" sz="4400" b="1" dirty="0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3:Tariq </a:t>
            </a:r>
            <a:r>
              <a:rPr lang="en-US" sz="4400" b="1" dirty="0" err="1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Hilal</a:t>
            </a:r>
            <a:r>
              <a:rPr lang="en-US" sz="4400" b="1" dirty="0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 - 160040006</a:t>
            </a:r>
          </a:p>
          <a:p>
            <a:r>
              <a:rPr lang="en-US" sz="4400" b="1" dirty="0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4:Rafi </a:t>
            </a:r>
            <a:r>
              <a:rPr lang="en-US" sz="4400" b="1" dirty="0" err="1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ullah</a:t>
            </a:r>
            <a:r>
              <a:rPr lang="en-US" sz="4400" b="1" dirty="0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 - 160040003</a:t>
            </a:r>
          </a:p>
          <a:p>
            <a:r>
              <a:rPr lang="en-US" sz="4400" b="1" dirty="0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5:Zabihullah - 160040005</a:t>
            </a:r>
          </a:p>
          <a:p>
            <a:r>
              <a:rPr lang="en-US" sz="4400" b="1" dirty="0"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6:Dawood - 160040010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0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413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David" panose="020E0502060401010101" pitchFamily="34" charset="-79"/>
                <a:cs typeface="David" panose="020E0502060401010101" pitchFamily="34" charset="-79"/>
              </a:rPr>
              <a:t>Information about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30952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This mini project is written in C++ where you find mainly two classes one class item another class amount and class amount is inheritance form class item.</a:t>
            </a:r>
          </a:p>
        </p:txBody>
      </p:sp>
    </p:spTree>
    <p:extLst>
      <p:ext uri="{BB962C8B-B14F-4D97-AF65-F5344CB8AC3E}">
        <p14:creationId xmlns:p14="http://schemas.microsoft.com/office/powerpoint/2010/main" val="36496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926" y="822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David" panose="020E0502060401010101" pitchFamily="34" charset="-79"/>
                <a:cs typeface="David" panose="020E0502060401010101" pitchFamily="34" charset="-79"/>
              </a:rPr>
              <a:t>Affect of these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21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main defect of this program is that </a:t>
            </a:r>
            <a:r>
              <a:rPr lang="en-US" sz="3600" b="1" dirty="0" err="1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goto</a:t>
            </a:r>
            <a:r>
              <a:rPr lang="en-US" sz="3600" b="1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 label  is used to jump form one menu to another menu and </a:t>
            </a:r>
            <a:r>
              <a:rPr lang="en-US" sz="4400" b="1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separate function for editing  and deleting items are not used</a:t>
            </a:r>
            <a:r>
              <a:rPr lang="en-US" b="1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13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158" y="1010653"/>
            <a:ext cx="3212432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</a:t>
            </a:r>
            <a:r>
              <a:rPr lang="en-US" dirty="0"/>
              <a:t>M</a:t>
            </a:r>
            <a:r>
              <a:rPr lang="en-US" dirty="0" smtClean="0"/>
              <a:t>arket Billing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4920916" y="1576137"/>
            <a:ext cx="348916" cy="79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5032" y="2370221"/>
            <a:ext cx="8301789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Callout 4"/>
          <p:cNvSpPr/>
          <p:nvPr/>
        </p:nvSpPr>
        <p:spPr>
          <a:xfrm>
            <a:off x="1347537" y="2586789"/>
            <a:ext cx="1275347" cy="122722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 Report</a:t>
            </a:r>
            <a:endParaRPr lang="en-US" dirty="0"/>
          </a:p>
        </p:txBody>
      </p:sp>
      <p:sp>
        <p:nvSpPr>
          <p:cNvPr id="6" name="Up Arrow Callout 5"/>
          <p:cNvSpPr/>
          <p:nvPr/>
        </p:nvSpPr>
        <p:spPr>
          <a:xfrm>
            <a:off x="3645569" y="2586789"/>
            <a:ext cx="1275347" cy="122722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Add/remove/edit items</a:t>
            </a:r>
            <a:endParaRPr lang="en-US" dirty="0"/>
          </a:p>
        </p:txBody>
      </p:sp>
      <p:sp>
        <p:nvSpPr>
          <p:cNvPr id="7" name="Up Arrow Callout 6"/>
          <p:cNvSpPr/>
          <p:nvPr/>
        </p:nvSpPr>
        <p:spPr>
          <a:xfrm>
            <a:off x="8055143" y="2586789"/>
            <a:ext cx="1275347" cy="122722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5943601" y="2586789"/>
            <a:ext cx="1275347" cy="122722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items derails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7515" y="4235116"/>
            <a:ext cx="1052761" cy="998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items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55920" y="5287875"/>
            <a:ext cx="1025696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items </a:t>
            </a:r>
            <a:r>
              <a:rPr lang="en-US" sz="1400" dirty="0"/>
              <a:t>details</a:t>
            </a:r>
          </a:p>
        </p:txBody>
      </p:sp>
      <p:sp>
        <p:nvSpPr>
          <p:cNvPr id="11" name="Oval 10"/>
          <p:cNvSpPr/>
          <p:nvPr/>
        </p:nvSpPr>
        <p:spPr>
          <a:xfrm>
            <a:off x="1973190" y="4271206"/>
            <a:ext cx="980574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35356" y="4235114"/>
            <a:ext cx="854242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Item number?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3398916" y="5287875"/>
            <a:ext cx="1025696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edit items </a:t>
            </a:r>
            <a:r>
              <a:rPr lang="en-US" sz="1400" dirty="0"/>
              <a:t>details</a:t>
            </a:r>
          </a:p>
        </p:txBody>
      </p:sp>
      <p:sp>
        <p:nvSpPr>
          <p:cNvPr id="17" name="Oval 16"/>
          <p:cNvSpPr/>
          <p:nvPr/>
        </p:nvSpPr>
        <p:spPr>
          <a:xfrm>
            <a:off x="4541912" y="5287875"/>
            <a:ext cx="1025696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items </a:t>
            </a:r>
            <a:r>
              <a:rPr lang="en-US" sz="1400" dirty="0"/>
              <a:t>details</a:t>
            </a:r>
          </a:p>
        </p:txBody>
      </p:sp>
      <p:sp>
        <p:nvSpPr>
          <p:cNvPr id="18" name="Oval 17"/>
          <p:cNvSpPr/>
          <p:nvPr/>
        </p:nvSpPr>
        <p:spPr>
          <a:xfrm>
            <a:off x="5636781" y="5287874"/>
            <a:ext cx="1025696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Back to main menu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6" idx="2"/>
          </p:cNvCxnSpPr>
          <p:nvPr/>
        </p:nvCxnSpPr>
        <p:spPr>
          <a:xfrm flipH="1">
            <a:off x="2971800" y="3814011"/>
            <a:ext cx="1311443" cy="147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</p:cNvCxnSpPr>
          <p:nvPr/>
        </p:nvCxnSpPr>
        <p:spPr>
          <a:xfrm flipH="1">
            <a:off x="4051621" y="3814011"/>
            <a:ext cx="231622" cy="147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>
            <a:off x="4283243" y="3814011"/>
            <a:ext cx="631643" cy="147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</p:cNvCxnSpPr>
          <p:nvPr/>
        </p:nvCxnSpPr>
        <p:spPr>
          <a:xfrm>
            <a:off x="4283243" y="3814011"/>
            <a:ext cx="1570128" cy="157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</p:cNvCxnSpPr>
          <p:nvPr/>
        </p:nvCxnSpPr>
        <p:spPr>
          <a:xfrm flipH="1">
            <a:off x="6581274" y="3814011"/>
            <a:ext cx="1" cy="46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47537" y="3814011"/>
            <a:ext cx="511341" cy="46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</p:cNvCxnSpPr>
          <p:nvPr/>
        </p:nvCxnSpPr>
        <p:spPr>
          <a:xfrm>
            <a:off x="1985211" y="3814011"/>
            <a:ext cx="321844" cy="46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5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David</vt:lpstr>
      <vt:lpstr>Office Theme</vt:lpstr>
      <vt:lpstr>Super Market Billing system </vt:lpstr>
      <vt:lpstr>The Group Members Are:</vt:lpstr>
      <vt:lpstr>Information about program:</vt:lpstr>
      <vt:lpstr>Affect of these program: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Billing system</dc:title>
  <dc:creator>Ab-Aziz</dc:creator>
  <cp:lastModifiedBy>Ab-Aziz</cp:lastModifiedBy>
  <cp:revision>6</cp:revision>
  <dcterms:created xsi:type="dcterms:W3CDTF">2018-06-27T17:18:48Z</dcterms:created>
  <dcterms:modified xsi:type="dcterms:W3CDTF">2018-06-27T18:26:11Z</dcterms:modified>
</cp:coreProperties>
</file>