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4"/>
  </p:sldMasterIdLst>
  <p:notesMasterIdLst>
    <p:notesMasterId r:id="rId29"/>
  </p:notesMasterIdLst>
  <p:sldIdLst>
    <p:sldId id="256" r:id="rId5"/>
    <p:sldId id="278" r:id="rId6"/>
    <p:sldId id="279" r:id="rId7"/>
    <p:sldId id="297" r:id="rId8"/>
    <p:sldId id="296" r:id="rId9"/>
    <p:sldId id="281" r:id="rId10"/>
    <p:sldId id="285" r:id="rId11"/>
    <p:sldId id="280" r:id="rId12"/>
    <p:sldId id="284" r:id="rId13"/>
    <p:sldId id="292" r:id="rId14"/>
    <p:sldId id="291" r:id="rId15"/>
    <p:sldId id="290" r:id="rId16"/>
    <p:sldId id="289" r:id="rId17"/>
    <p:sldId id="287" r:id="rId18"/>
    <p:sldId id="288" r:id="rId19"/>
    <p:sldId id="294" r:id="rId20"/>
    <p:sldId id="295" r:id="rId21"/>
    <p:sldId id="286" r:id="rId22"/>
    <p:sldId id="299" r:id="rId23"/>
    <p:sldId id="283" r:id="rId24"/>
    <p:sldId id="282" r:id="rId25"/>
    <p:sldId id="293" r:id="rId26"/>
    <p:sldId id="298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05E26E-BCB2-4FD5-8FD5-81A5EAE94C21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3438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9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2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1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26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7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5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9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6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7EE424C-FCA3-4EDD-B274-8E055D649B7D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7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29386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Todoism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Azizjon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FF106-D6C6-F3AD-D077-A3811C0C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4624001"/>
            <a:ext cx="10156435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/>
              <a:t>Usage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A32C57-35B6-D4D9-2BC6-363A1E97A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182" y="649905"/>
            <a:ext cx="4787701" cy="359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90727-5E87-360C-B38F-E34C4915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17" y="913229"/>
            <a:ext cx="4787701" cy="30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E509-5A46-769F-E54C-8DADE750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3AE5-C8A9-FEFC-ECF1-9EC451AF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CCEBB-B5AA-4D18-F2FE-B5D7D6B88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8" y="1828800"/>
            <a:ext cx="6141530" cy="4674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C6659-B60C-060B-A818-5E6CE7216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66" y="1691322"/>
            <a:ext cx="5029656" cy="45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557E-E7B0-E5F8-60BB-FD81AA92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time more precisely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47AA8-9128-BDB3-2BBE-7456AAE2E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13" y="2165492"/>
            <a:ext cx="5794310" cy="4152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E9F08-C0CB-F4AE-4883-79EDC024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724" y="1828799"/>
            <a:ext cx="5091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1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3420-4332-01ED-169B-1463BA4C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BD370-52CB-2BA9-46ED-D4C9A0E0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2" y="1828799"/>
            <a:ext cx="5390197" cy="4015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423268-0DE3-1AAF-D663-96F963DC1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759" y="1828800"/>
            <a:ext cx="4855542" cy="40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19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BE66-567D-4C09-2B7B-B1A7BF19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 by 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4A0F1-85B8-8E16-89C4-12D60A34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885"/>
            <a:ext cx="5774454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495D0-DF0E-CEC0-3976-B2E385903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344" y="1642885"/>
            <a:ext cx="4847784" cy="41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0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C427-57DE-E99C-D3D3-624C4155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3D0AD-12E1-1517-BD7A-F08D257A6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4" y="1905926"/>
            <a:ext cx="5716555" cy="4287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9518E5-1DAF-C210-4FA0-3EB9B8D7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266" y="2035462"/>
            <a:ext cx="5298286" cy="41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A918-C2F3-C367-7474-906BEF9B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87" y="1168193"/>
            <a:ext cx="9692640" cy="3963644"/>
          </a:xfrm>
        </p:spPr>
        <p:txBody>
          <a:bodyPr/>
          <a:lstStyle/>
          <a:p>
            <a:r>
              <a:rPr lang="en-US" dirty="0"/>
              <a:t>Coding is like a humor it goes bad when you explain it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-unknown</a:t>
            </a:r>
          </a:p>
        </p:txBody>
      </p:sp>
    </p:spTree>
    <p:extLst>
      <p:ext uri="{BB962C8B-B14F-4D97-AF65-F5344CB8AC3E}">
        <p14:creationId xmlns:p14="http://schemas.microsoft.com/office/powerpoint/2010/main" val="81360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58F96-CBB1-B59D-2A58-725D8BEB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7" y="758952"/>
            <a:ext cx="513421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600"/>
              <a:t>The End</a:t>
            </a:r>
          </a:p>
        </p:txBody>
      </p:sp>
      <p:pic>
        <p:nvPicPr>
          <p:cNvPr id="7170" name="Picture 2" descr="Пин содержит это изображение: Funny Cat Happy Birthday Gif">
            <a:extLst>
              <a:ext uri="{FF2B5EF4-FFF2-40B4-BE49-F238E27FC236}">
                <a16:creationId xmlns:a16="http://schemas.microsoft.com/office/drawing/2014/main" id="{57E1C9E5-BDA2-A679-AF39-844F9DD76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5484" y="714049"/>
            <a:ext cx="4077295" cy="54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2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A03E-C40E-65F6-793F-8A65CE3B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90" y="365760"/>
            <a:ext cx="3490022" cy="1325562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DEA35-1886-0A6A-45D2-BE3162AE8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02523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1BB15A-4209-6B57-5EC5-56DD53191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827" y="3823335"/>
            <a:ext cx="6361498" cy="303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07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42F3-7725-EBF7-636F-13A46CBA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66D4-94AB-304C-0A61-6C155EBAF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https://files.fm/u/wjmwxvej6n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1651-534D-760F-8840-54800340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" dirty="0"/>
              <a:t>Project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2DA88-4F28-F52A-AE8F-03E24DEC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9500300" cy="3854979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— Introduction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/>
              <a:t>— Data Familiarization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/>
              <a:t>— Data analysis (EDA)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/>
              <a:t>— Preprocessing the data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/>
              <a:t>— Model Development / ML</a:t>
            </a:r>
          </a:p>
          <a:p>
            <a:pPr mar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/>
              <a:t>— Deployment &amp; MLOPS</a:t>
            </a:r>
          </a:p>
          <a:p>
            <a:pPr mar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dirty="0"/>
              <a:t>----Monetization Strategy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/>
              <a:t>— Future Trends and Conclusion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1446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C42E43C-D40D-4231-887F-A151902A5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72337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7BA30-AA88-6F43-0322-3EE2F631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43467"/>
            <a:ext cx="3297078" cy="3590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/>
              <a:t>Cost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C49F-EA05-11AC-1843-11DFA9E92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1999"/>
            <a:ext cx="3297078" cy="164253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Sleep</a:t>
            </a:r>
            <a:endParaRPr lang="en-US"/>
          </a:p>
        </p:txBody>
      </p:sp>
      <p:pic>
        <p:nvPicPr>
          <p:cNvPr id="2050" name="Picture 2" descr="Изображение пина-истории">
            <a:extLst>
              <a:ext uri="{FF2B5EF4-FFF2-40B4-BE49-F238E27FC236}">
                <a16:creationId xmlns:a16="http://schemas.microsoft.com/office/drawing/2014/main" id="{4909DBAB-E02F-7F7C-D018-D74FECB4C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0"/>
          <a:stretch/>
        </p:blipFill>
        <p:spPr bwMode="auto">
          <a:xfrm>
            <a:off x="4654295" y="10"/>
            <a:ext cx="66385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00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4122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59E91-9A99-EF55-C926-1BF39F40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4624001"/>
            <a:ext cx="10156435" cy="11525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5400" dirty="0" err="1"/>
              <a:t>Github</a:t>
            </a:r>
            <a:br>
              <a:rPr lang="en-US" sz="5400" dirty="0"/>
            </a:br>
            <a:r>
              <a:rPr lang="en-US" sz="3100" dirty="0"/>
              <a:t>Its too long to explain</a:t>
            </a:r>
            <a:br>
              <a:rPr lang="en-US" sz="3100" dirty="0"/>
            </a:br>
            <a:r>
              <a:rPr lang="en-US" sz="3100" dirty="0"/>
              <a:t>https://github.com/Aziz251984/todolist</a:t>
            </a:r>
            <a:endParaRPr lang="en-US" sz="5400" dirty="0"/>
          </a:p>
        </p:txBody>
      </p:sp>
      <p:pic>
        <p:nvPicPr>
          <p:cNvPr id="5" name="Content Placeholder 4" descr="A qr code with a red pin and stars&#10;&#10;Description automatically generated">
            <a:extLst>
              <a:ext uri="{FF2B5EF4-FFF2-40B4-BE49-F238E27FC236}">
                <a16:creationId xmlns:a16="http://schemas.microsoft.com/office/drawing/2014/main" id="{C58CB419-7D8E-1FB0-643B-8829FB98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76" y="639097"/>
            <a:ext cx="2889913" cy="3612392"/>
          </a:xfrm>
          <a:prstGeom prst="rect">
            <a:avLst/>
          </a:prstGeom>
        </p:spPr>
      </p:pic>
      <p:pic>
        <p:nvPicPr>
          <p:cNvPr id="4098" name="Picture 2" descr="@ghaida.r 8 Followers, 68 Following, 0 Likes - Watch awesome short videos created by G H A I D A .R">
            <a:extLst>
              <a:ext uri="{FF2B5EF4-FFF2-40B4-BE49-F238E27FC236}">
                <a16:creationId xmlns:a16="http://schemas.microsoft.com/office/drawing/2014/main" id="{F60EC902-7B98-355E-DC51-D667EC9EE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1271" y="639097"/>
            <a:ext cx="3612392" cy="361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80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8EDD-FC7F-ED0B-6094-2A1BE63A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Future plans</a:t>
            </a:r>
          </a:p>
        </p:txBody>
      </p:sp>
      <p:pic>
        <p:nvPicPr>
          <p:cNvPr id="6147" name="Picture 3" descr="Пин содержит это изображение: ">
            <a:extLst>
              <a:ext uri="{FF2B5EF4-FFF2-40B4-BE49-F238E27FC236}">
                <a16:creationId xmlns:a16="http://schemas.microsoft.com/office/drawing/2014/main" id="{89EB370F-F4F2-853B-049C-276351A92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" r="2" b="2"/>
          <a:stretch/>
        </p:blipFill>
        <p:spPr bwMode="auto">
          <a:xfrm>
            <a:off x="20" y="10"/>
            <a:ext cx="465329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A737E44-A079-F0B5-B396-BA98E1190C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65290" y="2005739"/>
            <a:ext cx="6015571" cy="4174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Short-term: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Improve the user interface to make it more intuitive and visually appealing.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Integrate additional features, like notifications or reminders for tasks.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Medium-term: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Implement analytics to track user activity and task completion rates.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Expand the app’s functionality with features such as recurring tasks or priority-based task sorting.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Long-term: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Launch a mobile app version for iOS and Android to reach a broader audience.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Integrate AI-driven recommendations for task management based on user behavior.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44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026E-C0EE-13D6-6EB9-D28939F7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Monetization Strategy:</a:t>
            </a:r>
          </a:p>
        </p:txBody>
      </p:sp>
      <p:sp>
        <p:nvSpPr>
          <p:cNvPr id="10248" name="Rectangle 10247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6A7C12-B7CF-0CB4-F925-C7D1ECFA8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1139" y="2005739"/>
            <a:ext cx="6015571" cy="4174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Freemium Model: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Offer basic features for free, with premium features available in a paid version (e.g., task analytics, unlimited categories, or advanced notifications).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Subscription Service: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Monthly or yearly subscription plans for users who want advanced features. </a:t>
            </a:r>
          </a:p>
        </p:txBody>
      </p:sp>
      <p:pic>
        <p:nvPicPr>
          <p:cNvPr id="10243" name="Picture 3" descr="Пин содержит: catscenterwoke up im already rich cashcats @brooklynkittenby cashcatsbaddcats.com baddcats cats cat kittens kitten kitty">
            <a:extLst>
              <a:ext uri="{FF2B5EF4-FFF2-40B4-BE49-F238E27FC236}">
                <a16:creationId xmlns:a16="http://schemas.microsoft.com/office/drawing/2014/main" id="{BE1B3CBA-B125-5DED-7F09-EDCC2190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4" r="11593" b="-1"/>
          <a:stretch/>
        </p:blipFill>
        <p:spPr bwMode="auto">
          <a:xfrm>
            <a:off x="7538689" y="10"/>
            <a:ext cx="465331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84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Rectangle 3111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87" y="758951"/>
            <a:ext cx="5134214" cy="54539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4100" b="1" dirty="0"/>
              <a:t>Questions? </a:t>
            </a:r>
            <a:br>
              <a:rPr lang="en-US" sz="4100" b="1" dirty="0"/>
            </a:br>
            <a:br>
              <a:rPr lang="en-US" sz="4100" b="1" dirty="0"/>
            </a:br>
            <a:br>
              <a:rPr lang="en-US" sz="4100" b="1" dirty="0"/>
            </a:br>
            <a:r>
              <a:rPr lang="en-US" sz="4100" b="1" dirty="0"/>
              <a:t>Really after all this?</a:t>
            </a:r>
            <a:br>
              <a:rPr lang="en-US" sz="4100" b="1" dirty="0"/>
            </a:br>
            <a:br>
              <a:rPr lang="en-US" sz="4100" b="1" dirty="0"/>
            </a:br>
            <a:r>
              <a:rPr lang="en-US" sz="4100" b="1" dirty="0"/>
              <a:t>Reach to your goals with TODOISM</a:t>
            </a:r>
            <a:br>
              <a:rPr lang="en-US" sz="4100" b="1" dirty="0"/>
            </a:br>
            <a:br>
              <a:rPr lang="en-US" sz="4100" dirty="0"/>
            </a:br>
            <a:endParaRPr lang="en-US" sz="4100" dirty="0"/>
          </a:p>
        </p:txBody>
      </p:sp>
      <p:pic>
        <p:nvPicPr>
          <p:cNvPr id="6" name="Picture 5" descr="Sticky notes with question marks">
            <a:extLst>
              <a:ext uri="{FF2B5EF4-FFF2-40B4-BE49-F238E27FC236}">
                <a16:creationId xmlns:a16="http://schemas.microsoft.com/office/drawing/2014/main" id="{4EDD4E13-22F7-8470-C35B-4A8B4A98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51" r="14697" b="-3"/>
          <a:stretch/>
        </p:blipFill>
        <p:spPr>
          <a:xfrm>
            <a:off x="7518394" y="640080"/>
            <a:ext cx="2511475" cy="2625541"/>
          </a:xfrm>
          <a:prstGeom prst="rect">
            <a:avLst/>
          </a:prstGeom>
        </p:spPr>
      </p:pic>
      <p:pic>
        <p:nvPicPr>
          <p:cNvPr id="3080" name="Picture 8" descr="Пин содержит это изображение: angry cat">
            <a:extLst>
              <a:ext uri="{FF2B5EF4-FFF2-40B4-BE49-F238E27FC236}">
                <a16:creationId xmlns:a16="http://schemas.microsoft.com/office/drawing/2014/main" id="{D123C3C8-198C-BCAC-10A1-859F0FBA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2398" y="3587355"/>
            <a:ext cx="2625540" cy="262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5F8A-8005-4D16-81FC-3A8D8084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— Introduction</a:t>
            </a:r>
            <a:br>
              <a:rPr lang="en-US" sz="5400" dirty="0"/>
            </a:b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0F3BF5-268F-AB17-8515-55FBE474A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188" y="1543050"/>
            <a:ext cx="1150202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productivity app that helps users organize tasks and increase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areas of focus: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demographics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(age, gender)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activity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(subscription rate, task completion)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forecast churn rates and understand factors influencing user retention.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2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4316-83EA-9E23-650A-663390AA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en-US" dirty="0"/>
              <a:t>Problem and Solution</a:t>
            </a:r>
          </a:p>
        </p:txBody>
      </p:sp>
      <p:sp>
        <p:nvSpPr>
          <p:cNvPr id="8202" name="Rectangle 8201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E0690D-5417-F6A5-EB03-BEE54D30C7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9535" y="2438399"/>
            <a:ext cx="4572002" cy="38532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Highlight the pain points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people face when managing tasks: difficulty staying organized, forgetting tasks, or struggling to prioritize effectively.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Present how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Todoism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solves these issues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by offering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personalized,easy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-to-use platform for task management, helping users stay on top of their responsibilities. </a:t>
            </a:r>
          </a:p>
        </p:txBody>
      </p:sp>
      <p:pic>
        <p:nvPicPr>
          <p:cNvPr id="8197" name="Picture 5" descr="Пин содержит это изображение: ">
            <a:extLst>
              <a:ext uri="{FF2B5EF4-FFF2-40B4-BE49-F238E27FC236}">
                <a16:creationId xmlns:a16="http://schemas.microsoft.com/office/drawing/2014/main" id="{87787851-6B12-1261-554B-711AF064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r="4790" b="-1"/>
          <a:stretch/>
        </p:blipFill>
        <p:spPr bwMode="auto">
          <a:xfrm>
            <a:off x="6097181" y="10"/>
            <a:ext cx="609481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0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37CA-B77B-070D-0B46-5C865DCC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Advantages of my </a:t>
            </a:r>
            <a:r>
              <a:rPr lang="en-US" dirty="0" err="1"/>
              <a:t>todo</a:t>
            </a:r>
            <a:r>
              <a:rPr lang="en-US" dirty="0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BA54-F066-049A-6D64-4540C355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>
            <a:normAutofit lnSpcReduction="10000"/>
          </a:bodyPr>
          <a:lstStyle/>
          <a:p>
            <a:r>
              <a:rPr lang="en-US" sz="1500" b="1" dirty="0"/>
              <a:t>Growth Potential: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The app can evolve with new features, like AI task suggestions or integrations with other productivity tools.</a:t>
            </a:r>
          </a:p>
          <a:p>
            <a:r>
              <a:rPr lang="en-US" sz="1500" b="1" dirty="0"/>
              <a:t>User-Friendly Interface: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Simple and easy-to-use design that allows users to manage their tasks effortlessly.</a:t>
            </a:r>
          </a:p>
          <a:p>
            <a:r>
              <a:rPr lang="en-US" sz="1500" b="1" dirty="0"/>
              <a:t>Personalized Task Management: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Users can categorize tasks, set importance levels, and add notes, providing a tailored experience for managing their to-do lists.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Easy To use even CATS can use it!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Picture 3" descr="Cat Busy On Laptop">
            <a:extLst>
              <a:ext uri="{FF2B5EF4-FFF2-40B4-BE49-F238E27FC236}">
                <a16:creationId xmlns:a16="http://schemas.microsoft.com/office/drawing/2014/main" id="{257C24CE-E82A-B7D9-94D6-CF2A26A8A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2154477"/>
            <a:ext cx="4807287" cy="319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3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F9C1-D8C8-F2DC-3161-BAB26736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Oswald" panose="00000500000000000000" pitchFamily="2" charset="0"/>
                <a:ea typeface="Oswald" panose="00000500000000000000" pitchFamily="2" charset="0"/>
                <a:cs typeface="Oswald" panose="00000500000000000000" pitchFamily="2" charset="0"/>
              </a:rPr>
              <a:t>Data Familiarization: Data Columns and types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7B64-46A7-EF9D-AB54-DED8FEE6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Data Collection and </a:t>
            </a:r>
            <a:r>
              <a:rPr lang="en-US" sz="1400" b="1" err="1"/>
              <a:t>Features:</a:t>
            </a:r>
            <a:r>
              <a:rPr lang="en-US" sz="1400" err="1"/>
              <a:t>A</a:t>
            </a:r>
            <a:r>
              <a:rPr lang="en-US" sz="1400"/>
              <a:t> dataset of 1,000 users with 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User ID</a:t>
            </a:r>
            <a:r>
              <a:rPr lang="en-US" sz="1400"/>
              <a:t>: Unique identifier for each user.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Gender</a:t>
            </a:r>
            <a:r>
              <a:rPr lang="en-US" sz="1400"/>
              <a:t>: User's gender (Male, Female, Other).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Age</a:t>
            </a:r>
            <a:r>
              <a:rPr lang="en-US" sz="1400"/>
              <a:t>: User's age (ranging from 18 to 70).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Subscription Rate</a:t>
            </a:r>
            <a:r>
              <a:rPr lang="en-US" sz="1400"/>
              <a:t>: Frequency of subscription renewal (e.g., monthly, quarterly).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Contract Length</a:t>
            </a:r>
            <a:r>
              <a:rPr lang="en-US" sz="1400"/>
              <a:t>: Duration of subscription (e.g., 6 months, 12 months,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Completed Tasks</a:t>
            </a:r>
            <a:r>
              <a:rPr lang="en-US" sz="1400"/>
              <a:t>: Number of tasks the user has completed.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Total Tasks</a:t>
            </a:r>
            <a:r>
              <a:rPr lang="en-US" sz="1400"/>
              <a:t>: Total tasks assigned to the user.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Usage Hours per Week</a:t>
            </a:r>
            <a:r>
              <a:rPr lang="en-US" sz="1400"/>
              <a:t>: Average number of hours per week the user spends on the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Churned</a:t>
            </a:r>
            <a:r>
              <a:rPr lang="en-US" sz="1400"/>
              <a:t>: Whether the user has unsubscribed.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Data Shape: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1,000 rows (users) and 8 columns (features).</a:t>
            </a:r>
          </a:p>
          <a:p>
            <a:endParaRPr lang="en-US" sz="1400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EF8EA376-E139-946D-B50A-A81A72569D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421" r="9868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4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C42F24F1-C1EF-471F-A19B-A340CE54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64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56C425C-3C64-47BA-B583-94D39B9B7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6568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11 Best To-Do List Apps in 2024 (Review, Features &amp; Pricing)">
            <a:extLst>
              <a:ext uri="{FF2B5EF4-FFF2-40B4-BE49-F238E27FC236}">
                <a16:creationId xmlns:a16="http://schemas.microsoft.com/office/drawing/2014/main" id="{CD5AD0D2-83C7-6538-34C3-20E70860DA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853" y="643467"/>
            <a:ext cx="1090246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6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32470-5FC9-D14D-ABD1-87FA47C4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Login informations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50049-BF3C-6532-4DC8-FB7B400A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25652"/>
            <a:ext cx="9594723" cy="34540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3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F575D68-1B79-46A3-8676-195856BA3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4BC73-BB02-C6D8-5A5F-B3CC6E37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24001"/>
            <a:ext cx="9777603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700"/>
              <a:t>How it works</a:t>
            </a:r>
            <a:br>
              <a:rPr lang="en-US" sz="3700"/>
            </a:br>
            <a:endParaRPr 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0418F-EF32-49B5-A0CF-7CE8D1664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DCD54-9EAA-E945-4032-062D7FD1B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6661"/>
          <a:stretch/>
        </p:blipFill>
        <p:spPr>
          <a:xfrm>
            <a:off x="457200" y="10"/>
            <a:ext cx="10835640" cy="42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612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81</TotalTime>
  <Words>600</Words>
  <Application>Microsoft Office PowerPoint</Application>
  <PresentationFormat>Widescreen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Schoolbook</vt:lpstr>
      <vt:lpstr>Oswald</vt:lpstr>
      <vt:lpstr>Wingdings 2</vt:lpstr>
      <vt:lpstr>View</vt:lpstr>
      <vt:lpstr>Todoism</vt:lpstr>
      <vt:lpstr>Project Outline</vt:lpstr>
      <vt:lpstr>— Introduction </vt:lpstr>
      <vt:lpstr>Problem and Solution</vt:lpstr>
      <vt:lpstr>Advantages of my todo list</vt:lpstr>
      <vt:lpstr>Data Familiarization: Data Columns and types</vt:lpstr>
      <vt:lpstr>PowerPoint Presentation</vt:lpstr>
      <vt:lpstr>Login informations</vt:lpstr>
      <vt:lpstr>How it works </vt:lpstr>
      <vt:lpstr>Usage time</vt:lpstr>
      <vt:lpstr>Age group</vt:lpstr>
      <vt:lpstr>Usage time more precisely </vt:lpstr>
      <vt:lpstr>Completed tasks </vt:lpstr>
      <vt:lpstr>Age distribution by gender</vt:lpstr>
      <vt:lpstr>Subscription rate</vt:lpstr>
      <vt:lpstr>Coding is like a humor it goes bad when you explain it        -unknown</vt:lpstr>
      <vt:lpstr>The End</vt:lpstr>
      <vt:lpstr>Code</vt:lpstr>
      <vt:lpstr>Demo</vt:lpstr>
      <vt:lpstr>Cost of the project</vt:lpstr>
      <vt:lpstr>Github Its too long to explain https://github.com/Aziz251984/todolist</vt:lpstr>
      <vt:lpstr>Future plans</vt:lpstr>
      <vt:lpstr>Monetization Strategy:</vt:lpstr>
      <vt:lpstr>Questions?    Really after all this?  Reach to your goals with TODOISM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Aziz Asqarov</dc:creator>
  <cp:lastModifiedBy>Aziz Asqarov</cp:lastModifiedBy>
  <cp:revision>4</cp:revision>
  <dcterms:created xsi:type="dcterms:W3CDTF">2024-12-09T06:00:49Z</dcterms:created>
  <dcterms:modified xsi:type="dcterms:W3CDTF">2024-12-09T07:40:11Z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