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A526-9DA9-43AA-ABED-F402C184ECDC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F239-5E4B-457A-AD8A-1D0FDD7671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467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A526-9DA9-43AA-ABED-F402C184ECDC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F239-5E4B-457A-AD8A-1D0FDD7671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973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A526-9DA9-43AA-ABED-F402C184ECDC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F239-5E4B-457A-AD8A-1D0FDD7671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112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A526-9DA9-43AA-ABED-F402C184ECDC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F239-5E4B-457A-AD8A-1D0FDD7671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4742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A526-9DA9-43AA-ABED-F402C184ECDC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F239-5E4B-457A-AD8A-1D0FDD7671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4653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A526-9DA9-43AA-ABED-F402C184ECDC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F239-5E4B-457A-AD8A-1D0FDD7671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32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A526-9DA9-43AA-ABED-F402C184ECDC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F239-5E4B-457A-AD8A-1D0FDD7671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0105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A526-9DA9-43AA-ABED-F402C184ECDC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F239-5E4B-457A-AD8A-1D0FDD7671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55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A526-9DA9-43AA-ABED-F402C184ECDC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F239-5E4B-457A-AD8A-1D0FDD7671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516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A526-9DA9-43AA-ABED-F402C184ECDC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F239-5E4B-457A-AD8A-1D0FDD7671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300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A526-9DA9-43AA-ABED-F402C184ECDC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F239-5E4B-457A-AD8A-1D0FDD7671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02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FA526-9DA9-43AA-ABED-F402C184ECDC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1F239-5E4B-457A-AD8A-1D0FDD7671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24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  <p:sldLayoutId id="2147484010" r:id="rId6"/>
    <p:sldLayoutId id="2147484011" r:id="rId7"/>
    <p:sldLayoutId id="2147484012" r:id="rId8"/>
    <p:sldLayoutId id="2147484013" r:id="rId9"/>
    <p:sldLayoutId id="2147484014" r:id="rId10"/>
    <p:sldLayoutId id="21474840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912816-57EE-45B9-AD58-8D42F8AA0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8489" y="441649"/>
            <a:ext cx="9144000" cy="1152428"/>
          </a:xfrm>
        </p:spPr>
        <p:txBody>
          <a:bodyPr/>
          <a:lstStyle/>
          <a:p>
            <a:r>
              <a:rPr lang="ru-RU" dirty="0"/>
              <a:t>Чаты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30A53A2-8F65-4593-812B-A9C260DE3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8489" y="1594077"/>
            <a:ext cx="9144000" cy="920540"/>
          </a:xfrm>
        </p:spPr>
        <p:txBody>
          <a:bodyPr>
            <a:normAutofit/>
          </a:bodyPr>
          <a:lstStyle/>
          <a:p>
            <a:r>
              <a:rPr lang="ru-RU" sz="1500" dirty="0">
                <a:solidFill>
                  <a:schemeClr val="bg1">
                    <a:lumMod val="65000"/>
                  </a:schemeClr>
                </a:solidFill>
              </a:rPr>
              <a:t>Баховаддинов Азиз </a:t>
            </a:r>
            <a:r>
              <a:rPr lang="ru-RU" sz="1500" dirty="0" err="1">
                <a:solidFill>
                  <a:schemeClr val="bg1">
                    <a:lumMod val="65000"/>
                  </a:schemeClr>
                </a:solidFill>
              </a:rPr>
              <a:t>Худайбердиевич</a:t>
            </a:r>
            <a:endParaRPr lang="ru-RU" sz="15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E76758-D361-44A2-9A96-0CC5BB0DC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135" y="2054347"/>
            <a:ext cx="6354522" cy="444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1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AC8126-CD31-42F6-9939-70D4EC6A3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24053" cy="1325563"/>
          </a:xfrm>
        </p:spPr>
        <p:txBody>
          <a:bodyPr/>
          <a:lstStyle/>
          <a:p>
            <a:pPr algn="ctr"/>
            <a:r>
              <a:rPr lang="ru-RU" dirty="0"/>
              <a:t>Сервера на </a:t>
            </a:r>
            <a:r>
              <a:rPr lang="en-US" dirty="0"/>
              <a:t>flask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806291E-DE70-4246-836B-FC7515616A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064" y="1825625"/>
            <a:ext cx="8757872" cy="4351338"/>
          </a:xfrm>
        </p:spPr>
      </p:pic>
    </p:spTree>
    <p:extLst>
      <p:ext uri="{BB962C8B-B14F-4D97-AF65-F5344CB8AC3E}">
        <p14:creationId xmlns:p14="http://schemas.microsoft.com/office/powerpoint/2010/main" val="3358615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B9838B-A675-4186-AB28-B13F764F7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Интерфейс на </a:t>
            </a:r>
            <a:r>
              <a:rPr lang="en-US" dirty="0" err="1"/>
              <a:t>PyQt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284FB22-069D-4AB5-B50A-CD2CC46D25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266" y="1825625"/>
            <a:ext cx="8467468" cy="4351338"/>
          </a:xfrm>
        </p:spPr>
      </p:pic>
    </p:spTree>
    <p:extLst>
      <p:ext uri="{BB962C8B-B14F-4D97-AF65-F5344CB8AC3E}">
        <p14:creationId xmlns:p14="http://schemas.microsoft.com/office/powerpoint/2010/main" val="2703575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2DF9F0-E16E-4A5A-9EF6-EE80ADF4E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F95CA6F-1D67-4E47-B3CD-EB0C12A91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411" y="984521"/>
            <a:ext cx="7005178" cy="4888958"/>
          </a:xfrm>
        </p:spPr>
      </p:pic>
    </p:spTree>
    <p:extLst>
      <p:ext uri="{BB962C8B-B14F-4D97-AF65-F5344CB8AC3E}">
        <p14:creationId xmlns:p14="http://schemas.microsoft.com/office/powerpoint/2010/main" val="3040900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</TotalTime>
  <Words>10</Words>
  <Application>Microsoft Office PowerPoint</Application>
  <PresentationFormat>Широкоэкранный</PresentationFormat>
  <Paragraphs>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Чаты</vt:lpstr>
      <vt:lpstr>Сервера на flask</vt:lpstr>
      <vt:lpstr>Интерфейс на PyQt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Чаты</dc:title>
  <dc:creator>Азиз Баховаддинов</dc:creator>
  <cp:lastModifiedBy>Азиз Баховаддинов</cp:lastModifiedBy>
  <cp:revision>7</cp:revision>
  <dcterms:created xsi:type="dcterms:W3CDTF">2020-11-12T08:01:28Z</dcterms:created>
  <dcterms:modified xsi:type="dcterms:W3CDTF">2020-11-12T13:11:14Z</dcterms:modified>
</cp:coreProperties>
</file>