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зиз Баховаддинов" initials="АБ" lastIdx="1" clrIdx="0">
    <p:extLst>
      <p:ext uri="{19B8F6BF-5375-455C-9EA6-DF929625EA0E}">
        <p15:presenceInfo xmlns:p15="http://schemas.microsoft.com/office/powerpoint/2012/main" userId="9abffc46dff718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CCE84-4669-4473-B8D1-10F39C6C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3DF33F-8126-46F2-A6F6-9B09FA61D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807AB0-9FC3-476C-9893-3D9EB147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076-4A5E-4B73-A67F-B024FBE367A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8D2D3-A193-4FBB-AF54-B1AAB857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71DCC3-023E-4D0A-8CA6-C84EDC99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112-4E9E-4EB8-835A-FFC1BAE63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4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30CD6-3B97-4C36-9E84-CA966F0B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D2EAC2-64CE-4F70-BB58-AFEA8B7BB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D41B3-11F6-4555-8F58-9A1440B8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076-4A5E-4B73-A67F-B024FBE367A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363BC-9E9F-40AA-A256-52AF65C9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8088E-F105-4306-87C7-4B95E90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112-4E9E-4EB8-835A-FFC1BAE63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45323F-CAB3-42C3-90B4-A3FEC5F6A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C58AF6-55CC-4734-B228-061D87EC4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777A29-3C88-4E52-8B74-991AE338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076-4A5E-4B73-A67F-B024FBE367A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E4BC55-1BD5-478C-B6DC-0CADF201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696C8-1DC6-4235-9094-0DC1E5F0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112-4E9E-4EB8-835A-FFC1BAE63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3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ECDA0-0506-49E7-B974-9A987719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94D200-E944-40E5-9D4E-A848A611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A32AF8-1D50-415B-8B67-1DF1E8D0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076-4A5E-4B73-A67F-B024FBE367A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73F65F-85BC-4FC3-B59E-BBE62ADB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0FEF54-375D-4CB1-B83E-1AFD3F1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112-4E9E-4EB8-835A-FFC1BAE63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96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12BF8-0C80-44DE-BC21-7638F172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9E55C4-6B40-4819-8BDF-9959708A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A79FF0-6BCC-431F-A0DA-0366F3EA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076-4A5E-4B73-A67F-B024FBE367A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F0AA39-8171-4C84-8BEC-9B3982D9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FC204-AE0F-45C4-AD4B-129DCA8A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112-4E9E-4EB8-835A-FFC1BAE63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54ABC-5321-49BC-8FBB-5DD0CB89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04705-9869-461D-BCA9-65BC7C024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F0BA67-3292-40EC-98A1-337E258FF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8C7AF6-8AA5-4C27-9EB9-43AE6C6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076-4A5E-4B73-A67F-B024FBE367A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6A634-7DAC-49AC-85E8-F9E9974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0D13EC-C4C4-45FA-AFA9-B59486EF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112-4E9E-4EB8-835A-FFC1BAE63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6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D7BDD-0D52-49C3-B6ED-1B7B7825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2C3F24-9077-4B7D-A9DE-E189F79F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9FE126-6191-446A-8CCD-BDB5894AA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C64EF9-0881-4886-8CE5-E57F00AF6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79AC89-4131-4C72-B9E5-B77C0C8D7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6BDF90-9030-47B3-A775-499B6F1F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076-4A5E-4B73-A67F-B024FBE367A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B6ABD2-66FF-45C0-A417-4AD36BBB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4EBF08-01FA-4C41-BC11-64999E0B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112-4E9E-4EB8-835A-FFC1BAE63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5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3A81-D4ED-4809-84D0-86F7967A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EEB986-B61B-4FA4-B2E8-2C733471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076-4A5E-4B73-A67F-B024FBE367A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EA1C4D-2003-4FFE-B084-28AC95A2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548058-F463-4194-94D6-B91B7C6A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112-4E9E-4EB8-835A-FFC1BAE63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1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4A3878-EAFA-4558-8A36-2B1D2CB1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076-4A5E-4B73-A67F-B024FBE367A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D3D788-B4AE-4217-AAE2-B0AB11CC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2EF9DD-5E5C-4872-8956-BEB5796E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112-4E9E-4EB8-835A-FFC1BAE63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3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C1B77-B451-4E03-869A-55C0C25C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E147B-1229-483B-9268-D483A9A1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A9133-6835-41BE-8097-34971BE86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26141A-210E-450B-8EA1-E7D379C8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076-4A5E-4B73-A67F-B024FBE367A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4BA592-73B6-4A8A-A44C-F7081943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068BD1-42DB-47C5-A4A1-3CD3E432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112-4E9E-4EB8-835A-FFC1BAE63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9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AA297-36D8-4645-891B-7D4C011B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05819D-0340-47B2-BF98-A41D3F9D6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125BF1-50F3-4B85-88A4-889BF0534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6E6D1A-FB7A-4F0E-818A-A619AF6B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076-4A5E-4B73-A67F-B024FBE367A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48EA7D-4590-45DE-A120-3DABE347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157E63-2D75-4D07-8D39-845655FA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6112-4E9E-4EB8-835A-FFC1BAE63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97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6EE63-649B-4508-A41D-9308EAFE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E5977-8628-4212-8E52-08E37D8D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A83B3C-DC09-4453-A0FD-A7CB6AF20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E076-4A5E-4B73-A67F-B024FBE367AB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F8B1F-019B-4F5B-A040-08D45F032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39125-CAD8-4B54-9628-DEAF942E2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6112-4E9E-4EB8-835A-FFC1BAE631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9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AB77C-0823-4D66-ADC7-F9EFC9F26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917" y="59521"/>
            <a:ext cx="9144000" cy="2387600"/>
          </a:xfrm>
        </p:spPr>
        <p:txBody>
          <a:bodyPr/>
          <a:lstStyle/>
          <a:p>
            <a:r>
              <a:rPr lang="ru-RU" dirty="0"/>
              <a:t>Проект</a:t>
            </a:r>
            <a:r>
              <a:rPr lang="en-US" dirty="0"/>
              <a:t>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83C82D-D92A-4640-821B-72287B73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25" y="2340243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Баховаддинов Азиз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9A2618-EEB1-4B31-AF8D-D7D01639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75" y="2893058"/>
            <a:ext cx="6668284" cy="36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6C5D5-30CE-471D-ABF5-AE3BFC66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069" y="243444"/>
            <a:ext cx="3727862" cy="685181"/>
          </a:xfrm>
        </p:spPr>
        <p:txBody>
          <a:bodyPr>
            <a:normAutofit/>
          </a:bodyPr>
          <a:lstStyle/>
          <a:p>
            <a:r>
              <a:rPr lang="en-US" sz="3600" dirty="0"/>
              <a:t>Tiled Map Editor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1F318E-D4F4-48BF-8C8D-47C76C53A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59777"/>
            <a:ext cx="10515600" cy="2832265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В качестве редактора карт я использовал</a:t>
            </a:r>
            <a:r>
              <a:rPr lang="en-US" sz="1800" dirty="0">
                <a:solidFill>
                  <a:schemeClr val="tx1"/>
                </a:solidFill>
              </a:rPr>
              <a:t> Tiled Map Editor</a:t>
            </a:r>
            <a:r>
              <a:rPr lang="ru-RU" sz="1800" dirty="0">
                <a:solidFill>
                  <a:schemeClr val="tx1"/>
                </a:solidFill>
              </a:rPr>
              <a:t>.</a:t>
            </a:r>
          </a:p>
          <a:p>
            <a:r>
              <a:rPr lang="ru-RU" sz="1800" dirty="0">
                <a:solidFill>
                  <a:schemeClr val="tx1"/>
                </a:solidFill>
              </a:rPr>
              <a:t>Карта состояла из 5 слоёв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endParaRPr lang="ru-RU" sz="1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Слой </a:t>
            </a:r>
            <a:r>
              <a:rPr lang="ru-RU" sz="1800" dirty="0" err="1">
                <a:solidFill>
                  <a:schemeClr val="tx1"/>
                </a:solidFill>
              </a:rPr>
              <a:t>тайлов</a:t>
            </a:r>
            <a:r>
              <a:rPr lang="ru-RU" sz="1800" dirty="0">
                <a:solidFill>
                  <a:schemeClr val="tx1"/>
                </a:solidFill>
              </a:rPr>
              <a:t>, с которыми соприкасается игрок</a:t>
            </a:r>
          </a:p>
          <a:p>
            <a:pPr marL="342900" indent="-342900"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Отдельный слой с шипами для более простой обработки падения в шипы</a:t>
            </a:r>
          </a:p>
          <a:p>
            <a:pPr marL="342900" indent="-342900"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Слой с монетами</a:t>
            </a:r>
          </a:p>
          <a:p>
            <a:pPr marL="342900" indent="-342900"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Слой с зельем</a:t>
            </a:r>
          </a:p>
          <a:p>
            <a:pPr marL="342900" indent="-342900"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Дополняющий слой, состоящий из </a:t>
            </a:r>
            <a:r>
              <a:rPr lang="ru-RU" sz="1800" dirty="0" err="1">
                <a:solidFill>
                  <a:schemeClr val="tx1"/>
                </a:solidFill>
              </a:rPr>
              <a:t>тайлов</a:t>
            </a:r>
            <a:r>
              <a:rPr lang="ru-RU" sz="1800" dirty="0">
                <a:solidFill>
                  <a:schemeClr val="tx1"/>
                </a:solidFill>
              </a:rPr>
              <a:t> не соприкасающихся с игроком, а также декоративных </a:t>
            </a:r>
            <a:r>
              <a:rPr lang="ru-RU" sz="1800" dirty="0" err="1">
                <a:solidFill>
                  <a:schemeClr val="tx1"/>
                </a:solidFill>
              </a:rPr>
              <a:t>тайлов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1F84D5-F363-4131-90AD-5F9D32CE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91" y="1119868"/>
            <a:ext cx="7212927" cy="24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5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88C1E-52F1-4480-9676-8236D17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96" y="195943"/>
            <a:ext cx="3104408" cy="910812"/>
          </a:xfrm>
        </p:spPr>
        <p:txBody>
          <a:bodyPr>
            <a:normAutofit/>
          </a:bodyPr>
          <a:lstStyle/>
          <a:p>
            <a:r>
              <a:rPr lang="en-US" sz="4400" dirty="0" err="1"/>
              <a:t>Aseprite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06928E-ABCF-4094-A557-9787DF29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7" y="1941824"/>
            <a:ext cx="5427023" cy="1361308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04A183DC-29BE-46B8-ABCD-B46ED41A6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223" y="4506336"/>
            <a:ext cx="10515600" cy="150018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Приложение для работы со спрайтами.</a:t>
            </a:r>
          </a:p>
          <a:p>
            <a:r>
              <a:rPr lang="ru-RU" dirty="0">
                <a:solidFill>
                  <a:schemeClr val="tx1"/>
                </a:solidFill>
              </a:rPr>
              <a:t>Каждую анимацию можно выделить и вырезать в формате 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ru-RU" dirty="0">
                <a:solidFill>
                  <a:schemeClr val="tx1"/>
                </a:solidFill>
              </a:rPr>
              <a:t>, а после использовать для анимации персонажей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75E8DC-25FE-409A-BE59-7AB70499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43" y="1171677"/>
            <a:ext cx="3360717" cy="290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5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41059-BFC8-437A-8839-A23ACA9B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407" y="62884"/>
            <a:ext cx="9042482" cy="999878"/>
          </a:xfrm>
        </p:spPr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D92C9B-D6EB-4762-B82E-A6BCE3FAD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 игры – открыть сундук, но для этого нужно раздобыть ключ, а для этого требуется выпить зелье, позволяющее допрыгнуть до ранее недосягаемого места, где расположен ключ.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E6E383-6ACC-48B7-8FC8-780D5FAB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1" y="1124569"/>
            <a:ext cx="5728089" cy="31217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6254E5-ABA8-478E-BC59-846B27F8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770" y="1124569"/>
            <a:ext cx="5303669" cy="182086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423689-2B65-440E-B2C4-33779A1D0098}"/>
              </a:ext>
            </a:extLst>
          </p:cNvPr>
          <p:cNvSpPr/>
          <p:nvPr/>
        </p:nvSpPr>
        <p:spPr>
          <a:xfrm>
            <a:off x="7638342" y="2967335"/>
            <a:ext cx="27513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Начальная заставка</a:t>
            </a:r>
          </a:p>
        </p:txBody>
      </p:sp>
    </p:spTree>
    <p:extLst>
      <p:ext uri="{BB962C8B-B14F-4D97-AF65-F5344CB8AC3E}">
        <p14:creationId xmlns:p14="http://schemas.microsoft.com/office/powerpoint/2010/main" val="253437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45782-9A78-442C-B811-3445A65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209" y="72190"/>
            <a:ext cx="5809582" cy="965033"/>
          </a:xfrm>
        </p:spPr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D609B1-F0D5-40C2-A595-8C1E9CF90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47745"/>
            <a:ext cx="10515600" cy="204190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Герой в игре имеет 2 разных вида атаки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/>
                </a:solidFill>
              </a:rPr>
              <a:t>Выстрел из лука, который сначала надо натянуть</a:t>
            </a:r>
          </a:p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tx1"/>
                </a:solidFill>
              </a:rPr>
              <a:t>И атака мечом, у которого, в отличие от лука, низкая дальность атаки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D6EB0A-0252-4A9A-90CA-072A6CC2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87" y="1130686"/>
            <a:ext cx="4037255" cy="22017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D866CA-A741-4613-85BA-5740EF81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13" y="1084644"/>
            <a:ext cx="2300380" cy="10382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EE9526-B116-4ADE-B24E-98345C61C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013" y="2170290"/>
            <a:ext cx="2857180" cy="106913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97534E-1731-44B6-9FCE-B74D601B5C27}"/>
              </a:ext>
            </a:extLst>
          </p:cNvPr>
          <p:cNvSpPr/>
          <p:nvPr/>
        </p:nvSpPr>
        <p:spPr>
          <a:xfrm>
            <a:off x="7050067" y="3175781"/>
            <a:ext cx="248107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4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Две разные заставки, в зависимости от того проиграл игрок или нет</a:t>
            </a:r>
          </a:p>
        </p:txBody>
      </p:sp>
    </p:spTree>
    <p:extLst>
      <p:ext uri="{BB962C8B-B14F-4D97-AF65-F5344CB8AC3E}">
        <p14:creationId xmlns:p14="http://schemas.microsoft.com/office/powerpoint/2010/main" val="421097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38D21-1385-4974-BEB0-8A21142B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543" y="992605"/>
            <a:ext cx="4755649" cy="679784"/>
          </a:xfrm>
        </p:spPr>
        <p:txBody>
          <a:bodyPr>
            <a:normAutofit/>
          </a:bodyPr>
          <a:lstStyle/>
          <a:p>
            <a:r>
              <a:rPr lang="ru-RU" sz="2800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8BDE31-958A-4FC9-9687-A2E6DE724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F4ED8D-A0C3-4D9F-88F7-F5964A78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098" y="2268537"/>
            <a:ext cx="5068553" cy="27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43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169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pygame</vt:lpstr>
      <vt:lpstr>Tiled Map Editor</vt:lpstr>
      <vt:lpstr>Aseprite</vt:lpstr>
      <vt:lpstr>Игровой процесс</vt:lpstr>
      <vt:lpstr>Игровой процесс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Азиз Баховаддинов</dc:creator>
  <cp:lastModifiedBy>Азиз Баховаддинов</cp:lastModifiedBy>
  <cp:revision>5</cp:revision>
  <dcterms:created xsi:type="dcterms:W3CDTF">2021-03-01T18:50:31Z</dcterms:created>
  <dcterms:modified xsi:type="dcterms:W3CDTF">2021-03-01T19:31:23Z</dcterms:modified>
</cp:coreProperties>
</file>