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4" r:id="rId5"/>
    <p:sldId id="276" r:id="rId6"/>
    <p:sldId id="278" r:id="rId7"/>
    <p:sldId id="279" r:id="rId8"/>
    <p:sldId id="268" r:id="rId9"/>
    <p:sldId id="266" r:id="rId10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452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5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471CA7-C7F5-4357-8634-245DFB53626A}" type="datetime1">
              <a:rPr lang="de-DE" smtClean="0">
                <a:solidFill>
                  <a:schemeClr val="tx2"/>
                </a:solidFill>
              </a:rPr>
              <a:t>24.10.2023</a:t>
            </a:fld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de-DE" smtClean="0">
                <a:solidFill>
                  <a:schemeClr val="tx2"/>
                </a:solidFill>
              </a:rPr>
              <a:pPr algn="r" rtl="0"/>
              <a:t>‹Nr.›</a:t>
            </a:fld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BD9EDEE-B7FC-48B6-84C2-4E9B2A4DEB5D}" type="datetime1">
              <a:rPr lang="de-DE" smtClean="0"/>
              <a:pPr/>
              <a:t>24.10.2023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1701800"/>
            <a:ext cx="10157354" cy="4394200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C53170-3258-4451-8276-C388C383B5A5}" type="datetime1">
              <a:rPr lang="de-DE" smtClean="0"/>
              <a:pPr/>
              <a:t>24.10.2023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B646A6-A3F4-4A74-A98A-2E7AEF4EF1AF}" type="datetime1">
              <a:rPr lang="de-DE" smtClean="0"/>
              <a:pPr/>
              <a:t>24.10.2023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466800-FCC4-40ED-8121-852392402905}" type="datetime1">
              <a:rPr lang="de-DE" smtClean="0"/>
              <a:pPr/>
              <a:t>24.10.2023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5053304" cy="4470400"/>
          </a:xfrm>
        </p:spPr>
        <p:txBody>
          <a:bodyPr rtlCol="0">
            <a:normAutofit/>
          </a:bodyPr>
          <a:lstStyle>
            <a:lvl1pPr algn="l" rtl="0">
              <a:defRPr sz="2300" baseline="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46811" y="1701800"/>
            <a:ext cx="5027852" cy="4470400"/>
          </a:xfrm>
        </p:spPr>
        <p:txBody>
          <a:bodyPr rtlCol="0">
            <a:normAutofit/>
          </a:bodyPr>
          <a:lstStyle>
            <a:lvl1pPr algn="l" rtl="0">
              <a:defRPr sz="23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D3B511-74A1-49C1-8BBF-6E5801F20CF1}" type="datetime1">
              <a:rPr lang="de-DE" smtClean="0"/>
              <a:pPr/>
              <a:t>24.10.2023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6771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17309" y="2349500"/>
            <a:ext cx="4977104" cy="382269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6771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97559" y="2349500"/>
            <a:ext cx="4977104" cy="38227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95B4C8-53B4-41A2-BC27-1A17041F23EC}" type="datetime1">
              <a:rPr lang="de-DE" smtClean="0"/>
              <a:pPr/>
              <a:t>24.10.2023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21F4CC-59E5-46B4-B50C-58254FB25E79}" type="datetime1">
              <a:rPr lang="de-DE" smtClean="0"/>
              <a:pPr/>
              <a:t>24.10.2023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BF8962-F33D-41F6-B966-B9C74FFE9417}" type="datetime1">
              <a:rPr lang="de-DE" smtClean="0"/>
              <a:pPr/>
              <a:t>24.10.2023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9111FD-66A0-445D-8D3E-E2E26D9FA204}" type="datetime1">
              <a:rPr lang="de-DE" smtClean="0"/>
              <a:pPr/>
              <a:t>24.10.2023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9C88-B364-42F9-97DA-AB3AB30F19DE}" type="datetime1">
              <a:rPr lang="de-DE" smtClean="0"/>
              <a:pPr/>
              <a:t>24.10.2023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6580EDB4-80EA-4326-BCA5-E9CE28A4E771}" type="datetime1">
              <a:rPr lang="de-DE" smtClean="0"/>
              <a:pPr/>
              <a:t>24.10.2023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sz="4800" dirty="0" err="1"/>
              <a:t>Projekt</a:t>
            </a:r>
            <a:r>
              <a:rPr lang="en-US" sz="4800" dirty="0"/>
              <a:t> 1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API </a:t>
            </a:r>
            <a:r>
              <a:rPr lang="en-US" sz="4800" dirty="0" err="1"/>
              <a:t>Erstellung</a:t>
            </a:r>
            <a:r>
              <a:rPr lang="en-US" sz="4800" dirty="0"/>
              <a:t> für </a:t>
            </a:r>
            <a:r>
              <a:rPr lang="en-US" sz="4800" dirty="0" err="1"/>
              <a:t>Buchhandlung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de" dirty="0"/>
              <a:t>Breakout-Gruppe 4</a:t>
            </a:r>
          </a:p>
          <a:p>
            <a:pPr rtl="0"/>
            <a:r>
              <a:rPr lang="de" dirty="0"/>
              <a:t>Abdülaziz, Maher, Mohamed, </a:t>
            </a:r>
          </a:p>
          <a:p>
            <a:pPr rtl="0"/>
            <a:r>
              <a:rPr lang="de" dirty="0"/>
              <a:t>Markos und Marcel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/>
              <a:t>Ablauf unsere Präsentation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" dirty="0"/>
              <a:t>Projektbeschreibung und Aufgabenstellung</a:t>
            </a:r>
          </a:p>
          <a:p>
            <a:pPr rtl="0"/>
            <a:r>
              <a:rPr lang="de" dirty="0"/>
              <a:t>Verwendete Technik</a:t>
            </a:r>
          </a:p>
          <a:p>
            <a:pPr rtl="0"/>
            <a:r>
              <a:rPr lang="de" dirty="0"/>
              <a:t>Datenbankstruktur und API-Funktionen</a:t>
            </a:r>
          </a:p>
          <a:p>
            <a:pPr rtl="0"/>
            <a:r>
              <a:rPr lang="de" dirty="0"/>
              <a:t>Live-Präsentation der API über den Browser</a:t>
            </a:r>
          </a:p>
          <a:p>
            <a:pPr rtl="0"/>
            <a:r>
              <a:rPr lang="de" dirty="0"/>
              <a:t>Vorstellung des Programcodes </a:t>
            </a:r>
          </a:p>
          <a:p>
            <a:pPr rtl="0"/>
            <a:r>
              <a:rPr lang="de" dirty="0"/>
              <a:t>Fragen und Diskussion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/>
              <a:t>Projektbeschreibung und Aufgabenstellung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860105" y="1702097"/>
            <a:ext cx="4514227" cy="4470400"/>
          </a:xfrm>
        </p:spPr>
        <p:txBody>
          <a:bodyPr rtlCol="0"/>
          <a:lstStyle/>
          <a:p>
            <a:pPr rtl="0"/>
            <a:r>
              <a:rPr lang="de" dirty="0"/>
              <a:t>Buchladen und Cafe</a:t>
            </a:r>
          </a:p>
          <a:p>
            <a:pPr rtl="0"/>
            <a:r>
              <a:rPr lang="de" dirty="0"/>
              <a:t>API und Datenbank </a:t>
            </a:r>
          </a:p>
          <a:p>
            <a:pPr rtl="0"/>
            <a:r>
              <a:rPr lang="de" dirty="0"/>
              <a:t>Funktionen</a:t>
            </a:r>
          </a:p>
          <a:p>
            <a:pPr rtl="0"/>
            <a:r>
              <a:rPr lang="de" dirty="0"/>
              <a:t>Log – Datei</a:t>
            </a:r>
          </a:p>
          <a:p>
            <a:pPr rtl="0"/>
            <a:r>
              <a:rPr lang="de" dirty="0"/>
              <a:t>Auswertung</a:t>
            </a:r>
            <a:endParaRPr lang="en-US" dirty="0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A3449FC0-9B8B-6B71-F8BA-B09FE3CBA6DD}"/>
              </a:ext>
            </a:extLst>
          </p:cNvPr>
          <p:cNvSpPr txBox="1">
            <a:spLocks/>
          </p:cNvSpPr>
          <p:nvPr/>
        </p:nvSpPr>
        <p:spPr>
          <a:xfrm>
            <a:off x="5374332" y="1719085"/>
            <a:ext cx="4514227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" dirty="0"/>
              <a:t>2 Verkaufspunkte</a:t>
            </a:r>
          </a:p>
          <a:p>
            <a:r>
              <a:rPr lang="de" dirty="0"/>
              <a:t>2 Datenbanken</a:t>
            </a:r>
          </a:p>
          <a:p>
            <a:r>
              <a:rPr lang="de" dirty="0"/>
              <a:t>Vorhandene Software</a:t>
            </a:r>
          </a:p>
          <a:p>
            <a:r>
              <a:rPr lang="de" dirty="0"/>
              <a:t>Alle Funktionen für jede Tabelle der Datenbank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" dirty="0"/>
              <a:t>Verwendete Technik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A0B0AD1-602A-2BEF-4FE1-009B4A6BF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7309" y="1701800"/>
            <a:ext cx="10157354" cy="4470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/>
              <a:t>Lokale Datenbank mit PostgreSQL</a:t>
            </a:r>
          </a:p>
          <a:p>
            <a:pPr marL="0" indent="0" algn="ctr">
              <a:buNone/>
            </a:pPr>
            <a:r>
              <a:rPr lang="de-DE" dirty="0"/>
              <a:t>GitHub zur Versionsverwaltung und zur gemeinschaftlichen Bearbeitung</a:t>
            </a:r>
          </a:p>
          <a:p>
            <a:pPr marL="0" indent="0" algn="ctr">
              <a:buNone/>
            </a:pPr>
            <a:r>
              <a:rPr lang="de-DE" dirty="0"/>
              <a:t>Code in Python mit folgenden Modulen: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sz="2000" dirty="0"/>
              <a:t>FASTAPI – Zur Erzeugung einer </a:t>
            </a:r>
            <a:r>
              <a:rPr lang="de-DE" sz="2000" dirty="0" err="1"/>
              <a:t>RESTful</a:t>
            </a:r>
            <a:r>
              <a:rPr lang="de-DE" sz="2000" dirty="0"/>
              <a:t>-API in Python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sz="2000" dirty="0"/>
              <a:t>UVICORN – Für die Bereitstellung der Webanwendung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sz="2000" dirty="0"/>
              <a:t>PYDANTIC – Zur Datenvalidierung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sz="2000" dirty="0"/>
              <a:t>OS, SYS – Für Zugriffe auf </a:t>
            </a:r>
            <a:r>
              <a:rPr lang="de-DE" sz="2000" dirty="0" err="1"/>
              <a:t>Komandozeilenargumente</a:t>
            </a:r>
            <a:r>
              <a:rPr lang="de-DE" sz="2000" dirty="0"/>
              <a:t> und das Betriebssystem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sz="2000" dirty="0"/>
              <a:t>PSYCOPG2 – Adapter für PostgreSQL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sz="2000" dirty="0"/>
              <a:t>DATETIME – Für Datums- und </a:t>
            </a:r>
            <a:r>
              <a:rPr lang="de-DE" sz="2000" dirty="0" err="1"/>
              <a:t>Zeitinfomationen</a:t>
            </a:r>
            <a:endParaRPr lang="de-DE" sz="2000" dirty="0"/>
          </a:p>
          <a:p>
            <a:pPr marL="0" indent="0" algn="ctr">
              <a:lnSpc>
                <a:spcPct val="100000"/>
              </a:lnSpc>
              <a:buNone/>
            </a:pPr>
            <a:endParaRPr lang="de-DE" sz="2000" dirty="0"/>
          </a:p>
          <a:p>
            <a:pPr marL="0" indent="0" algn="ctr">
              <a:lnSpc>
                <a:spcPct val="100000"/>
              </a:lnSpc>
              <a:buNone/>
            </a:pPr>
            <a:endParaRPr lang="de-DE" sz="2000" dirty="0"/>
          </a:p>
          <a:p>
            <a:pPr marL="0" indent="0" algn="ctr">
              <a:lnSpc>
                <a:spcPct val="100000"/>
              </a:lnSpc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dirty="0" err="1"/>
              <a:t>Datenbankstruktur</a:t>
            </a:r>
            <a:endParaRPr lang="en-US" dirty="0"/>
          </a:p>
        </p:txBody>
      </p:sp>
      <p:pic>
        <p:nvPicPr>
          <p:cNvPr id="14" name="Inhaltsplatzhalter 13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49D9A0CA-500E-2310-8C65-596B21FEFD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4" y="1540075"/>
            <a:ext cx="5141922" cy="4632125"/>
          </a:xfrm>
        </p:spPr>
      </p:pic>
      <p:pic>
        <p:nvPicPr>
          <p:cNvPr id="12" name="Inhaltsplatzhalter 11" descr="Ein Bild, das Text, Screenshot, Zahl, Schrift enthält.">
            <a:extLst>
              <a:ext uri="{FF2B5EF4-FFF2-40B4-BE49-F238E27FC236}">
                <a16:creationId xmlns:a16="http://schemas.microsoft.com/office/drawing/2014/main" id="{32582B59-D54D-8799-E331-0FB5897CE1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7" y="1540075"/>
            <a:ext cx="3364298" cy="4632125"/>
          </a:xfr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820" y="1700808"/>
            <a:ext cx="5472608" cy="360040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n-US" dirty="0"/>
              <a:t>Danke für </a:t>
            </a:r>
            <a:r>
              <a:rPr lang="en-US" dirty="0" err="1"/>
              <a:t>euere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und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Spaß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API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ücher 16 x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23_TF02787940_TF02787940.potx" id="{A07221C8-B975-4B87-AB41-47C02B22BFA6}" vid="{F586EF8F-8554-4952-87AF-18F7DCDD0B8D}"/>
    </a:ext>
  </a:extLst>
</a:theme>
</file>

<file path=ppt/theme/theme2.xml><?xml version="1.0" encoding="utf-8"?>
<a:theme xmlns:a="http://schemas.openxmlformats.org/drawingml/2006/main" name="Office-Design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blauer Bücherstapel (Breitbild)</Template>
  <TotalTime>0</TotalTime>
  <Words>147</Words>
  <Application>Microsoft Office PowerPoint</Application>
  <PresentationFormat>Benutzerdefiniert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Bücher 16 x 9</vt:lpstr>
      <vt:lpstr>Projekt 1  API Erstellung für Buchhandlung </vt:lpstr>
      <vt:lpstr>Ablauf unsere Präsentation</vt:lpstr>
      <vt:lpstr>Projektbeschreibung und Aufgabenstellung</vt:lpstr>
      <vt:lpstr>Verwendete Technik</vt:lpstr>
      <vt:lpstr>Datenbankstruktur</vt:lpstr>
      <vt:lpstr>Danke für euere Aufmerksamkeit   und viel Spaß  mit unserer API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1  API Erstellung für Buchhandlung </dc:title>
  <dc:creator>Marcel Russek</dc:creator>
  <cp:lastModifiedBy>Marcel Russek</cp:lastModifiedBy>
  <cp:revision>1</cp:revision>
  <dcterms:created xsi:type="dcterms:W3CDTF">2023-10-24T08:10:29Z</dcterms:created>
  <dcterms:modified xsi:type="dcterms:W3CDTF">2023-10-24T09:03:59Z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