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8" r:id="rId2"/>
    <p:sldId id="259" r:id="rId3"/>
    <p:sldId id="272" r:id="rId4"/>
    <p:sldId id="263" r:id="rId5"/>
    <p:sldId id="270" r:id="rId6"/>
    <p:sldId id="266" r:id="rId7"/>
    <p:sldId id="264" r:id="rId8"/>
    <p:sldId id="260" r:id="rId9"/>
    <p:sldId id="265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11D"/>
    <a:srgbClr val="0000FF"/>
    <a:srgbClr val="00FF00"/>
    <a:srgbClr val="FF6699"/>
    <a:srgbClr val="41952D"/>
    <a:srgbClr val="00FFFF"/>
    <a:srgbClr val="00FF99"/>
    <a:srgbClr val="3399FF"/>
    <a:srgbClr val="CC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8C36E-3E46-476D-B8CB-C622A08361B2}" v="182" dt="2023-08-09T15:43:2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 Miszczuk" userId="6a39988a709b198b" providerId="LiveId" clId="{3828C36E-3E46-476D-B8CB-C622A08361B2}"/>
    <pc:docChg chg="undo custSel addSld delSld modSld sldOrd">
      <pc:chgData name="Joanna Miszczuk" userId="6a39988a709b198b" providerId="LiveId" clId="{3828C36E-3E46-476D-B8CB-C622A08361B2}" dt="2023-08-09T15:42:36.017" v="2073" actId="1076"/>
      <pc:docMkLst>
        <pc:docMk/>
      </pc:docMkLst>
      <pc:sldChg chg="addSp delSp modSp mod">
        <pc:chgData name="Joanna Miszczuk" userId="6a39988a709b198b" providerId="LiveId" clId="{3828C36E-3E46-476D-B8CB-C622A08361B2}" dt="2023-08-09T14:08:52.032" v="858" actId="1076"/>
        <pc:sldMkLst>
          <pc:docMk/>
          <pc:sldMk cId="3480174239" sldId="259"/>
        </pc:sldMkLst>
        <pc:spChg chg="mod">
          <ac:chgData name="Joanna Miszczuk" userId="6a39988a709b198b" providerId="LiveId" clId="{3828C36E-3E46-476D-B8CB-C622A08361B2}" dt="2023-08-09T14:08:52.032" v="858" actId="1076"/>
          <ac:spMkLst>
            <pc:docMk/>
            <pc:sldMk cId="3480174239" sldId="259"/>
            <ac:spMk id="3" creationId="{BA4B6945-CFDB-9176-F09B-5138F70F185F}"/>
          </ac:spMkLst>
        </pc:spChg>
        <pc:spChg chg="del mod">
          <ac:chgData name="Joanna Miszczuk" userId="6a39988a709b198b" providerId="LiveId" clId="{3828C36E-3E46-476D-B8CB-C622A08361B2}" dt="2023-08-09T14:08:28.423" v="853" actId="478"/>
          <ac:spMkLst>
            <pc:docMk/>
            <pc:sldMk cId="3480174239" sldId="259"/>
            <ac:spMk id="4" creationId="{143D14E3-025A-FA44-862B-6B2530C3C2E4}"/>
          </ac:spMkLst>
        </pc:spChg>
        <pc:spChg chg="add del mod">
          <ac:chgData name="Joanna Miszczuk" userId="6a39988a709b198b" providerId="LiveId" clId="{3828C36E-3E46-476D-B8CB-C622A08361B2}" dt="2023-08-09T14:08:31.218" v="854" actId="478"/>
          <ac:spMkLst>
            <pc:docMk/>
            <pc:sldMk cId="3480174239" sldId="259"/>
            <ac:spMk id="9" creationId="{CD335472-E4FB-7EAD-4448-9402F66E6D95}"/>
          </ac:spMkLst>
        </pc:spChg>
      </pc:sldChg>
      <pc:sldChg chg="addSp delSp modSp mod ord">
        <pc:chgData name="Joanna Miszczuk" userId="6a39988a709b198b" providerId="LiveId" clId="{3828C36E-3E46-476D-B8CB-C622A08361B2}" dt="2023-08-09T14:37:49.128" v="1160"/>
        <pc:sldMkLst>
          <pc:docMk/>
          <pc:sldMk cId="3832046952" sldId="260"/>
        </pc:sldMkLst>
        <pc:spChg chg="mod">
          <ac:chgData name="Joanna Miszczuk" userId="6a39988a709b198b" providerId="LiveId" clId="{3828C36E-3E46-476D-B8CB-C622A08361B2}" dt="2023-08-09T13:35:55.918" v="349" actId="20577"/>
          <ac:spMkLst>
            <pc:docMk/>
            <pc:sldMk cId="3832046952" sldId="260"/>
            <ac:spMk id="10" creationId="{FFA203E0-DB4F-5154-1625-14A8175704FD}"/>
          </ac:spMkLst>
        </pc:spChg>
        <pc:spChg chg="mod">
          <ac:chgData name="Joanna Miszczuk" userId="6a39988a709b198b" providerId="LiveId" clId="{3828C36E-3E46-476D-B8CB-C622A08361B2}" dt="2023-08-09T12:32:51.014" v="52" actId="20577"/>
          <ac:spMkLst>
            <pc:docMk/>
            <pc:sldMk cId="3832046952" sldId="260"/>
            <ac:spMk id="16" creationId="{F5FE13E9-B0F5-45F7-14F0-34E1BEA0E8C0}"/>
          </ac:spMkLst>
        </pc:spChg>
        <pc:picChg chg="add mod">
          <ac:chgData name="Joanna Miszczuk" userId="6a39988a709b198b" providerId="LiveId" clId="{3828C36E-3E46-476D-B8CB-C622A08361B2}" dt="2023-08-09T12:28:04.117" v="6" actId="1076"/>
          <ac:picMkLst>
            <pc:docMk/>
            <pc:sldMk cId="3832046952" sldId="260"/>
            <ac:picMk id="5" creationId="{089F356D-7369-0D5E-8E6E-05344A5D4C3A}"/>
          </ac:picMkLst>
        </pc:picChg>
        <pc:picChg chg="add mod">
          <ac:chgData name="Joanna Miszczuk" userId="6a39988a709b198b" providerId="LiveId" clId="{3828C36E-3E46-476D-B8CB-C622A08361B2}" dt="2023-08-09T12:43:22.522" v="110" actId="14100"/>
          <ac:picMkLst>
            <pc:docMk/>
            <pc:sldMk cId="3832046952" sldId="260"/>
            <ac:picMk id="12" creationId="{EE334E92-01E2-4337-6BB6-4B6D3902E930}"/>
          </ac:picMkLst>
        </pc:picChg>
        <pc:picChg chg="del">
          <ac:chgData name="Joanna Miszczuk" userId="6a39988a709b198b" providerId="LiveId" clId="{3828C36E-3E46-476D-B8CB-C622A08361B2}" dt="2023-08-09T12:27:22.524" v="0" actId="478"/>
          <ac:picMkLst>
            <pc:docMk/>
            <pc:sldMk cId="3832046952" sldId="260"/>
            <ac:picMk id="13" creationId="{584FDB54-2715-FF10-964C-9B0E6991E619}"/>
          </ac:picMkLst>
        </pc:picChg>
        <pc:picChg chg="del">
          <ac:chgData name="Joanna Miszczuk" userId="6a39988a709b198b" providerId="LiveId" clId="{3828C36E-3E46-476D-B8CB-C622A08361B2}" dt="2023-08-09T12:42:16.966" v="103" actId="478"/>
          <ac:picMkLst>
            <pc:docMk/>
            <pc:sldMk cId="3832046952" sldId="260"/>
            <ac:picMk id="20" creationId="{AAC2A049-20EB-B212-FC70-C89D87C478F2}"/>
          </ac:picMkLst>
        </pc:picChg>
      </pc:sldChg>
      <pc:sldChg chg="del">
        <pc:chgData name="Joanna Miszczuk" userId="6a39988a709b198b" providerId="LiveId" clId="{3828C36E-3E46-476D-B8CB-C622A08361B2}" dt="2023-08-09T13:06:26.505" v="229" actId="47"/>
        <pc:sldMkLst>
          <pc:docMk/>
          <pc:sldMk cId="3550257082" sldId="261"/>
        </pc:sldMkLst>
      </pc:sldChg>
      <pc:sldChg chg="addSp delSp modSp mod">
        <pc:chgData name="Joanna Miszczuk" userId="6a39988a709b198b" providerId="LiveId" clId="{3828C36E-3E46-476D-B8CB-C622A08361B2}" dt="2023-08-09T13:49:17.707" v="491" actId="14100"/>
        <pc:sldMkLst>
          <pc:docMk/>
          <pc:sldMk cId="3121930707" sldId="263"/>
        </pc:sldMkLst>
        <pc:spChg chg="mod">
          <ac:chgData name="Joanna Miszczuk" userId="6a39988a709b198b" providerId="LiveId" clId="{3828C36E-3E46-476D-B8CB-C622A08361B2}" dt="2023-08-09T13:49:17.707" v="491" actId="14100"/>
          <ac:spMkLst>
            <pc:docMk/>
            <pc:sldMk cId="3121930707" sldId="263"/>
            <ac:spMk id="3" creationId="{BA4B6945-CFDB-9176-F09B-5138F70F185F}"/>
          </ac:spMkLst>
        </pc:spChg>
        <pc:picChg chg="del">
          <ac:chgData name="Joanna Miszczuk" userId="6a39988a709b198b" providerId="LiveId" clId="{3828C36E-3E46-476D-B8CB-C622A08361B2}" dt="2023-08-09T12:39:07.001" v="74" actId="478"/>
          <ac:picMkLst>
            <pc:docMk/>
            <pc:sldMk cId="3121930707" sldId="263"/>
            <ac:picMk id="5" creationId="{FBF696CB-D972-DE22-A49E-FC6250E3FA0A}"/>
          </ac:picMkLst>
        </pc:picChg>
        <pc:picChg chg="add mod">
          <ac:chgData name="Joanna Miszczuk" userId="6a39988a709b198b" providerId="LiveId" clId="{3828C36E-3E46-476D-B8CB-C622A08361B2}" dt="2023-08-09T12:39:31.643" v="81" actId="1076"/>
          <ac:picMkLst>
            <pc:docMk/>
            <pc:sldMk cId="3121930707" sldId="263"/>
            <ac:picMk id="10" creationId="{E1846703-746A-B781-4204-FA1F15ECB0F3}"/>
          </ac:picMkLst>
        </pc:picChg>
      </pc:sldChg>
      <pc:sldChg chg="addSp delSp modSp mod ord">
        <pc:chgData name="Joanna Miszczuk" userId="6a39988a709b198b" providerId="LiveId" clId="{3828C36E-3E46-476D-B8CB-C622A08361B2}" dt="2023-08-09T14:38:14.199" v="1162"/>
        <pc:sldMkLst>
          <pc:docMk/>
          <pc:sldMk cId="1566755556" sldId="264"/>
        </pc:sldMkLst>
        <pc:picChg chg="add mod">
          <ac:chgData name="Joanna Miszczuk" userId="6a39988a709b198b" providerId="LiveId" clId="{3828C36E-3E46-476D-B8CB-C622A08361B2}" dt="2023-08-09T12:38:45.851" v="72" actId="1076"/>
          <ac:picMkLst>
            <pc:docMk/>
            <pc:sldMk cId="1566755556" sldId="264"/>
            <ac:picMk id="5" creationId="{9789A067-2E2E-F330-EDB7-4CF21F659241}"/>
          </ac:picMkLst>
        </pc:picChg>
        <pc:picChg chg="del">
          <ac:chgData name="Joanna Miszczuk" userId="6a39988a709b198b" providerId="LiveId" clId="{3828C36E-3E46-476D-B8CB-C622A08361B2}" dt="2023-08-09T12:35:44.767" v="54" actId="478"/>
          <ac:picMkLst>
            <pc:docMk/>
            <pc:sldMk cId="1566755556" sldId="264"/>
            <ac:picMk id="10" creationId="{33679B11-DBD3-CABC-5D7E-71AD6F50E10F}"/>
          </ac:picMkLst>
        </pc:picChg>
        <pc:picChg chg="add mod">
          <ac:chgData name="Joanna Miszczuk" userId="6a39988a709b198b" providerId="LiveId" clId="{3828C36E-3E46-476D-B8CB-C622A08361B2}" dt="2023-08-09T12:38:57.884" v="73" actId="14100"/>
          <ac:picMkLst>
            <pc:docMk/>
            <pc:sldMk cId="1566755556" sldId="264"/>
            <ac:picMk id="12" creationId="{D7CE4DB8-3F96-8F5F-132C-1C9FD964E456}"/>
          </ac:picMkLst>
        </pc:picChg>
        <pc:picChg chg="del">
          <ac:chgData name="Joanna Miszczuk" userId="6a39988a709b198b" providerId="LiveId" clId="{3828C36E-3E46-476D-B8CB-C622A08361B2}" dt="2023-08-09T12:37:01.534" v="58" actId="478"/>
          <ac:picMkLst>
            <pc:docMk/>
            <pc:sldMk cId="1566755556" sldId="264"/>
            <ac:picMk id="15" creationId="{1E201EC5-77E2-0D6E-37FE-A5144D3DF4FD}"/>
          </ac:picMkLst>
        </pc:picChg>
      </pc:sldChg>
      <pc:sldChg chg="addSp delSp modSp mod ord">
        <pc:chgData name="Joanna Miszczuk" userId="6a39988a709b198b" providerId="LiveId" clId="{3828C36E-3E46-476D-B8CB-C622A08361B2}" dt="2023-08-09T14:56:10.757" v="1617" actId="20577"/>
        <pc:sldMkLst>
          <pc:docMk/>
          <pc:sldMk cId="2764051594" sldId="265"/>
        </pc:sldMkLst>
        <pc:spChg chg="mod">
          <ac:chgData name="Joanna Miszczuk" userId="6a39988a709b198b" providerId="LiveId" clId="{3828C36E-3E46-476D-B8CB-C622A08361B2}" dt="2023-08-09T14:45:25.372" v="1325" actId="14100"/>
          <ac:spMkLst>
            <pc:docMk/>
            <pc:sldMk cId="2764051594" sldId="265"/>
            <ac:spMk id="4" creationId="{143D14E3-025A-FA44-862B-6B2530C3C2E4}"/>
          </ac:spMkLst>
        </pc:spChg>
        <pc:spChg chg="add del mod">
          <ac:chgData name="Joanna Miszczuk" userId="6a39988a709b198b" providerId="LiveId" clId="{3828C36E-3E46-476D-B8CB-C622A08361B2}" dt="2023-08-09T14:11:49.470" v="864" actId="478"/>
          <ac:spMkLst>
            <pc:docMk/>
            <pc:sldMk cId="2764051594" sldId="265"/>
            <ac:spMk id="9" creationId="{45302C9D-C2EA-045B-D4FF-C6CCDD0D9CBB}"/>
          </ac:spMkLst>
        </pc:spChg>
        <pc:spChg chg="add del mod">
          <ac:chgData name="Joanna Miszczuk" userId="6a39988a709b198b" providerId="LiveId" clId="{3828C36E-3E46-476D-B8CB-C622A08361B2}" dt="2023-08-09T14:43:20.164" v="1311" actId="478"/>
          <ac:spMkLst>
            <pc:docMk/>
            <pc:sldMk cId="2764051594" sldId="265"/>
            <ac:spMk id="10" creationId="{0E7DFED8-9F20-7B8B-6A56-0A43E4DA3D2F}"/>
          </ac:spMkLst>
        </pc:spChg>
        <pc:spChg chg="del">
          <ac:chgData name="Joanna Miszczuk" userId="6a39988a709b198b" providerId="LiveId" clId="{3828C36E-3E46-476D-B8CB-C622A08361B2}" dt="2023-08-09T14:11:43.779" v="863" actId="478"/>
          <ac:spMkLst>
            <pc:docMk/>
            <pc:sldMk cId="2764051594" sldId="265"/>
            <ac:spMk id="12" creationId="{B9238627-16A6-1F19-8D85-7B08C30FDD1E}"/>
          </ac:spMkLst>
        </pc:spChg>
        <pc:spChg chg="mod">
          <ac:chgData name="Joanna Miszczuk" userId="6a39988a709b198b" providerId="LiveId" clId="{3828C36E-3E46-476D-B8CB-C622A08361B2}" dt="2023-08-09T14:56:10.757" v="1617" actId="20577"/>
          <ac:spMkLst>
            <pc:docMk/>
            <pc:sldMk cId="2764051594" sldId="265"/>
            <ac:spMk id="13" creationId="{6045CAC3-E55E-E7F4-A12D-BDFD6C4F1C22}"/>
          </ac:spMkLst>
        </pc:spChg>
        <pc:spChg chg="add del mod">
          <ac:chgData name="Joanna Miszczuk" userId="6a39988a709b198b" providerId="LiveId" clId="{3828C36E-3E46-476D-B8CB-C622A08361B2}" dt="2023-08-09T14:40:34.081" v="1188" actId="478"/>
          <ac:spMkLst>
            <pc:docMk/>
            <pc:sldMk cId="2764051594" sldId="265"/>
            <ac:spMk id="14" creationId="{8954E49E-526C-CA1A-3363-2BEACF37BC93}"/>
          </ac:spMkLst>
        </pc:spChg>
        <pc:spChg chg="add del mod">
          <ac:chgData name="Joanna Miszczuk" userId="6a39988a709b198b" providerId="LiveId" clId="{3828C36E-3E46-476D-B8CB-C622A08361B2}" dt="2023-08-09T14:43:13.786" v="1305" actId="478"/>
          <ac:spMkLst>
            <pc:docMk/>
            <pc:sldMk cId="2764051594" sldId="265"/>
            <ac:spMk id="15" creationId="{EEE8EBAA-20F9-0BEB-A571-B7B528175228}"/>
          </ac:spMkLst>
        </pc:spChg>
        <pc:spChg chg="add del mod">
          <ac:chgData name="Joanna Miszczuk" userId="6a39988a709b198b" providerId="LiveId" clId="{3828C36E-3E46-476D-B8CB-C622A08361B2}" dt="2023-08-09T14:43:11.009" v="1302" actId="478"/>
          <ac:spMkLst>
            <pc:docMk/>
            <pc:sldMk cId="2764051594" sldId="265"/>
            <ac:spMk id="16" creationId="{87F9D842-F29E-9E72-766F-F80185C68038}"/>
          </ac:spMkLst>
        </pc:spChg>
        <pc:spChg chg="add del mod">
          <ac:chgData name="Joanna Miszczuk" userId="6a39988a709b198b" providerId="LiveId" clId="{3828C36E-3E46-476D-B8CB-C622A08361B2}" dt="2023-08-09T14:43:11.825" v="1303" actId="478"/>
          <ac:spMkLst>
            <pc:docMk/>
            <pc:sldMk cId="2764051594" sldId="265"/>
            <ac:spMk id="17" creationId="{92EA8FDB-2AD5-A949-D716-3189F82F10C7}"/>
          </ac:spMkLst>
        </pc:spChg>
        <pc:spChg chg="add del mod">
          <ac:chgData name="Joanna Miszczuk" userId="6a39988a709b198b" providerId="LiveId" clId="{3828C36E-3E46-476D-B8CB-C622A08361B2}" dt="2023-08-09T14:43:12.810" v="1304" actId="478"/>
          <ac:spMkLst>
            <pc:docMk/>
            <pc:sldMk cId="2764051594" sldId="265"/>
            <ac:spMk id="18" creationId="{494B5ACC-1CF3-EFA8-038C-317A78684641}"/>
          </ac:spMkLst>
        </pc:spChg>
        <pc:spChg chg="add del mod">
          <ac:chgData name="Joanna Miszczuk" userId="6a39988a709b198b" providerId="LiveId" clId="{3828C36E-3E46-476D-B8CB-C622A08361B2}" dt="2023-08-09T14:43:14.585" v="1306" actId="478"/>
          <ac:spMkLst>
            <pc:docMk/>
            <pc:sldMk cId="2764051594" sldId="265"/>
            <ac:spMk id="19" creationId="{AEB57F22-ED9F-4122-DAA2-00A59857B5A1}"/>
          </ac:spMkLst>
        </pc:spChg>
        <pc:spChg chg="add del mod">
          <ac:chgData name="Joanna Miszczuk" userId="6a39988a709b198b" providerId="LiveId" clId="{3828C36E-3E46-476D-B8CB-C622A08361B2}" dt="2023-08-09T14:43:15.277" v="1307" actId="478"/>
          <ac:spMkLst>
            <pc:docMk/>
            <pc:sldMk cId="2764051594" sldId="265"/>
            <ac:spMk id="20" creationId="{513A5128-A779-A4E0-10AF-E72CAA9F0EE0}"/>
          </ac:spMkLst>
        </pc:spChg>
        <pc:spChg chg="add del mod">
          <ac:chgData name="Joanna Miszczuk" userId="6a39988a709b198b" providerId="LiveId" clId="{3828C36E-3E46-476D-B8CB-C622A08361B2}" dt="2023-08-09T14:43:16.080" v="1308" actId="478"/>
          <ac:spMkLst>
            <pc:docMk/>
            <pc:sldMk cId="2764051594" sldId="265"/>
            <ac:spMk id="21" creationId="{EEF13D64-F293-7D39-AB88-10941C23CA38}"/>
          </ac:spMkLst>
        </pc:spChg>
        <pc:spChg chg="add del mod">
          <ac:chgData name="Joanna Miszczuk" userId="6a39988a709b198b" providerId="LiveId" clId="{3828C36E-3E46-476D-B8CB-C622A08361B2}" dt="2023-08-09T14:43:18.925" v="1310" actId="478"/>
          <ac:spMkLst>
            <pc:docMk/>
            <pc:sldMk cId="2764051594" sldId="265"/>
            <ac:spMk id="22" creationId="{096311A8-54BE-B278-F938-27C7EDD699F6}"/>
          </ac:spMkLst>
        </pc:spChg>
        <pc:spChg chg="add del mod">
          <ac:chgData name="Joanna Miszczuk" userId="6a39988a709b198b" providerId="LiveId" clId="{3828C36E-3E46-476D-B8CB-C622A08361B2}" dt="2023-08-09T14:43:17.842" v="1309" actId="478"/>
          <ac:spMkLst>
            <pc:docMk/>
            <pc:sldMk cId="2764051594" sldId="265"/>
            <ac:spMk id="23" creationId="{17A364DE-3500-3D95-1C60-F384739D92C4}"/>
          </ac:spMkLst>
        </pc:spChg>
      </pc:sldChg>
      <pc:sldChg chg="addSp delSp modSp mod ord">
        <pc:chgData name="Joanna Miszczuk" userId="6a39988a709b198b" providerId="LiveId" clId="{3828C36E-3E46-476D-B8CB-C622A08361B2}" dt="2023-08-09T14:11:02.138" v="862"/>
        <pc:sldMkLst>
          <pc:docMk/>
          <pc:sldMk cId="2778263195" sldId="266"/>
        </pc:sldMkLst>
        <pc:spChg chg="del">
          <ac:chgData name="Joanna Miszczuk" userId="6a39988a709b198b" providerId="LiveId" clId="{3828C36E-3E46-476D-B8CB-C622A08361B2}" dt="2023-08-09T13:09:05.365" v="252" actId="478"/>
          <ac:spMkLst>
            <pc:docMk/>
            <pc:sldMk cId="2778263195" sldId="266"/>
            <ac:spMk id="8" creationId="{87C0567D-C87B-32D8-E8E2-8F96465FB693}"/>
          </ac:spMkLst>
        </pc:spChg>
        <pc:spChg chg="mod">
          <ac:chgData name="Joanna Miszczuk" userId="6a39988a709b198b" providerId="LiveId" clId="{3828C36E-3E46-476D-B8CB-C622A08361B2}" dt="2023-08-09T13:39:25.258" v="352" actId="20577"/>
          <ac:spMkLst>
            <pc:docMk/>
            <pc:sldMk cId="2778263195" sldId="266"/>
            <ac:spMk id="23" creationId="{FC3D80F1-2950-A239-3C91-A932A7F3E9BE}"/>
          </ac:spMkLst>
        </pc:spChg>
        <pc:spChg chg="mod">
          <ac:chgData name="Joanna Miszczuk" userId="6a39988a709b198b" providerId="LiveId" clId="{3828C36E-3E46-476D-B8CB-C622A08361B2}" dt="2023-08-09T13:11:06.463" v="276" actId="20577"/>
          <ac:spMkLst>
            <pc:docMk/>
            <pc:sldMk cId="2778263195" sldId="266"/>
            <ac:spMk id="24" creationId="{992F9C72-E185-B406-4C53-6CF28318C378}"/>
          </ac:spMkLst>
        </pc:spChg>
        <pc:picChg chg="add del mod">
          <ac:chgData name="Joanna Miszczuk" userId="6a39988a709b198b" providerId="LiveId" clId="{3828C36E-3E46-476D-B8CB-C622A08361B2}" dt="2023-08-09T13:15:22.329" v="290" actId="478"/>
          <ac:picMkLst>
            <pc:docMk/>
            <pc:sldMk cId="2778263195" sldId="266"/>
            <ac:picMk id="5" creationId="{9DA29A46-F70A-8023-8721-B7101FEDF0AD}"/>
          </ac:picMkLst>
        </pc:picChg>
        <pc:picChg chg="add del mod">
          <ac:chgData name="Joanna Miszczuk" userId="6a39988a709b198b" providerId="LiveId" clId="{3828C36E-3E46-476D-B8CB-C622A08361B2}" dt="2023-08-09T13:26:18.699" v="301" actId="478"/>
          <ac:picMkLst>
            <pc:docMk/>
            <pc:sldMk cId="2778263195" sldId="266"/>
            <ac:picMk id="10" creationId="{84DE9F44-116B-F10C-51AD-693D345B2AC0}"/>
          </ac:picMkLst>
        </pc:picChg>
        <pc:picChg chg="add del mod">
          <ac:chgData name="Joanna Miszczuk" userId="6a39988a709b198b" providerId="LiveId" clId="{3828C36E-3E46-476D-B8CB-C622A08361B2}" dt="2023-08-09T13:30:05.731" v="321" actId="478"/>
          <ac:picMkLst>
            <pc:docMk/>
            <pc:sldMk cId="2778263195" sldId="266"/>
            <ac:picMk id="14" creationId="{973396A0-43A5-4A95-BFC6-62717620C5F1}"/>
          </ac:picMkLst>
        </pc:picChg>
        <pc:picChg chg="add del mod">
          <ac:chgData name="Joanna Miszczuk" userId="6a39988a709b198b" providerId="LiveId" clId="{3828C36E-3E46-476D-B8CB-C622A08361B2}" dt="2023-08-09T13:28:31.187" v="303" actId="478"/>
          <ac:picMkLst>
            <pc:docMk/>
            <pc:sldMk cId="2778263195" sldId="266"/>
            <ac:picMk id="16" creationId="{493B1552-21EC-79AC-B449-92E3C5C3514A}"/>
          </ac:picMkLst>
        </pc:picChg>
        <pc:picChg chg="del">
          <ac:chgData name="Joanna Miszczuk" userId="6a39988a709b198b" providerId="LiveId" clId="{3828C36E-3E46-476D-B8CB-C622A08361B2}" dt="2023-08-09T13:07:12.194" v="230" actId="478"/>
          <ac:picMkLst>
            <pc:docMk/>
            <pc:sldMk cId="2778263195" sldId="266"/>
            <ac:picMk id="18" creationId="{B470D47D-B3A4-A723-CCA4-15A4E6DA5DB4}"/>
          </ac:picMkLst>
        </pc:picChg>
        <pc:picChg chg="add del mod">
          <ac:chgData name="Joanna Miszczuk" userId="6a39988a709b198b" providerId="LiveId" clId="{3828C36E-3E46-476D-B8CB-C622A08361B2}" dt="2023-08-09T13:29:25.648" v="312" actId="478"/>
          <ac:picMkLst>
            <pc:docMk/>
            <pc:sldMk cId="2778263195" sldId="266"/>
            <ac:picMk id="19" creationId="{2369F740-488D-AA2E-C391-F7438F9B02E6}"/>
          </ac:picMkLst>
        </pc:picChg>
        <pc:picChg chg="del">
          <ac:chgData name="Joanna Miszczuk" userId="6a39988a709b198b" providerId="LiveId" clId="{3828C36E-3E46-476D-B8CB-C622A08361B2}" dt="2023-08-09T13:07:13.143" v="231" actId="478"/>
          <ac:picMkLst>
            <pc:docMk/>
            <pc:sldMk cId="2778263195" sldId="266"/>
            <ac:picMk id="20" creationId="{A5ECE30D-BC68-028F-6550-3AF3B225C7C0}"/>
          </ac:picMkLst>
        </pc:picChg>
        <pc:picChg chg="del">
          <ac:chgData name="Joanna Miszczuk" userId="6a39988a709b198b" providerId="LiveId" clId="{3828C36E-3E46-476D-B8CB-C622A08361B2}" dt="2023-08-09T13:07:14.055" v="232" actId="478"/>
          <ac:picMkLst>
            <pc:docMk/>
            <pc:sldMk cId="2778263195" sldId="266"/>
            <ac:picMk id="22" creationId="{5AA23CE3-1A65-0F66-C4AF-B7846011B11D}"/>
          </ac:picMkLst>
        </pc:picChg>
        <pc:picChg chg="add mod">
          <ac:chgData name="Joanna Miszczuk" userId="6a39988a709b198b" providerId="LiveId" clId="{3828C36E-3E46-476D-B8CB-C622A08361B2}" dt="2023-08-09T13:33:44.645" v="333" actId="14100"/>
          <ac:picMkLst>
            <pc:docMk/>
            <pc:sldMk cId="2778263195" sldId="266"/>
            <ac:picMk id="25" creationId="{E3FF5A4E-87EA-164C-BF66-C6FB638D71D0}"/>
          </ac:picMkLst>
        </pc:picChg>
        <pc:picChg chg="add mod">
          <ac:chgData name="Joanna Miszczuk" userId="6a39988a709b198b" providerId="LiveId" clId="{3828C36E-3E46-476D-B8CB-C622A08361B2}" dt="2023-08-09T13:33:54.125" v="335" actId="14100"/>
          <ac:picMkLst>
            <pc:docMk/>
            <pc:sldMk cId="2778263195" sldId="266"/>
            <ac:picMk id="27" creationId="{8B74BF06-F315-127A-9E4D-BE2C617ABAAC}"/>
          </ac:picMkLst>
        </pc:picChg>
        <pc:picChg chg="add mod">
          <ac:chgData name="Joanna Miszczuk" userId="6a39988a709b198b" providerId="LiveId" clId="{3828C36E-3E46-476D-B8CB-C622A08361B2}" dt="2023-08-09T13:36:34.629" v="350" actId="1076"/>
          <ac:picMkLst>
            <pc:docMk/>
            <pc:sldMk cId="2778263195" sldId="266"/>
            <ac:picMk id="29" creationId="{23A08546-8874-570A-739C-4F1ED6662BC4}"/>
          </ac:picMkLst>
        </pc:picChg>
      </pc:sldChg>
      <pc:sldChg chg="addSp delSp modSp del mod ord">
        <pc:chgData name="Joanna Miszczuk" userId="6a39988a709b198b" providerId="LiveId" clId="{3828C36E-3E46-476D-B8CB-C622A08361B2}" dt="2023-08-09T13:56:20.279" v="543" actId="47"/>
        <pc:sldMkLst>
          <pc:docMk/>
          <pc:sldMk cId="1518760489" sldId="269"/>
        </pc:sldMkLst>
        <pc:spChg chg="mod">
          <ac:chgData name="Joanna Miszczuk" userId="6a39988a709b198b" providerId="LiveId" clId="{3828C36E-3E46-476D-B8CB-C622A08361B2}" dt="2023-08-09T12:47:21.295" v="151" actId="13926"/>
          <ac:spMkLst>
            <pc:docMk/>
            <pc:sldMk cId="1518760489" sldId="269"/>
            <ac:spMk id="2" creationId="{93CC6D39-4A21-622D-D603-23B615733EC7}"/>
          </ac:spMkLst>
        </pc:spChg>
        <pc:spChg chg="del">
          <ac:chgData name="Joanna Miszczuk" userId="6a39988a709b198b" providerId="LiveId" clId="{3828C36E-3E46-476D-B8CB-C622A08361B2}" dt="2023-08-09T12:45:11.975" v="115" actId="478"/>
          <ac:spMkLst>
            <pc:docMk/>
            <pc:sldMk cId="1518760489" sldId="269"/>
            <ac:spMk id="4" creationId="{143D14E3-025A-FA44-862B-6B2530C3C2E4}"/>
          </ac:spMkLst>
        </pc:spChg>
        <pc:spChg chg="add mod">
          <ac:chgData name="Joanna Miszczuk" userId="6a39988a709b198b" providerId="LiveId" clId="{3828C36E-3E46-476D-B8CB-C622A08361B2}" dt="2023-08-09T12:45:19.914" v="117" actId="1076"/>
          <ac:spMkLst>
            <pc:docMk/>
            <pc:sldMk cId="1518760489" sldId="269"/>
            <ac:spMk id="5" creationId="{04B36595-7C43-42BD-42E6-B00EC1A247A3}"/>
          </ac:spMkLst>
        </pc:spChg>
        <pc:spChg chg="add del mod">
          <ac:chgData name="Joanna Miszczuk" userId="6a39988a709b198b" providerId="LiveId" clId="{3828C36E-3E46-476D-B8CB-C622A08361B2}" dt="2023-08-09T12:45:09.358" v="114" actId="478"/>
          <ac:spMkLst>
            <pc:docMk/>
            <pc:sldMk cId="1518760489" sldId="269"/>
            <ac:spMk id="10" creationId="{06BF4162-8904-11D8-3B0A-BD4171DB2AD3}"/>
          </ac:spMkLst>
        </pc:spChg>
        <pc:spChg chg="del">
          <ac:chgData name="Joanna Miszczuk" userId="6a39988a709b198b" providerId="LiveId" clId="{3828C36E-3E46-476D-B8CB-C622A08361B2}" dt="2023-08-09T12:45:05.880" v="113" actId="478"/>
          <ac:spMkLst>
            <pc:docMk/>
            <pc:sldMk cId="1518760489" sldId="269"/>
            <ac:spMk id="12" creationId="{B9238627-16A6-1F19-8D85-7B08C30FDD1E}"/>
          </ac:spMkLst>
        </pc:spChg>
        <pc:spChg chg="add del mod">
          <ac:chgData name="Joanna Miszczuk" userId="6a39988a709b198b" providerId="LiveId" clId="{3828C36E-3E46-476D-B8CB-C622A08361B2}" dt="2023-08-09T12:45:14.516" v="116" actId="478"/>
          <ac:spMkLst>
            <pc:docMk/>
            <pc:sldMk cId="1518760489" sldId="269"/>
            <ac:spMk id="14" creationId="{57F374C2-FAB8-6B91-6D12-12168D482250}"/>
          </ac:spMkLst>
        </pc:spChg>
        <pc:graphicFrameChg chg="add mod">
          <ac:chgData name="Joanna Miszczuk" userId="6a39988a709b198b" providerId="LiveId" clId="{3828C36E-3E46-476D-B8CB-C622A08361B2}" dt="2023-08-09T12:46:01.682" v="120"/>
          <ac:graphicFrameMkLst>
            <pc:docMk/>
            <pc:sldMk cId="1518760489" sldId="269"/>
            <ac:graphicFrameMk id="15" creationId="{DB7C9034-1698-155B-8FB7-2FB92CD45D9A}"/>
          </ac:graphicFrameMkLst>
        </pc:graphicFrameChg>
      </pc:sldChg>
      <pc:sldChg chg="addSp delSp modSp mod">
        <pc:chgData name="Joanna Miszczuk" userId="6a39988a709b198b" providerId="LiveId" clId="{3828C36E-3E46-476D-B8CB-C622A08361B2}" dt="2023-08-09T13:50:03.068" v="495" actId="13926"/>
        <pc:sldMkLst>
          <pc:docMk/>
          <pc:sldMk cId="958324388" sldId="270"/>
        </pc:sldMkLst>
        <pc:spChg chg="mod">
          <ac:chgData name="Joanna Miszczuk" userId="6a39988a709b198b" providerId="LiveId" clId="{3828C36E-3E46-476D-B8CB-C622A08361B2}" dt="2023-08-09T13:50:03.068" v="495" actId="13926"/>
          <ac:spMkLst>
            <pc:docMk/>
            <pc:sldMk cId="958324388" sldId="270"/>
            <ac:spMk id="18" creationId="{6F092D46-9895-7D1E-ECDA-E368672A3D28}"/>
          </ac:spMkLst>
        </pc:spChg>
        <pc:picChg chg="add mod">
          <ac:chgData name="Joanna Miszczuk" userId="6a39988a709b198b" providerId="LiveId" clId="{3828C36E-3E46-476D-B8CB-C622A08361B2}" dt="2023-08-09T12:40:25.884" v="97" actId="1076"/>
          <ac:picMkLst>
            <pc:docMk/>
            <pc:sldMk cId="958324388" sldId="270"/>
            <ac:picMk id="5" creationId="{F0064827-269B-8F80-B51F-B998A492EC5F}"/>
          </ac:picMkLst>
        </pc:picChg>
        <pc:picChg chg="add mod">
          <ac:chgData name="Joanna Miszczuk" userId="6a39988a709b198b" providerId="LiveId" clId="{3828C36E-3E46-476D-B8CB-C622A08361B2}" dt="2023-08-09T12:40:45.939" v="101" actId="1076"/>
          <ac:picMkLst>
            <pc:docMk/>
            <pc:sldMk cId="958324388" sldId="270"/>
            <ac:picMk id="10" creationId="{8136D599-DD5B-3402-26A1-61DD928C6961}"/>
          </ac:picMkLst>
        </pc:picChg>
        <pc:picChg chg="del">
          <ac:chgData name="Joanna Miszczuk" userId="6a39988a709b198b" providerId="LiveId" clId="{3828C36E-3E46-476D-B8CB-C622A08361B2}" dt="2023-08-09T12:39:39.134" v="82" actId="478"/>
          <ac:picMkLst>
            <pc:docMk/>
            <pc:sldMk cId="958324388" sldId="270"/>
            <ac:picMk id="13" creationId="{34BD2EBD-E110-7CE1-CDA0-469DD51C5E07}"/>
          </ac:picMkLst>
        </pc:picChg>
        <pc:picChg chg="del">
          <ac:chgData name="Joanna Miszczuk" userId="6a39988a709b198b" providerId="LiveId" clId="{3828C36E-3E46-476D-B8CB-C622A08361B2}" dt="2023-08-09T12:39:40.163" v="83" actId="478"/>
          <ac:picMkLst>
            <pc:docMk/>
            <pc:sldMk cId="958324388" sldId="270"/>
            <ac:picMk id="16" creationId="{83E994DB-0911-56DE-58E4-875518086547}"/>
          </ac:picMkLst>
        </pc:picChg>
      </pc:sldChg>
      <pc:sldChg chg="addSp delSp modSp add mod ord">
        <pc:chgData name="Joanna Miszczuk" userId="6a39988a709b198b" providerId="LiveId" clId="{3828C36E-3E46-476D-B8CB-C622A08361B2}" dt="2023-08-09T15:42:36.017" v="2073" actId="1076"/>
        <pc:sldMkLst>
          <pc:docMk/>
          <pc:sldMk cId="4036123854" sldId="271"/>
        </pc:sldMkLst>
        <pc:spChg chg="mod">
          <ac:chgData name="Joanna Miszczuk" userId="6a39988a709b198b" providerId="LiveId" clId="{3828C36E-3E46-476D-B8CB-C622A08361B2}" dt="2023-08-09T14:57:29.015" v="1618" actId="13926"/>
          <ac:spMkLst>
            <pc:docMk/>
            <pc:sldMk cId="4036123854" sldId="271"/>
            <ac:spMk id="2" creationId="{93CC6D39-4A21-622D-D603-23B615733EC7}"/>
          </ac:spMkLst>
        </pc:spChg>
        <pc:spChg chg="del mod">
          <ac:chgData name="Joanna Miszczuk" userId="6a39988a709b198b" providerId="LiveId" clId="{3828C36E-3E46-476D-B8CB-C622A08361B2}" dt="2023-08-09T15:31:38.407" v="1904" actId="478"/>
          <ac:spMkLst>
            <pc:docMk/>
            <pc:sldMk cId="4036123854" sldId="271"/>
            <ac:spMk id="4" creationId="{143D14E3-025A-FA44-862B-6B2530C3C2E4}"/>
          </ac:spMkLst>
        </pc:spChg>
        <pc:spChg chg="add del mod">
          <ac:chgData name="Joanna Miszczuk" userId="6a39988a709b198b" providerId="LiveId" clId="{3828C36E-3E46-476D-B8CB-C622A08361B2}" dt="2023-08-09T15:31:42.553" v="1905" actId="478"/>
          <ac:spMkLst>
            <pc:docMk/>
            <pc:sldMk cId="4036123854" sldId="271"/>
            <ac:spMk id="10" creationId="{C4A8FC9B-9BD6-5B5D-2B5A-FA2C6F68242B}"/>
          </ac:spMkLst>
        </pc:spChg>
        <pc:spChg chg="mod">
          <ac:chgData name="Joanna Miszczuk" userId="6a39988a709b198b" providerId="LiveId" clId="{3828C36E-3E46-476D-B8CB-C622A08361B2}" dt="2023-08-09T15:42:13.711" v="2070" actId="255"/>
          <ac:spMkLst>
            <pc:docMk/>
            <pc:sldMk cId="4036123854" sldId="271"/>
            <ac:spMk id="12" creationId="{B9238627-16A6-1F19-8D85-7B08C30FDD1E}"/>
          </ac:spMkLst>
        </pc:spChg>
        <pc:spChg chg="add mod">
          <ac:chgData name="Joanna Miszczuk" userId="6a39988a709b198b" providerId="LiveId" clId="{3828C36E-3E46-476D-B8CB-C622A08361B2}" dt="2023-08-09T15:40:58.200" v="2061" actId="1076"/>
          <ac:spMkLst>
            <pc:docMk/>
            <pc:sldMk cId="4036123854" sldId="271"/>
            <ac:spMk id="13" creationId="{536F35A5-D360-6A06-4BBC-8EEC08E45E40}"/>
          </ac:spMkLst>
        </pc:spChg>
        <pc:spChg chg="add mod">
          <ac:chgData name="Joanna Miszczuk" userId="6a39988a709b198b" providerId="LiveId" clId="{3828C36E-3E46-476D-B8CB-C622A08361B2}" dt="2023-08-09T15:41:38.583" v="2066" actId="20577"/>
          <ac:spMkLst>
            <pc:docMk/>
            <pc:sldMk cId="4036123854" sldId="271"/>
            <ac:spMk id="14" creationId="{15D909F7-858E-40AC-FF4D-91305D45651C}"/>
          </ac:spMkLst>
        </pc:spChg>
        <pc:spChg chg="add mod">
          <ac:chgData name="Joanna Miszczuk" userId="6a39988a709b198b" providerId="LiveId" clId="{3828C36E-3E46-476D-B8CB-C622A08361B2}" dt="2023-08-09T15:41:43.082" v="2067" actId="20577"/>
          <ac:spMkLst>
            <pc:docMk/>
            <pc:sldMk cId="4036123854" sldId="271"/>
            <ac:spMk id="15" creationId="{15A00C1B-0A83-B0C9-9E4D-27AE59F8392E}"/>
          </ac:spMkLst>
        </pc:spChg>
        <pc:spChg chg="add mod">
          <ac:chgData name="Joanna Miszczuk" userId="6a39988a709b198b" providerId="LiveId" clId="{3828C36E-3E46-476D-B8CB-C622A08361B2}" dt="2023-08-09T15:42:30.854" v="2072" actId="255"/>
          <ac:spMkLst>
            <pc:docMk/>
            <pc:sldMk cId="4036123854" sldId="271"/>
            <ac:spMk id="16" creationId="{2084862E-9897-C0DF-B9BE-8201F7428126}"/>
          </ac:spMkLst>
        </pc:spChg>
        <pc:graphicFrameChg chg="add mod">
          <ac:chgData name="Joanna Miszczuk" userId="6a39988a709b198b" providerId="LiveId" clId="{3828C36E-3E46-476D-B8CB-C622A08361B2}" dt="2023-08-09T15:42:36.017" v="2073" actId="1076"/>
          <ac:graphicFrameMkLst>
            <pc:docMk/>
            <pc:sldMk cId="4036123854" sldId="271"/>
            <ac:graphicFrameMk id="5" creationId="{E15DAD63-EF09-5AEA-444A-FD165383DDA7}"/>
          </ac:graphicFrameMkLst>
        </pc:graphicFrameChg>
      </pc:sldChg>
      <pc:sldChg chg="addSp delSp modSp add mod">
        <pc:chgData name="Joanna Miszczuk" userId="6a39988a709b198b" providerId="LiveId" clId="{3828C36E-3E46-476D-B8CB-C622A08361B2}" dt="2023-08-09T13:06:02.169" v="228" actId="11529"/>
        <pc:sldMkLst>
          <pc:docMk/>
          <pc:sldMk cId="2532909395" sldId="272"/>
        </pc:sldMkLst>
        <pc:spChg chg="mod">
          <ac:chgData name="Joanna Miszczuk" userId="6a39988a709b198b" providerId="LiveId" clId="{3828C36E-3E46-476D-B8CB-C622A08361B2}" dt="2023-08-09T13:03:31.304" v="216" actId="1076"/>
          <ac:spMkLst>
            <pc:docMk/>
            <pc:sldMk cId="2532909395" sldId="272"/>
            <ac:spMk id="7" creationId="{E7D3C4C7-5918-1CA6-2C3F-80FED9D5F037}"/>
          </ac:spMkLst>
        </pc:spChg>
        <pc:graphicFrameChg chg="add mod modGraphic">
          <ac:chgData name="Joanna Miszczuk" userId="6a39988a709b198b" providerId="LiveId" clId="{3828C36E-3E46-476D-B8CB-C622A08361B2}" dt="2023-08-09T13:04:56.273" v="225" actId="113"/>
          <ac:graphicFrameMkLst>
            <pc:docMk/>
            <pc:sldMk cId="2532909395" sldId="272"/>
            <ac:graphicFrameMk id="4" creationId="{B84CFA22-3F0B-EB58-448D-B9CCC0164493}"/>
          </ac:graphicFrameMkLst>
        </pc:graphicFrameChg>
        <pc:graphicFrameChg chg="del">
          <ac:chgData name="Joanna Miszczuk" userId="6a39988a709b198b" providerId="LiveId" clId="{3828C36E-3E46-476D-B8CB-C622A08361B2}" dt="2023-08-09T12:47:51.415" v="153" actId="478"/>
          <ac:graphicFrameMkLst>
            <pc:docMk/>
            <pc:sldMk cId="2532909395" sldId="272"/>
            <ac:graphicFrameMk id="5" creationId="{760192EC-6D30-D8D9-2D54-5B89885D000F}"/>
          </ac:graphicFrameMkLst>
        </pc:graphicFrameChg>
        <pc:graphicFrameChg chg="del">
          <ac:chgData name="Joanna Miszczuk" userId="6a39988a709b198b" providerId="LiveId" clId="{3828C36E-3E46-476D-B8CB-C622A08361B2}" dt="2023-08-09T12:47:54.996" v="154" actId="478"/>
          <ac:graphicFrameMkLst>
            <pc:docMk/>
            <pc:sldMk cId="2532909395" sldId="272"/>
            <ac:graphicFrameMk id="16" creationId="{697C86E3-7618-2EEC-2E7F-5E463616A26C}"/>
          </ac:graphicFrameMkLst>
        </pc:graphicFrameChg>
        <pc:cxnChg chg="add">
          <ac:chgData name="Joanna Miszczuk" userId="6a39988a709b198b" providerId="LiveId" clId="{3828C36E-3E46-476D-B8CB-C622A08361B2}" dt="2023-08-09T13:05:15.899" v="226" actId="11529"/>
          <ac:cxnSpMkLst>
            <pc:docMk/>
            <pc:sldMk cId="2532909395" sldId="272"/>
            <ac:cxnSpMk id="9" creationId="{111F5BB5-90E9-A453-CECB-31004B4BC81F}"/>
          </ac:cxnSpMkLst>
        </pc:cxnChg>
        <pc:cxnChg chg="add">
          <ac:chgData name="Joanna Miszczuk" userId="6a39988a709b198b" providerId="LiveId" clId="{3828C36E-3E46-476D-B8CB-C622A08361B2}" dt="2023-08-09T13:05:37.363" v="227" actId="11529"/>
          <ac:cxnSpMkLst>
            <pc:docMk/>
            <pc:sldMk cId="2532909395" sldId="272"/>
            <ac:cxnSpMk id="12" creationId="{87AE9E85-643F-411F-38F5-CDB2ABAE0B6B}"/>
          </ac:cxnSpMkLst>
        </pc:cxnChg>
        <pc:cxnChg chg="add">
          <ac:chgData name="Joanna Miszczuk" userId="6a39988a709b198b" providerId="LiveId" clId="{3828C36E-3E46-476D-B8CB-C622A08361B2}" dt="2023-08-09T13:06:02.169" v="228" actId="11529"/>
          <ac:cxnSpMkLst>
            <pc:docMk/>
            <pc:sldMk cId="2532909395" sldId="272"/>
            <ac:cxnSpMk id="14" creationId="{7DA76914-9375-4907-A06B-46D5423007A0}"/>
          </ac:cxnSpMkLst>
        </pc:cxnChg>
      </pc:sldChg>
      <pc:sldChg chg="addSp delSp modSp add mod">
        <pc:chgData name="Joanna Miszczuk" userId="6a39988a709b198b" providerId="LiveId" clId="{3828C36E-3E46-476D-B8CB-C622A08361B2}" dt="2023-08-09T15:27:15.452" v="1845"/>
        <pc:sldMkLst>
          <pc:docMk/>
          <pc:sldMk cId="3572027017" sldId="273"/>
        </pc:sldMkLst>
        <pc:spChg chg="del mod">
          <ac:chgData name="Joanna Miszczuk" userId="6a39988a709b198b" providerId="LiveId" clId="{3828C36E-3E46-476D-B8CB-C622A08361B2}" dt="2023-08-09T15:08:43.485" v="1670" actId="478"/>
          <ac:spMkLst>
            <pc:docMk/>
            <pc:sldMk cId="3572027017" sldId="273"/>
            <ac:spMk id="4" creationId="{143D14E3-025A-FA44-862B-6B2530C3C2E4}"/>
          </ac:spMkLst>
        </pc:spChg>
        <pc:spChg chg="add del mod">
          <ac:chgData name="Joanna Miszczuk" userId="6a39988a709b198b" providerId="LiveId" clId="{3828C36E-3E46-476D-B8CB-C622A08361B2}" dt="2023-08-09T15:04:14.795" v="1646" actId="478"/>
          <ac:spMkLst>
            <pc:docMk/>
            <pc:sldMk cId="3572027017" sldId="273"/>
            <ac:spMk id="9" creationId="{F5866276-FFE9-D623-3FE1-7AC4F81D4D89}"/>
          </ac:spMkLst>
        </pc:spChg>
        <pc:spChg chg="add del mod">
          <ac:chgData name="Joanna Miszczuk" userId="6a39988a709b198b" providerId="LiveId" clId="{3828C36E-3E46-476D-B8CB-C622A08361B2}" dt="2023-08-09T15:03:18.975" v="1641" actId="478"/>
          <ac:spMkLst>
            <pc:docMk/>
            <pc:sldMk cId="3572027017" sldId="273"/>
            <ac:spMk id="10" creationId="{A9547C66-7327-9DC0-B69A-C776919258EB}"/>
          </ac:spMkLst>
        </pc:spChg>
        <pc:spChg chg="add del mod">
          <ac:chgData name="Joanna Miszczuk" userId="6a39988a709b198b" providerId="LiveId" clId="{3828C36E-3E46-476D-B8CB-C622A08361B2}" dt="2023-08-09T15:07:57.985" v="1666" actId="478"/>
          <ac:spMkLst>
            <pc:docMk/>
            <pc:sldMk cId="3572027017" sldId="273"/>
            <ac:spMk id="12" creationId="{84B91B59-B40C-01AB-4DC5-D03763D4F5EA}"/>
          </ac:spMkLst>
        </pc:spChg>
        <pc:spChg chg="del mod">
          <ac:chgData name="Joanna Miszczuk" userId="6a39988a709b198b" providerId="LiveId" clId="{3828C36E-3E46-476D-B8CB-C622A08361B2}" dt="2023-08-09T15:20:15.984" v="1766" actId="478"/>
          <ac:spMkLst>
            <pc:docMk/>
            <pc:sldMk cId="3572027017" sldId="273"/>
            <ac:spMk id="13" creationId="{6045CAC3-E55E-E7F4-A12D-BDFD6C4F1C22}"/>
          </ac:spMkLst>
        </pc:spChg>
        <pc:spChg chg="add del mod">
          <ac:chgData name="Joanna Miszczuk" userId="6a39988a709b198b" providerId="LiveId" clId="{3828C36E-3E46-476D-B8CB-C622A08361B2}" dt="2023-08-09T15:04:46.951" v="1654" actId="478"/>
          <ac:spMkLst>
            <pc:docMk/>
            <pc:sldMk cId="3572027017" sldId="273"/>
            <ac:spMk id="15" creationId="{5C558B2D-CC8F-F033-79B5-C58BB282624C}"/>
          </ac:spMkLst>
        </pc:spChg>
        <pc:spChg chg="add del mod">
          <ac:chgData name="Joanna Miszczuk" userId="6a39988a709b198b" providerId="LiveId" clId="{3828C36E-3E46-476D-B8CB-C622A08361B2}" dt="2023-08-09T15:04:46.951" v="1654" actId="478"/>
          <ac:spMkLst>
            <pc:docMk/>
            <pc:sldMk cId="3572027017" sldId="273"/>
            <ac:spMk id="16" creationId="{96240044-9E35-7A48-1A94-C96D1F978E34}"/>
          </ac:spMkLst>
        </pc:spChg>
        <pc:spChg chg="add del mod">
          <ac:chgData name="Joanna Miszczuk" userId="6a39988a709b198b" providerId="LiveId" clId="{3828C36E-3E46-476D-B8CB-C622A08361B2}" dt="2023-08-09T15:04:46.951" v="1654" actId="478"/>
          <ac:spMkLst>
            <pc:docMk/>
            <pc:sldMk cId="3572027017" sldId="273"/>
            <ac:spMk id="17" creationId="{9B962070-B199-00AD-234A-134279D22E51}"/>
          </ac:spMkLst>
        </pc:spChg>
        <pc:spChg chg="add del mod">
          <ac:chgData name="Joanna Miszczuk" userId="6a39988a709b198b" providerId="LiveId" clId="{3828C36E-3E46-476D-B8CB-C622A08361B2}" dt="2023-08-09T15:08:49.169" v="1671" actId="478"/>
          <ac:spMkLst>
            <pc:docMk/>
            <pc:sldMk cId="3572027017" sldId="273"/>
            <ac:spMk id="20" creationId="{1311C4A3-F6BF-4C8E-D2D2-81F90A4A33A7}"/>
          </ac:spMkLst>
        </pc:spChg>
        <pc:graphicFrameChg chg="add mod">
          <ac:chgData name="Joanna Miszczuk" userId="6a39988a709b198b" providerId="LiveId" clId="{3828C36E-3E46-476D-B8CB-C622A08361B2}" dt="2023-08-09T15:15:55.861" v="1724" actId="20577"/>
          <ac:graphicFrameMkLst>
            <pc:docMk/>
            <pc:sldMk cId="3572027017" sldId="273"/>
            <ac:graphicFrameMk id="5" creationId="{C16A7813-D1DE-C39E-717A-451B0C8A291C}"/>
          </ac:graphicFrameMkLst>
        </pc:graphicFrameChg>
        <pc:graphicFrameChg chg="add del mod">
          <ac:chgData name="Joanna Miszczuk" userId="6a39988a709b198b" providerId="LiveId" clId="{3828C36E-3E46-476D-B8CB-C622A08361B2}" dt="2023-08-09T15:04:46.951" v="1654" actId="478"/>
          <ac:graphicFrameMkLst>
            <pc:docMk/>
            <pc:sldMk cId="3572027017" sldId="273"/>
            <ac:graphicFrameMk id="14" creationId="{8AFA4543-BFBD-8470-DE56-237FF3FFCE1F}"/>
          </ac:graphicFrameMkLst>
        </pc:graphicFrameChg>
        <pc:graphicFrameChg chg="add mod">
          <ac:chgData name="Joanna Miszczuk" userId="6a39988a709b198b" providerId="LiveId" clId="{3828C36E-3E46-476D-B8CB-C622A08361B2}" dt="2023-08-09T15:18:01.974" v="1751" actId="20577"/>
          <ac:graphicFrameMkLst>
            <pc:docMk/>
            <pc:sldMk cId="3572027017" sldId="273"/>
            <ac:graphicFrameMk id="18" creationId="{67D8D7D5-C053-3E2E-ED01-1709B758EB44}"/>
          </ac:graphicFrameMkLst>
        </pc:graphicFrameChg>
        <pc:graphicFrameChg chg="add mod">
          <ac:chgData name="Joanna Miszczuk" userId="6a39988a709b198b" providerId="LiveId" clId="{3828C36E-3E46-476D-B8CB-C622A08361B2}" dt="2023-08-09T15:27:06.359" v="1844" actId="14100"/>
          <ac:graphicFrameMkLst>
            <pc:docMk/>
            <pc:sldMk cId="3572027017" sldId="273"/>
            <ac:graphicFrameMk id="21" creationId="{004A92A1-C6D4-330F-7B50-FA13BB7A1711}"/>
          </ac:graphicFrameMkLst>
        </pc:graphicFrameChg>
        <pc:graphicFrameChg chg="add mod">
          <ac:chgData name="Joanna Miszczuk" userId="6a39988a709b198b" providerId="LiveId" clId="{3828C36E-3E46-476D-B8CB-C622A08361B2}" dt="2023-08-09T15:27:15.452" v="1845"/>
          <ac:graphicFrameMkLst>
            <pc:docMk/>
            <pc:sldMk cId="3572027017" sldId="273"/>
            <ac:graphicFrameMk id="22" creationId="{FB7DDE70-F4A3-22A4-E760-AFF87F0F8B1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Besonderheiten an Daten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Produkte Ranking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de-DE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A05E8D05-15E6-4BEC-B725-D745A48258D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Unterschiede zwischen den einzelnen Shops?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D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Wichtige oder unwichtige Produkte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E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/>
          <a:r>
            <a:rPr lang="de-DE" b="0" i="0" u="none" strike="noStrike" baseline="0" dirty="0">
              <a:latin typeface="Roboto-Regular"/>
            </a:rPr>
            <a:t>Empfehlungen für Umsatz Steigerung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2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de-DE" dirty="0"/>
            <a:t>Daten Shop DE als </a:t>
          </a:r>
          <a:r>
            <a:rPr lang="de-DE" dirty="0" err="1"/>
            <a:t>xslx</a:t>
          </a:r>
          <a:r>
            <a:rPr lang="de-DE" dirty="0"/>
            <a:t>.  -&gt; Verteilung monatlich, Produkt A,B,C.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A - EU =(-), DE=(++),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de-DE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A05E8D05-15E6-4BEC-B725-D745A48258D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Shop DE = A, B, C – Konstant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126AABD4-7E9A-4FA5-8F26-70CC007E3996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B - EU =(++), DE=(++),</a:t>
          </a:r>
        </a:p>
      </dgm:t>
    </dgm:pt>
    <dgm:pt modelId="{E4EF0351-2412-4AB8-BBA0-3C4922438D6A}" type="parTrans" cxnId="{0A6652CB-CED7-4DD6-B954-6008430BB110}">
      <dgm:prSet/>
      <dgm:spPr/>
      <dgm:t>
        <a:bodyPr/>
        <a:lstStyle/>
        <a:p>
          <a:endParaRPr lang="de-DE"/>
        </a:p>
      </dgm:t>
    </dgm:pt>
    <dgm:pt modelId="{361D6B3D-E460-4578-97A9-9BFF0651DBED}" type="sibTrans" cxnId="{0A6652CB-CED7-4DD6-B954-6008430BB110}">
      <dgm:prSet/>
      <dgm:spPr/>
      <dgm:t>
        <a:bodyPr/>
        <a:lstStyle/>
        <a:p>
          <a:endParaRPr lang="de-DE"/>
        </a:p>
      </dgm:t>
    </dgm:pt>
    <dgm:pt modelId="{56E87296-55F1-4FCC-8828-8EC3F62410EA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C - EU =(+++), DE=(+++)</a:t>
          </a:r>
        </a:p>
      </dgm:t>
    </dgm:pt>
    <dgm:pt modelId="{45CE18A2-0863-4837-AAA7-943442235F32}" type="parTrans" cxnId="{C218464E-3288-4D14-BFA2-F499BA086823}">
      <dgm:prSet/>
      <dgm:spPr/>
      <dgm:t>
        <a:bodyPr/>
        <a:lstStyle/>
        <a:p>
          <a:endParaRPr lang="de-DE"/>
        </a:p>
      </dgm:t>
    </dgm:pt>
    <dgm:pt modelId="{5053F352-F575-4239-A044-8BB66C9D1ADE}" type="sibTrans" cxnId="{C218464E-3288-4D14-BFA2-F499BA086823}">
      <dgm:prSet/>
      <dgm:spPr/>
      <dgm:t>
        <a:bodyPr/>
        <a:lstStyle/>
        <a:p>
          <a:endParaRPr lang="de-DE"/>
        </a:p>
      </dgm:t>
    </dgm:pt>
    <dgm:pt modelId="{CB3BFDD8-4966-448D-A637-F7106CC80AD6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Shop EU = A, Konstant, B leichte Steigerung, C starke Steigerung</a:t>
          </a:r>
        </a:p>
      </dgm:t>
    </dgm:pt>
    <dgm:pt modelId="{633DD088-4247-43EE-AB93-54499A2BBB5E}" type="parTrans" cxnId="{FD5DA4A5-45E8-4D56-B7D7-7C3391957510}">
      <dgm:prSet/>
      <dgm:spPr/>
      <dgm:t>
        <a:bodyPr/>
        <a:lstStyle/>
        <a:p>
          <a:endParaRPr lang="de-DE"/>
        </a:p>
      </dgm:t>
    </dgm:pt>
    <dgm:pt modelId="{F07374F4-0873-416A-A2FE-0E240029C093}" type="sibTrans" cxnId="{FD5DA4A5-45E8-4D56-B7D7-7C3391957510}">
      <dgm:prSet/>
      <dgm:spPr/>
      <dgm:t>
        <a:bodyPr/>
        <a:lstStyle/>
        <a:p>
          <a:endParaRPr lang="de-DE"/>
        </a:p>
      </dgm:t>
    </dgm:pt>
    <dgm:pt modelId="{4EA21719-FF99-4311-BA71-9DAA713CC033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de-DE" dirty="0"/>
            <a:t>Daten Shop EU als </a:t>
          </a:r>
          <a:r>
            <a:rPr lang="de-DE" dirty="0" err="1"/>
            <a:t>csv</a:t>
          </a:r>
          <a:r>
            <a:rPr lang="de-DE" dirty="0"/>
            <a:t>. -&gt; –Verteilung täglich, Produkt A,B +(summe A, B, C), kumulative Daten für Produkt B und +(summe A, B, C), fragliche Werte in März und September</a:t>
          </a:r>
          <a:endParaRPr lang="de-DE" noProof="0" dirty="0"/>
        </a:p>
      </dgm:t>
    </dgm:pt>
    <dgm:pt modelId="{E37873A4-5FDB-432C-80CF-E93FBC8FF932}" type="parTrans" cxnId="{48B624F0-FE0D-4A7E-A5AE-537BBFE35784}">
      <dgm:prSet/>
      <dgm:spPr/>
      <dgm:t>
        <a:bodyPr/>
        <a:lstStyle/>
        <a:p>
          <a:endParaRPr lang="de-DE"/>
        </a:p>
      </dgm:t>
    </dgm:pt>
    <dgm:pt modelId="{00FE150D-D2D9-4D94-B826-21EB50224F2D}" type="sibTrans" cxnId="{48B624F0-FE0D-4A7E-A5AE-537BBFE35784}">
      <dgm:prSet/>
      <dgm:spPr/>
      <dgm:t>
        <a:bodyPr/>
        <a:lstStyle/>
        <a:p>
          <a:endParaRPr lang="de-DE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4046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218464E-3288-4D14-BFA2-F499BA086823}" srcId="{15031D9C-993C-4715-A26F-56D8831933EB}" destId="{56E87296-55F1-4FCC-8828-8EC3F62410EA}" srcOrd="2" destOrd="0" parTransId="{45CE18A2-0863-4837-AAA7-943442235F32}" sibTransId="{5053F352-F575-4239-A044-8BB66C9D1ADE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3F3B4381-C9B5-466B-B589-5FE004D45AEA}" type="presOf" srcId="{4EA21719-FF99-4311-BA71-9DAA713CC033}" destId="{0E09DE89-66C0-478D-8170-8F0BC920F1EB}" srcOrd="0" destOrd="1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8E3A1-3168-4A37-8F9B-097122D1E7D9}" type="presOf" srcId="{56E87296-55F1-4FCC-8828-8EC3F62410EA}" destId="{C96267EA-EF01-411B-8D37-95F44BBB68D3}" srcOrd="0" destOrd="2" presId="urn:microsoft.com/office/officeart/2005/8/layout/chevron2"/>
    <dgm:cxn modelId="{FD5DA4A5-45E8-4D56-B7D7-7C3391957510}" srcId="{2936D842-720E-4365-AD39-F6EAEC441633}" destId="{CB3BFDD8-4966-448D-A637-F7106CC80AD6}" srcOrd="1" destOrd="0" parTransId="{633DD088-4247-43EE-AB93-54499A2BBB5E}" sibTransId="{F07374F4-0873-416A-A2FE-0E240029C093}"/>
    <dgm:cxn modelId="{AB88AAC3-F0FE-4B63-AF18-03DBA616901F}" type="presOf" srcId="{126AABD4-7E9A-4FA5-8F26-70CC007E3996}" destId="{C96267EA-EF01-411B-8D37-95F44BBB68D3}" srcOrd="0" destOrd="1" presId="urn:microsoft.com/office/officeart/2005/8/layout/chevron2"/>
    <dgm:cxn modelId="{0A6652CB-CED7-4DD6-B954-6008430BB110}" srcId="{15031D9C-993C-4715-A26F-56D8831933EB}" destId="{126AABD4-7E9A-4FA5-8F26-70CC007E3996}" srcOrd="1" destOrd="0" parTransId="{E4EF0351-2412-4AB8-BBA0-3C4922438D6A}" sibTransId="{361D6B3D-E460-4578-97A9-9BFF0651DBED}"/>
    <dgm:cxn modelId="{48B624F0-FE0D-4A7E-A5AE-537BBFE35784}" srcId="{758CBA3A-9936-4C67-965C-A8DD3074879B}" destId="{4EA21719-FF99-4311-BA71-9DAA713CC033}" srcOrd="1" destOrd="0" parTransId="{E37873A4-5FDB-432C-80CF-E93FBC8FF932}" sibTransId="{00FE150D-D2D9-4D94-B826-21EB50224F2D}"/>
    <dgm:cxn modelId="{F34EB2FB-8ACF-497D-A821-DCDA89F984DA}" type="presOf" srcId="{CB3BFDD8-4966-448D-A637-F7106CC80AD6}" destId="{68EF0610-07B4-40C7-AD99-F2285099C2E4}" srcOrd="0" destOrd="1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D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sz="1200" dirty="0">
              <a:sym typeface="Wingdings" panose="05000000000000000000" pitchFamily="2" charset="2"/>
            </a:rPr>
            <a:t>Bestverkaufte ist Produkt C (wichtig</a:t>
          </a:r>
          <a:r>
            <a:rPr lang="de-DE" sz="1000" dirty="0">
              <a:sym typeface="Wingdings" panose="05000000000000000000" pitchFamily="2" charset="2"/>
            </a:rPr>
            <a:t>)</a:t>
          </a:r>
          <a:endParaRPr lang="de-DE" sz="1000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E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 rtlCol="0"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A: behalten in Shop DE, entfernen aus Shop EU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2E7F50F-3476-47B4-8D66-12DD36139B93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B besser vermarkten</a:t>
          </a:r>
        </a:p>
      </dgm:t>
    </dgm:pt>
    <dgm:pt modelId="{ED655592-4141-44E9-AD75-36833E3C13DC}" type="parTrans" cxnId="{A60073E9-4DF4-48A0-9FE3-4FDD4E964462}">
      <dgm:prSet/>
      <dgm:spPr/>
      <dgm:t>
        <a:bodyPr/>
        <a:lstStyle/>
        <a:p>
          <a:endParaRPr lang="de-DE"/>
        </a:p>
      </dgm:t>
    </dgm:pt>
    <dgm:pt modelId="{8C2ADB8E-969C-4D02-BE30-9CFC272D0021}" type="sibTrans" cxnId="{A60073E9-4DF4-48A0-9FE3-4FDD4E964462}">
      <dgm:prSet/>
      <dgm:spPr/>
      <dgm:t>
        <a:bodyPr/>
        <a:lstStyle/>
        <a:p>
          <a:endParaRPr lang="de-DE"/>
        </a:p>
      </dgm:t>
    </dgm:pt>
    <dgm:pt modelId="{76B47B82-2C93-4C50-A089-0B2AE8830917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Produkt C – ist stärkste von alle drei, also in eine Kampagne investieren, um zu expandieren</a:t>
          </a:r>
        </a:p>
      </dgm:t>
    </dgm:pt>
    <dgm:pt modelId="{111C5C13-4BB4-4E06-8D8F-ECB1C53F69B3}" type="parTrans" cxnId="{64A0E81B-6959-4C70-8B4F-7133ECA2907D}">
      <dgm:prSet/>
      <dgm:spPr/>
      <dgm:t>
        <a:bodyPr/>
        <a:lstStyle/>
        <a:p>
          <a:endParaRPr lang="de-DE"/>
        </a:p>
      </dgm:t>
    </dgm:pt>
    <dgm:pt modelId="{B4A43C04-9C35-42D7-B508-2F6B24407DC6}" type="sibTrans" cxnId="{64A0E81B-6959-4C70-8B4F-7133ECA2907D}">
      <dgm:prSet/>
      <dgm:spPr/>
      <dgm:t>
        <a:bodyPr/>
        <a:lstStyle/>
        <a:p>
          <a:endParaRPr lang="de-DE"/>
        </a:p>
      </dgm:t>
    </dgm:pt>
    <dgm:pt modelId="{79B2F4FD-49D0-48EB-9661-56950B440D5C}">
      <dgm:prSet/>
      <dgm:spPr/>
      <dgm:t>
        <a:bodyPr/>
        <a:lstStyle/>
        <a:p>
          <a:pPr rtl="0">
            <a:buFont typeface="Wingdings" panose="05000000000000000000" pitchFamily="2" charset="2"/>
            <a:buChar char="Ø"/>
          </a:pPr>
          <a:r>
            <a:rPr lang="de-DE" dirty="0"/>
            <a:t>Shop EU - Administrationspersonal Bedarf – rekrutieren</a:t>
          </a:r>
        </a:p>
      </dgm:t>
    </dgm:pt>
    <dgm:pt modelId="{326E92C8-95F1-422D-AAA3-20EC3E066FEA}" type="parTrans" cxnId="{A60138E7-78E0-4991-81C6-75AB5681759F}">
      <dgm:prSet/>
      <dgm:spPr/>
      <dgm:t>
        <a:bodyPr/>
        <a:lstStyle/>
        <a:p>
          <a:endParaRPr lang="de-DE"/>
        </a:p>
      </dgm:t>
    </dgm:pt>
    <dgm:pt modelId="{5DA071B5-3237-43B2-AB91-7A7C8FC0025E}" type="sibTrans" cxnId="{A60138E7-78E0-4991-81C6-75AB5681759F}">
      <dgm:prSet/>
      <dgm:spPr/>
      <dgm:t>
        <a:bodyPr/>
        <a:lstStyle/>
        <a:p>
          <a:endParaRPr lang="de-DE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2" custScaleX="100000" custScaleY="100000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2" custScaleY="10000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2" custScaleY="118466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DE29E04-8122-4EE1-87DC-398B5637D772}" type="presOf" srcId="{79B2F4FD-49D0-48EB-9661-56950B440D5C}" destId="{C96267EA-EF01-411B-8D37-95F44BBB68D3}" srcOrd="0" destOrd="3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64A0E81B-6959-4C70-8B4F-7133ECA2907D}" srcId="{15031D9C-993C-4715-A26F-56D8831933EB}" destId="{76B47B82-2C93-4C50-A089-0B2AE8830917}" srcOrd="2" destOrd="0" parTransId="{111C5C13-4BB4-4E06-8D8F-ECB1C53F69B3}" sibTransId="{B4A43C04-9C35-42D7-B508-2F6B24407DC6}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5AD88293-8F8D-4D51-BC79-F09D16D8EBB4}" type="presOf" srcId="{76B47B82-2C93-4C50-A089-0B2AE8830917}" destId="{C96267EA-EF01-411B-8D37-95F44BBB68D3}" srcOrd="0" destOrd="2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D8BC00D6-5F96-4911-9F7E-C47D12AA73C5}" type="presOf" srcId="{22E7F50F-3476-47B4-8D66-12DD36139B93}" destId="{C96267EA-EF01-411B-8D37-95F44BBB68D3}" srcOrd="0" destOrd="1" presId="urn:microsoft.com/office/officeart/2005/8/layout/chevron2"/>
    <dgm:cxn modelId="{A60138E7-78E0-4991-81C6-75AB5681759F}" srcId="{15031D9C-993C-4715-A26F-56D8831933EB}" destId="{79B2F4FD-49D0-48EB-9661-56950B440D5C}" srcOrd="3" destOrd="0" parTransId="{326E92C8-95F1-422D-AAA3-20EC3E066FEA}" sibTransId="{5DA071B5-3237-43B2-AB91-7A7C8FC0025E}"/>
    <dgm:cxn modelId="{A60073E9-4DF4-48A0-9FE3-4FDD4E964462}" srcId="{15031D9C-993C-4715-A26F-56D8831933EB}" destId="{22E7F50F-3476-47B4-8D66-12DD36139B93}" srcOrd="1" destOrd="0" parTransId="{ED655592-4141-44E9-AD75-36833E3C13DC}" sibTransId="{8C2ADB8E-969C-4D02-BE30-9CFC272D002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51915" y="152149"/>
          <a:ext cx="1012768" cy="7089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A</a:t>
          </a:r>
        </a:p>
      </dsp:txBody>
      <dsp:txXfrm rot="-5400000">
        <a:off x="0" y="354703"/>
        <a:ext cx="708938" cy="303830"/>
      </dsp:txXfrm>
    </dsp:sp>
    <dsp:sp modelId="{0E09DE89-66C0-478D-8170-8F0BC920F1EB}">
      <dsp:nvSpPr>
        <dsp:cNvPr id="0" name=""/>
        <dsp:cNvSpPr/>
      </dsp:nvSpPr>
      <dsp:spPr>
        <a:xfrm rot="5400000">
          <a:off x="1950204" y="-1241031"/>
          <a:ext cx="658299" cy="31408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rtlCol="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strike="noStrike" kern="1200" baseline="0" dirty="0">
              <a:latin typeface="Roboto-Regular"/>
            </a:rPr>
            <a:t>Besonderheiten an Daten</a:t>
          </a:r>
          <a:endParaRPr lang="de-DE" sz="2000" kern="1200" noProof="0" dirty="0"/>
        </a:p>
      </dsp:txBody>
      <dsp:txXfrm rot="-5400000">
        <a:off x="708938" y="32371"/>
        <a:ext cx="3108695" cy="594027"/>
      </dsp:txXfrm>
    </dsp:sp>
    <dsp:sp modelId="{29EA1718-F619-46D8-B505-CF1DDA71B8BF}">
      <dsp:nvSpPr>
        <dsp:cNvPr id="0" name=""/>
        <dsp:cNvSpPr/>
      </dsp:nvSpPr>
      <dsp:spPr>
        <a:xfrm rot="5400000">
          <a:off x="-151915" y="958284"/>
          <a:ext cx="1012768" cy="7089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B</a:t>
          </a:r>
        </a:p>
      </dsp:txBody>
      <dsp:txXfrm rot="-5400000">
        <a:off x="0" y="1160838"/>
        <a:ext cx="708938" cy="303830"/>
      </dsp:txXfrm>
    </dsp:sp>
    <dsp:sp modelId="{C96267EA-EF01-411B-8D37-95F44BBB68D3}">
      <dsp:nvSpPr>
        <dsp:cNvPr id="0" name=""/>
        <dsp:cNvSpPr/>
      </dsp:nvSpPr>
      <dsp:spPr>
        <a:xfrm rot="5400000">
          <a:off x="1950204" y="-434896"/>
          <a:ext cx="658299" cy="31408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rtlCol="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strike="noStrike" kern="1200" baseline="0" dirty="0">
              <a:latin typeface="Roboto-Regular"/>
            </a:rPr>
            <a:t>Produkte Ranking</a:t>
          </a:r>
          <a:endParaRPr lang="de-DE" sz="2000" kern="1200" noProof="0" dirty="0"/>
        </a:p>
      </dsp:txBody>
      <dsp:txXfrm rot="-5400000">
        <a:off x="708938" y="838506"/>
        <a:ext cx="3108695" cy="594027"/>
      </dsp:txXfrm>
    </dsp:sp>
    <dsp:sp modelId="{E7C44091-B50A-4CB0-98F0-E70A01DD36F4}">
      <dsp:nvSpPr>
        <dsp:cNvPr id="0" name=""/>
        <dsp:cNvSpPr/>
      </dsp:nvSpPr>
      <dsp:spPr>
        <a:xfrm rot="5400000">
          <a:off x="-151915" y="1764418"/>
          <a:ext cx="1012768" cy="7089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C</a:t>
          </a:r>
        </a:p>
      </dsp:txBody>
      <dsp:txXfrm rot="-5400000">
        <a:off x="0" y="1966972"/>
        <a:ext cx="708938" cy="303830"/>
      </dsp:txXfrm>
    </dsp:sp>
    <dsp:sp modelId="{68EF0610-07B4-40C7-AD99-F2285099C2E4}">
      <dsp:nvSpPr>
        <dsp:cNvPr id="0" name=""/>
        <dsp:cNvSpPr/>
      </dsp:nvSpPr>
      <dsp:spPr>
        <a:xfrm rot="5400000">
          <a:off x="1950204" y="371237"/>
          <a:ext cx="658299" cy="314083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rtlCol="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i="0" u="none" strike="noStrike" kern="1200" baseline="0" dirty="0">
              <a:latin typeface="Roboto-Regular"/>
            </a:rPr>
            <a:t>Unterschiede zwischen den einzelnen Shops?</a:t>
          </a:r>
          <a:endParaRPr lang="de-DE" sz="2000" kern="1200" noProof="0" dirty="0"/>
        </a:p>
      </dsp:txBody>
      <dsp:txXfrm rot="-5400000">
        <a:off x="708938" y="1644639"/>
        <a:ext cx="3108695" cy="594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62186" y="162299"/>
          <a:ext cx="1081240" cy="7568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D</a:t>
          </a:r>
        </a:p>
      </dsp:txBody>
      <dsp:txXfrm rot="-5400000">
        <a:off x="0" y="378547"/>
        <a:ext cx="756868" cy="324372"/>
      </dsp:txXfrm>
    </dsp:sp>
    <dsp:sp modelId="{0E09DE89-66C0-478D-8170-8F0BC920F1EB}">
      <dsp:nvSpPr>
        <dsp:cNvPr id="0" name=""/>
        <dsp:cNvSpPr/>
      </dsp:nvSpPr>
      <dsp:spPr>
        <a:xfrm rot="5400000">
          <a:off x="1951916" y="-1194933"/>
          <a:ext cx="702806" cy="309290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u="none" strike="noStrike" kern="1200" baseline="0" dirty="0">
              <a:latin typeface="Roboto-Regular"/>
            </a:rPr>
            <a:t>Wichtige oder unwichtige Produkte</a:t>
          </a:r>
          <a:endParaRPr lang="de-DE" sz="2200" kern="1200" noProof="0" dirty="0"/>
        </a:p>
      </dsp:txBody>
      <dsp:txXfrm rot="-5400000">
        <a:off x="756869" y="34422"/>
        <a:ext cx="3058593" cy="634190"/>
      </dsp:txXfrm>
    </dsp:sp>
    <dsp:sp modelId="{29EA1718-F619-46D8-B505-CF1DDA71B8BF}">
      <dsp:nvSpPr>
        <dsp:cNvPr id="0" name=""/>
        <dsp:cNvSpPr/>
      </dsp:nvSpPr>
      <dsp:spPr>
        <a:xfrm rot="5400000">
          <a:off x="-162186" y="1016479"/>
          <a:ext cx="1081240" cy="7568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E</a:t>
          </a:r>
        </a:p>
      </dsp:txBody>
      <dsp:txXfrm rot="-5400000">
        <a:off x="0" y="1232727"/>
        <a:ext cx="756868" cy="324372"/>
      </dsp:txXfrm>
    </dsp:sp>
    <dsp:sp modelId="{C96267EA-EF01-411B-8D37-95F44BBB68D3}">
      <dsp:nvSpPr>
        <dsp:cNvPr id="0" name=""/>
        <dsp:cNvSpPr/>
      </dsp:nvSpPr>
      <dsp:spPr>
        <a:xfrm rot="5400000">
          <a:off x="1951916" y="-340753"/>
          <a:ext cx="702806" cy="3092901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b="0" i="0" u="none" strike="noStrike" kern="1200" baseline="0" dirty="0">
              <a:latin typeface="Roboto-Regular"/>
            </a:rPr>
            <a:t>Empfehlungen für Umsatz Steigerung</a:t>
          </a:r>
          <a:endParaRPr lang="de-DE" sz="2200" kern="1200" noProof="0" dirty="0"/>
        </a:p>
      </dsp:txBody>
      <dsp:txXfrm rot="-5400000">
        <a:off x="756869" y="888602"/>
        <a:ext cx="3058593" cy="634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80122" y="180866"/>
          <a:ext cx="1200814" cy="840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A</a:t>
          </a:r>
        </a:p>
      </dsp:txBody>
      <dsp:txXfrm rot="-5400000">
        <a:off x="0" y="421029"/>
        <a:ext cx="840570" cy="360244"/>
      </dsp:txXfrm>
    </dsp:sp>
    <dsp:sp modelId="{0E09DE89-66C0-478D-8170-8F0BC920F1EB}">
      <dsp:nvSpPr>
        <dsp:cNvPr id="0" name=""/>
        <dsp:cNvSpPr/>
      </dsp:nvSpPr>
      <dsp:spPr>
        <a:xfrm rot="5400000">
          <a:off x="3263620" y="-2422306"/>
          <a:ext cx="780529" cy="56266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Daten Shop DE als </a:t>
          </a:r>
          <a:r>
            <a:rPr lang="de-DE" sz="1200" kern="1200" dirty="0" err="1"/>
            <a:t>xslx</a:t>
          </a:r>
          <a:r>
            <a:rPr lang="de-DE" sz="1200" kern="1200" dirty="0"/>
            <a:t>.  -&gt; Verteilung monatlich, Produkt A,B,C.</a:t>
          </a:r>
          <a:endParaRPr lang="de-DE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Daten Shop EU als </a:t>
          </a:r>
          <a:r>
            <a:rPr lang="de-DE" sz="1200" kern="1200" dirty="0" err="1"/>
            <a:t>csv</a:t>
          </a:r>
          <a:r>
            <a:rPr lang="de-DE" sz="1200" kern="1200" dirty="0"/>
            <a:t>. -&gt; –Verteilung täglich, Produkt A,B +(summe A, B, C), kumulative Daten für Produkt B und +(summe A, B, C), fragliche Werte in März und September</a:t>
          </a:r>
          <a:endParaRPr lang="de-DE" sz="1200" kern="1200" noProof="0" dirty="0"/>
        </a:p>
      </dsp:txBody>
      <dsp:txXfrm rot="-5400000">
        <a:off x="840570" y="38846"/>
        <a:ext cx="5588528" cy="704325"/>
      </dsp:txXfrm>
    </dsp:sp>
    <dsp:sp modelId="{29EA1718-F619-46D8-B505-CF1DDA71B8BF}">
      <dsp:nvSpPr>
        <dsp:cNvPr id="0" name=""/>
        <dsp:cNvSpPr/>
      </dsp:nvSpPr>
      <dsp:spPr>
        <a:xfrm rot="5400000">
          <a:off x="-180122" y="1180800"/>
          <a:ext cx="1200814" cy="840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B</a:t>
          </a:r>
        </a:p>
      </dsp:txBody>
      <dsp:txXfrm rot="-5400000">
        <a:off x="0" y="1420963"/>
        <a:ext cx="840570" cy="360244"/>
      </dsp:txXfrm>
    </dsp:sp>
    <dsp:sp modelId="{C96267EA-EF01-411B-8D37-95F44BBB68D3}">
      <dsp:nvSpPr>
        <dsp:cNvPr id="0" name=""/>
        <dsp:cNvSpPr/>
      </dsp:nvSpPr>
      <dsp:spPr>
        <a:xfrm rot="5400000">
          <a:off x="3263620" y="-1390791"/>
          <a:ext cx="780529" cy="56266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Produkt A - EU =(-), DE=(++),</a:t>
          </a:r>
          <a:endParaRPr lang="de-DE" sz="1200" kern="1200" noProof="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Produkt B - EU =(++), DE=(++),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Produkt C - EU =(+++), DE=(+++)</a:t>
          </a:r>
        </a:p>
      </dsp:txBody>
      <dsp:txXfrm rot="-5400000">
        <a:off x="840570" y="1070361"/>
        <a:ext cx="5588528" cy="704325"/>
      </dsp:txXfrm>
    </dsp:sp>
    <dsp:sp modelId="{E7C44091-B50A-4CB0-98F0-E70A01DD36F4}">
      <dsp:nvSpPr>
        <dsp:cNvPr id="0" name=""/>
        <dsp:cNvSpPr/>
      </dsp:nvSpPr>
      <dsp:spPr>
        <a:xfrm rot="5400000">
          <a:off x="-180122" y="2180735"/>
          <a:ext cx="1200814" cy="84057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C</a:t>
          </a:r>
        </a:p>
      </dsp:txBody>
      <dsp:txXfrm rot="-5400000">
        <a:off x="0" y="2420898"/>
        <a:ext cx="840570" cy="360244"/>
      </dsp:txXfrm>
    </dsp:sp>
    <dsp:sp modelId="{68EF0610-07B4-40C7-AD99-F2285099C2E4}">
      <dsp:nvSpPr>
        <dsp:cNvPr id="0" name=""/>
        <dsp:cNvSpPr/>
      </dsp:nvSpPr>
      <dsp:spPr>
        <a:xfrm rot="5400000">
          <a:off x="3263620" y="-422437"/>
          <a:ext cx="780529" cy="562663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Shop DE = A, B, C – Konstant</a:t>
          </a:r>
          <a:endParaRPr lang="de-DE" sz="1200" kern="1200" noProof="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/>
            <a:t>Shop EU = A, Konstant, B leichte Steigerung, C starke Steigerung</a:t>
          </a:r>
        </a:p>
      </dsp:txBody>
      <dsp:txXfrm rot="-5400000">
        <a:off x="840570" y="2038715"/>
        <a:ext cx="5588528" cy="704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4983" y="196090"/>
          <a:ext cx="1299891" cy="9099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D</a:t>
          </a:r>
        </a:p>
      </dsp:txBody>
      <dsp:txXfrm rot="-5400000">
        <a:off x="1" y="456068"/>
        <a:ext cx="909924" cy="389967"/>
      </dsp:txXfrm>
    </dsp:sp>
    <dsp:sp modelId="{0E09DE89-66C0-478D-8170-8F0BC920F1EB}">
      <dsp:nvSpPr>
        <dsp:cNvPr id="0" name=""/>
        <dsp:cNvSpPr/>
      </dsp:nvSpPr>
      <dsp:spPr>
        <a:xfrm rot="5400000">
          <a:off x="3266098" y="-2355066"/>
          <a:ext cx="844929" cy="5557277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200" kern="1200" dirty="0">
              <a:sym typeface="Wingdings" panose="05000000000000000000" pitchFamily="2" charset="2"/>
            </a:rPr>
            <a:t>Bestverkaufte ist Produkt C (wichtig</a:t>
          </a:r>
          <a:r>
            <a:rPr lang="de-DE" sz="1000" kern="1200" dirty="0">
              <a:sym typeface="Wingdings" panose="05000000000000000000" pitchFamily="2" charset="2"/>
            </a:rPr>
            <a:t>)</a:t>
          </a:r>
          <a:endParaRPr lang="de-DE" sz="1000" kern="1200" noProof="0" dirty="0"/>
        </a:p>
      </dsp:txBody>
      <dsp:txXfrm rot="-5400000">
        <a:off x="909924" y="42354"/>
        <a:ext cx="5516031" cy="762437"/>
      </dsp:txXfrm>
    </dsp:sp>
    <dsp:sp modelId="{29EA1718-F619-46D8-B505-CF1DDA71B8BF}">
      <dsp:nvSpPr>
        <dsp:cNvPr id="0" name=""/>
        <dsp:cNvSpPr/>
      </dsp:nvSpPr>
      <dsp:spPr>
        <a:xfrm rot="5400000">
          <a:off x="-194983" y="1301017"/>
          <a:ext cx="1299891" cy="9099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E</a:t>
          </a:r>
        </a:p>
      </dsp:txBody>
      <dsp:txXfrm rot="-5400000">
        <a:off x="1" y="1560995"/>
        <a:ext cx="909924" cy="389967"/>
      </dsp:txXfrm>
    </dsp:sp>
    <dsp:sp modelId="{C96267EA-EF01-411B-8D37-95F44BBB68D3}">
      <dsp:nvSpPr>
        <dsp:cNvPr id="0" name=""/>
        <dsp:cNvSpPr/>
      </dsp:nvSpPr>
      <dsp:spPr>
        <a:xfrm rot="5400000">
          <a:off x="3188085" y="-1250139"/>
          <a:ext cx="1000954" cy="5557277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905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rtlCol="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Produkt A: behalten in Shop DE, entfernen aus Shop EU</a:t>
          </a:r>
          <a:endParaRPr lang="de-DE" sz="1100" kern="1200" noProof="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Produkt B besser vermarkten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Produkt C – ist stärkste von alle drei, also in eine Kampagne investieren, um zu expandieren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100" kern="1200" dirty="0"/>
            <a:t>Shop EU - Administrationspersonal Bedarf – rekrutieren</a:t>
          </a:r>
        </a:p>
      </dsp:txBody>
      <dsp:txXfrm rot="-5400000">
        <a:off x="909924" y="1076885"/>
        <a:ext cx="5508414" cy="903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85847-4E85-4F87-A88F-C97D2B6B4B5A}" type="datetimeFigureOut">
              <a:rPr lang="de-DE" smtClean="0"/>
              <a:t>09.08.2023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16683-C84D-4826-9274-286D8498F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4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F2FD-3311-48E7-9729-9CB72FA76A77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86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75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60018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2267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05693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DBCF-0A8A-46BD-991E-054C196613B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97906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24BF-044D-4066-A725-8E43AC91E9F9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3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3A07-5FAB-422E-A0AE-A5F615C4F5A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7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0768-856B-42C0-9201-7F0CB2C98F85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27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E39-8928-4673-B8A4-6BF3A35B2D67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61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488-A6C5-4360-B28D-31E148A88D2B}" type="datetime1">
              <a:rPr lang="de-DE" smtClean="0"/>
              <a:t>09.08.2023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3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0E94-B813-4593-8E5A-42CAE1A65A08}" type="datetime1">
              <a:rPr lang="de-DE" smtClean="0"/>
              <a:t>09.08.2023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415-FA83-4FDB-B750-37D34F2634A8}" type="datetime1">
              <a:rPr lang="de-DE" smtClean="0"/>
              <a:t>09.08.2023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548-CAE4-4AA0-B743-6344FC1B07B6}" type="datetime1">
              <a:rPr lang="de-DE" smtClean="0"/>
              <a:t>09.08.2023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9B6-3773-4CEF-97A2-8BB02B15A6D6}" type="datetime1">
              <a:rPr lang="de-DE" smtClean="0"/>
              <a:t>09.08.2023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E7F-477A-47C7-913A-2288EF395028}" type="datetime1">
              <a:rPr lang="de-DE" smtClean="0"/>
              <a:t>09.08.2023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DBCF-0A8A-46BD-991E-054C196613BA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Lise-Meitner-Str. 9, D-31171 Nordstemmen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6a39988a709b198b/Dokumente/GitHub/PythonProjekt-Mohamed-Joana-Abdul/diagramm_interaktiv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7FBDE4-15CE-C35F-7407-C126DC23112D}"/>
              </a:ext>
            </a:extLst>
          </p:cNvPr>
          <p:cNvSpPr txBox="1"/>
          <p:nvPr/>
        </p:nvSpPr>
        <p:spPr>
          <a:xfrm>
            <a:off x="677334" y="2612571"/>
            <a:ext cx="5494193" cy="1976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err="1">
                <a:ea typeface="+mj-ea"/>
                <a:cs typeface="+mj-cs"/>
              </a:rPr>
              <a:t>Vorstand</a:t>
            </a:r>
            <a:r>
              <a:rPr lang="en-US" sz="2400" b="1" dirty="0">
                <a:ea typeface="+mj-ea"/>
                <a:cs typeface="+mj-cs"/>
              </a:rPr>
              <a:t> Meeting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j-ea"/>
                <a:cs typeface="+mj-cs"/>
              </a:rPr>
              <a:t>  </a:t>
            </a:r>
            <a:r>
              <a:rPr lang="en-US" sz="2400" b="1" dirty="0" err="1">
                <a:ea typeface="+mj-ea"/>
                <a:cs typeface="+mj-cs"/>
              </a:rPr>
              <a:t>Umsatz</a:t>
            </a:r>
            <a:r>
              <a:rPr lang="en-US" sz="2400" b="1" dirty="0">
                <a:ea typeface="+mj-ea"/>
                <a:cs typeface="+mj-cs"/>
              </a:rPr>
              <a:t> </a:t>
            </a:r>
            <a:r>
              <a:rPr lang="en-US" sz="2400" b="1" dirty="0" err="1">
                <a:ea typeface="+mj-ea"/>
                <a:cs typeface="+mj-cs"/>
              </a:rPr>
              <a:t>Analyse</a:t>
            </a:r>
            <a:endParaRPr lang="en-US" sz="2400" b="1" dirty="0"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j-ea"/>
                <a:cs typeface="+mj-cs"/>
              </a:rPr>
              <a:t>des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j-ea"/>
                <a:cs typeface="+mj-cs"/>
              </a:rPr>
              <a:t> </a:t>
            </a:r>
            <a:r>
              <a:rPr lang="en-US" sz="2400" b="1" dirty="0" err="1">
                <a:ea typeface="+mj-ea"/>
                <a:cs typeface="+mj-cs"/>
              </a:rPr>
              <a:t>Jahres</a:t>
            </a:r>
            <a:r>
              <a:rPr lang="en-US" sz="2400" b="1" dirty="0">
                <a:ea typeface="+mj-ea"/>
                <a:cs typeface="+mj-cs"/>
              </a:rPr>
              <a:t> 2021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81C90C-E6A3-434E-FCC9-BA9E963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124B-9DDB-4A97-B891-328A3C3A19F1}" type="datetime1">
              <a:rPr lang="de-DE" smtClean="0"/>
              <a:t>09.08.2023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4967-6158-9360-D70B-C2CF203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3761A-FAF8-DCF7-CE20-FB93629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 descr="Ein Bild, das Text, Schrift, Logo, Typografie enthält.&#10;&#10;Automatisch generierte Beschreibung">
            <a:extLst>
              <a:ext uri="{FF2B5EF4-FFF2-40B4-BE49-F238E27FC236}">
                <a16:creationId xmlns:a16="http://schemas.microsoft.com/office/drawing/2014/main" id="{396460D5-F221-8379-E6C6-CF9F1816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7" y="771988"/>
            <a:ext cx="6312744" cy="18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97146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Zusammenfassung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10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7F17AB9-4C84-451D-3C41-683A2436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graphicFrame>
        <p:nvGraphicFramePr>
          <p:cNvPr id="5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C16A7813-D1DE-C39E-717A-451B0C8A29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7343920"/>
              </p:ext>
            </p:extLst>
          </p:nvPr>
        </p:nvGraphicFramePr>
        <p:xfrm>
          <a:off x="544677" y="1391538"/>
          <a:ext cx="3849770" cy="2625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67D8D7D5-C053-3E2E-ED01-1709B758E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463967"/>
              </p:ext>
            </p:extLst>
          </p:nvPr>
        </p:nvGraphicFramePr>
        <p:xfrm>
          <a:off x="544676" y="3798572"/>
          <a:ext cx="3849770" cy="193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004A92A1-C6D4-330F-7B50-FA13BB7A1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485782"/>
              </p:ext>
            </p:extLst>
          </p:nvPr>
        </p:nvGraphicFramePr>
        <p:xfrm>
          <a:off x="5562041" y="1123781"/>
          <a:ext cx="6467201" cy="3202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Inhaltsplatzhalter 5" descr="Vertikales Listendiagramm in gewinkelter Anordnung, das drei Gruppen von durch Aufzählungspunkte gegliederten Aufgaben unter jeder Gruppe zeigt.">
            <a:extLst>
              <a:ext uri="{FF2B5EF4-FFF2-40B4-BE49-F238E27FC236}">
                <a16:creationId xmlns:a16="http://schemas.microsoft.com/office/drawing/2014/main" id="{FB7DDE70-F4A3-22A4-E760-AFF87F0F8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31344"/>
              </p:ext>
            </p:extLst>
          </p:nvPr>
        </p:nvGraphicFramePr>
        <p:xfrm>
          <a:off x="5562040" y="4017044"/>
          <a:ext cx="6467202" cy="240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57202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84" y="82241"/>
            <a:ext cx="7764632" cy="122089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Info, Grundlagen und Methode für Analyse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9238627-16A6-1F19-8D85-7B08C30F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0351" y="4003624"/>
            <a:ext cx="2686237" cy="196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Daten Analyse Team: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 err="1"/>
              <a:t>Abdülaziz</a:t>
            </a:r>
            <a:endParaRPr lang="de-DE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/>
              <a:t> Asia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2000" dirty="0"/>
              <a:t>Mohamed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11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453672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25733E3F-319B-A3F4-74AA-30431AFC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graphicFrame>
        <p:nvGraphicFramePr>
          <p:cNvPr id="5" name="Objekt 4">
            <a:hlinkClick r:id="rId3"/>
            <a:extLst>
              <a:ext uri="{FF2B5EF4-FFF2-40B4-BE49-F238E27FC236}">
                <a16:creationId xmlns:a16="http://schemas.microsoft.com/office/drawing/2014/main" id="{E15DAD63-EF09-5AEA-444A-FD165383D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24454"/>
              </p:ext>
            </p:extLst>
          </p:nvPr>
        </p:nvGraphicFramePr>
        <p:xfrm>
          <a:off x="6516900" y="4741359"/>
          <a:ext cx="2415432" cy="77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4" imgW="1367280" imgH="439560" progId="Package">
                  <p:embed/>
                </p:oleObj>
              </mc:Choice>
              <mc:Fallback>
                <p:oleObj name="Objekt-Manager-Shellobjekt" showAsIcon="1" r:id="rId4" imgW="1367280" imgH="439560" progId="Package">
                  <p:embed/>
                  <p:pic>
                    <p:nvPicPr>
                      <p:cNvPr id="5" name="Objekt 4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E15DAD63-EF09-5AEA-444A-FD165383D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900" y="4741359"/>
                        <a:ext cx="2415432" cy="777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6F35A5-D360-6A06-4BBC-8EEC08E45E40}"/>
              </a:ext>
            </a:extLst>
          </p:cNvPr>
          <p:cNvSpPr txBox="1"/>
          <p:nvPr/>
        </p:nvSpPr>
        <p:spPr>
          <a:xfrm>
            <a:off x="423735" y="1576178"/>
            <a:ext cx="3941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Daten Bereinigung, Bereitstellung, Formatierung und Analyse: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rgbClr val="34911D"/>
                </a:solidFill>
              </a:rPr>
              <a:t>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>
                <a:solidFill>
                  <a:srgbClr val="34911D"/>
                </a:solidFill>
              </a:rPr>
              <a:t>Python ver. 3.11, VSC, .</a:t>
            </a:r>
            <a:r>
              <a:rPr lang="de-DE" sz="1800" dirty="0" err="1">
                <a:solidFill>
                  <a:srgbClr val="34911D"/>
                </a:solidFill>
              </a:rPr>
              <a:t>ipynb</a:t>
            </a:r>
            <a:endParaRPr lang="de-DE" sz="1800" dirty="0">
              <a:solidFill>
                <a:srgbClr val="34911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pandas</a:t>
            </a:r>
            <a:endParaRPr lang="de-DE" b="0" dirty="0">
              <a:solidFill>
                <a:srgbClr val="34911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lang="de-DE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de-DE" b="0" dirty="0">
              <a:solidFill>
                <a:srgbClr val="34911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pickle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D909F7-858E-40AC-FF4D-91305D45651C}"/>
              </a:ext>
            </a:extLst>
          </p:cNvPr>
          <p:cNvSpPr txBox="1"/>
          <p:nvPr/>
        </p:nvSpPr>
        <p:spPr>
          <a:xfrm>
            <a:off x="4738494" y="1619113"/>
            <a:ext cx="308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Diagramme Bereitstellung</a:t>
            </a:r>
            <a:r>
              <a:rPr lang="de-DE" sz="1800" dirty="0"/>
              <a:t>: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matplotlib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seaborn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br>
              <a:rPr lang="en-US" b="0" dirty="0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ipywidgets</a:t>
            </a:r>
            <a:endParaRPr lang="en-US" b="0" dirty="0">
              <a:solidFill>
                <a:srgbClr val="34911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dirty="0" err="1">
                <a:solidFill>
                  <a:srgbClr val="34911D"/>
                </a:solidFill>
                <a:effectLst/>
                <a:latin typeface="Consolas" panose="020B0609020204030204" pitchFamily="49" charset="0"/>
              </a:rPr>
              <a:t>plotly</a:t>
            </a:r>
            <a:endParaRPr lang="de-DE" sz="18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00C1B-0A83-B0C9-9E4D-27AE59F8392E}"/>
              </a:ext>
            </a:extLst>
          </p:cNvPr>
          <p:cNvSpPr txBox="1"/>
          <p:nvPr/>
        </p:nvSpPr>
        <p:spPr>
          <a:xfrm>
            <a:off x="8590663" y="1661878"/>
            <a:ext cx="2686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Daten Präsentation:</a:t>
            </a:r>
          </a:p>
          <a:p>
            <a:endParaRPr lang="de-DE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34911D"/>
                </a:solidFill>
              </a:rPr>
              <a:t>Power Point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err="1">
                <a:solidFill>
                  <a:srgbClr val="34911D"/>
                </a:solidFill>
              </a:rPr>
              <a:t>html</a:t>
            </a:r>
            <a:endParaRPr lang="de-DE" sz="1800" dirty="0">
              <a:solidFill>
                <a:srgbClr val="34911D"/>
              </a:solidFill>
            </a:endParaRPr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84862E-9897-C0DF-B9BE-8201F7428126}"/>
              </a:ext>
            </a:extLst>
          </p:cNvPr>
          <p:cNvSpPr txBox="1"/>
          <p:nvPr/>
        </p:nvSpPr>
        <p:spPr>
          <a:xfrm>
            <a:off x="6836376" y="4050241"/>
            <a:ext cx="228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BONUS:</a:t>
            </a:r>
          </a:p>
        </p:txBody>
      </p:sp>
    </p:spTree>
    <p:extLst>
      <p:ext uri="{BB962C8B-B14F-4D97-AF65-F5344CB8AC3E}">
        <p14:creationId xmlns:p14="http://schemas.microsoft.com/office/powerpoint/2010/main" val="403612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84" y="160267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Umsatz Analyse Jahr 2021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B6945-CFDB-9176-F09B-5138F70F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0384" y="1402743"/>
            <a:ext cx="9771231" cy="4311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/>
              <a:t>Inhaltsverzeichnis:</a:t>
            </a:r>
          </a:p>
          <a:p>
            <a:r>
              <a:rPr lang="de-DE" sz="2000" dirty="0"/>
              <a:t>Daten für Produkt B &amp; Summe geliefert.</a:t>
            </a:r>
          </a:p>
          <a:p>
            <a:r>
              <a:rPr lang="de-DE" sz="2000" dirty="0"/>
              <a:t>Umsatz El Puente – Zahlen 2021</a:t>
            </a:r>
          </a:p>
          <a:p>
            <a:r>
              <a:rPr lang="de-DE" sz="2000" dirty="0"/>
              <a:t>Umsatz Analyse El Puente Gesamt</a:t>
            </a:r>
          </a:p>
          <a:p>
            <a:r>
              <a:rPr lang="de-DE" sz="2000" dirty="0"/>
              <a:t>Gesamtumsatz Analyse - Shop nach Produkt</a:t>
            </a:r>
          </a:p>
          <a:p>
            <a:r>
              <a:rPr lang="de-DE" sz="2000" dirty="0"/>
              <a:t>Produkt Entwicklung in beiden Shops</a:t>
            </a:r>
          </a:p>
          <a:p>
            <a:r>
              <a:rPr lang="de-DE" sz="2000" dirty="0"/>
              <a:t>Produkt Umsatz Analyse – Produkt A</a:t>
            </a:r>
          </a:p>
          <a:p>
            <a:r>
              <a:rPr lang="de-DE" sz="2000" dirty="0"/>
              <a:t>Produkt Umsatz Analyse – Produkt B und C</a:t>
            </a:r>
          </a:p>
          <a:p>
            <a:r>
              <a:rPr lang="de-DE" sz="2000" dirty="0"/>
              <a:t>Zusammenfassung Empfehlungen und Prognosen aufgrund der Analyse</a:t>
            </a:r>
          </a:p>
          <a:p>
            <a:r>
              <a:rPr lang="de-DE" sz="2000" dirty="0"/>
              <a:t>Infoblatt &amp; Bonus</a:t>
            </a:r>
            <a:endParaRPr lang="de-DE" sz="2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2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B076BE0-259C-6D88-8835-D73F0FF749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243" y="-29454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40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Zahlen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512" y="6406487"/>
            <a:ext cx="6297612" cy="365125"/>
          </a:xfrm>
        </p:spPr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3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3874EAB-1C31-EF7A-2550-37EBBAB960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84CFA22-3F0B-EB58-448D-B9CCC0164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7351"/>
              </p:ext>
            </p:extLst>
          </p:nvPr>
        </p:nvGraphicFramePr>
        <p:xfrm>
          <a:off x="320512" y="1265288"/>
          <a:ext cx="11632677" cy="5026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826">
                  <a:extLst>
                    <a:ext uri="{9D8B030D-6E8A-4147-A177-3AD203B41FA5}">
                      <a16:colId xmlns:a16="http://schemas.microsoft.com/office/drawing/2014/main" val="1886761354"/>
                    </a:ext>
                  </a:extLst>
                </a:gridCol>
                <a:gridCol w="1115380">
                  <a:extLst>
                    <a:ext uri="{9D8B030D-6E8A-4147-A177-3AD203B41FA5}">
                      <a16:colId xmlns:a16="http://schemas.microsoft.com/office/drawing/2014/main" val="2586811903"/>
                    </a:ext>
                  </a:extLst>
                </a:gridCol>
                <a:gridCol w="1186369">
                  <a:extLst>
                    <a:ext uri="{9D8B030D-6E8A-4147-A177-3AD203B41FA5}">
                      <a16:colId xmlns:a16="http://schemas.microsoft.com/office/drawing/2014/main" val="3901947246"/>
                    </a:ext>
                  </a:extLst>
                </a:gridCol>
                <a:gridCol w="1186369">
                  <a:extLst>
                    <a:ext uri="{9D8B030D-6E8A-4147-A177-3AD203B41FA5}">
                      <a16:colId xmlns:a16="http://schemas.microsoft.com/office/drawing/2014/main" val="915981061"/>
                    </a:ext>
                  </a:extLst>
                </a:gridCol>
                <a:gridCol w="1098490">
                  <a:extLst>
                    <a:ext uri="{9D8B030D-6E8A-4147-A177-3AD203B41FA5}">
                      <a16:colId xmlns:a16="http://schemas.microsoft.com/office/drawing/2014/main" val="3129605838"/>
                    </a:ext>
                  </a:extLst>
                </a:gridCol>
                <a:gridCol w="1201013">
                  <a:extLst>
                    <a:ext uri="{9D8B030D-6E8A-4147-A177-3AD203B41FA5}">
                      <a16:colId xmlns:a16="http://schemas.microsoft.com/office/drawing/2014/main" val="1625373071"/>
                    </a:ext>
                  </a:extLst>
                </a:gridCol>
                <a:gridCol w="1201013">
                  <a:extLst>
                    <a:ext uri="{9D8B030D-6E8A-4147-A177-3AD203B41FA5}">
                      <a16:colId xmlns:a16="http://schemas.microsoft.com/office/drawing/2014/main" val="1109778451"/>
                    </a:ext>
                  </a:extLst>
                </a:gridCol>
                <a:gridCol w="1201013">
                  <a:extLst>
                    <a:ext uri="{9D8B030D-6E8A-4147-A177-3AD203B41FA5}">
                      <a16:colId xmlns:a16="http://schemas.microsoft.com/office/drawing/2014/main" val="3447363291"/>
                    </a:ext>
                  </a:extLst>
                </a:gridCol>
                <a:gridCol w="1098490">
                  <a:extLst>
                    <a:ext uri="{9D8B030D-6E8A-4147-A177-3AD203B41FA5}">
                      <a16:colId xmlns:a16="http://schemas.microsoft.com/office/drawing/2014/main" val="3644086538"/>
                    </a:ext>
                  </a:extLst>
                </a:gridCol>
                <a:gridCol w="1420714">
                  <a:extLst>
                    <a:ext uri="{9D8B030D-6E8A-4147-A177-3AD203B41FA5}">
                      <a16:colId xmlns:a16="http://schemas.microsoft.com/office/drawing/2014/main" val="812841753"/>
                    </a:ext>
                  </a:extLst>
                </a:gridCol>
              </a:tblGrid>
              <a:tr h="16416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>
                          <a:effectLst/>
                        </a:rPr>
                        <a:t>Monat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 err="1">
                          <a:solidFill>
                            <a:srgbClr val="FF6699"/>
                          </a:solidFill>
                          <a:effectLst/>
                        </a:rPr>
                        <a:t>Produkt_A_DE</a:t>
                      </a:r>
                      <a:endParaRPr lang="de-DE" sz="1200" b="1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Produkt_B_DE</a:t>
                      </a:r>
                      <a:endParaRPr lang="de-DE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solidFill>
                            <a:srgbClr val="00FF00"/>
                          </a:solidFill>
                          <a:effectLst/>
                        </a:rPr>
                        <a:t>Produkt_C_DE</a:t>
                      </a:r>
                      <a:endParaRPr lang="de-DE" sz="1200" b="1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effectLst/>
                        </a:rPr>
                        <a:t>Gesamt_DE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Produkt_A_EU</a:t>
                      </a:r>
                      <a:endParaRPr lang="de-DE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Produkt_B_EU</a:t>
                      </a:r>
                      <a:endParaRPr lang="de-DE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Produkt_C_EU</a:t>
                      </a:r>
                      <a:endParaRPr lang="de-DE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200" b="1" u="none" strike="noStrike" dirty="0" err="1">
                          <a:effectLst/>
                        </a:rPr>
                        <a:t>Gesamt_EU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effectLst/>
                        </a:rPr>
                        <a:t>Gesamt El Puente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631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dirty="0" err="1">
                          <a:effectLst/>
                        </a:rPr>
                        <a:t>January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15.562,55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14.774,46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148.945,17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179.282,18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1.514,89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  15.656,52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    408.530,28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    425.701,69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    604.983,87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31184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February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14.055,57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15.176,47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128.859,95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158.091,99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1.495,04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  35.189,58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    553.895,17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    590.579,79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    748.671,78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11599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March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15.633,91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18.280,33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141.602,71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175.516,95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1.788,99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  60.515,05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    819.422,67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    881.726,71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1.057.243,66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62930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April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15.792,85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19.095,32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133.780,49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168.668,66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1.392,18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  79.808,05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1.015.918,78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1.097.119,01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1.265.787,67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30841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May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16.947,49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20.206,11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135.993,78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173.147,38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1.719,59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104.693,52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1.257.335,38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1.363.748,49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1.536.895,87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87420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June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17.082,75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20.056,65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135.206,77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172.346,17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1.588,10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122.367,05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solidFill>
                            <a:srgbClr val="00B050"/>
                          </a:solidFill>
                          <a:effectLst/>
                        </a:rPr>
                        <a:t>       1.425.203,06 </a:t>
                      </a:r>
                      <a:endParaRPr lang="de-DE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1.549.158,21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1.721.504,38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72820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July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solidFill>
                            <a:srgbClr val="FF6699"/>
                          </a:solidFill>
                          <a:effectLst/>
                        </a:rPr>
                        <a:t>             17.965,03 </a:t>
                      </a:r>
                      <a:endParaRPr lang="de-DE" sz="1100" b="0" i="0" u="none" strike="noStrike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22.288,14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143.531,78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183.784,95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1.813,78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151.031,05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1.650.579,04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1.803.423,87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1.987.208,82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97756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August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17.720,17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21.707,81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139.714,63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179.142,61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1.587,99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177.628,52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1.874.637,00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2.053.853,51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2.232.996,12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3635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September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16.870,28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21.084,84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130.178,03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168.133,15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1.495,50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198.167,05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2.000.719,74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2.200.382,29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2.368.515,44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60513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October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17.579,24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21.564,91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128.966,72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168.110,87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1.836,12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227.776,05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2.296.581,83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2.526.194,00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2.694.304,87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1421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November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17.567,79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20.566,41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122.411,82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160.546,02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1.528,72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242.820,05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2.424.958,15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2.669.306,92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2.829.852,94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42079"/>
                  </a:ext>
                </a:extLst>
              </a:tr>
              <a:tr h="32280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</a:rPr>
                        <a:t>December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  18.653,34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   22.364,24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FF00"/>
                          </a:solidFill>
                          <a:effectLst/>
                        </a:rPr>
                        <a:t>          126.539,08 </a:t>
                      </a:r>
                      <a:endParaRPr lang="de-DE" sz="1100" b="0" i="0" u="none" strike="noStrike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effectLst/>
                        </a:rPr>
                        <a:t>        167.556,66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1.603,26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274.277,52 </a:t>
                      </a:r>
                      <a:endParaRPr lang="de-DE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2.715.477,67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    2.991.358,45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  3.158.915,11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35829"/>
                  </a:ext>
                </a:extLst>
              </a:tr>
              <a:tr h="313688"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1" u="none" strike="noStrike" dirty="0">
                          <a:effectLst/>
                        </a:rPr>
                        <a:t>Total 2021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50" b="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   201.430,97 </a:t>
                      </a:r>
                      <a:endParaRPr lang="de-DE" sz="105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  237.165,69 </a:t>
                      </a:r>
                      <a:endParaRPr lang="de-DE" sz="105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u="none" strike="noStrike" dirty="0">
                          <a:effectLst/>
                        </a:rPr>
                        <a:t>       1.615.730,93 </a:t>
                      </a:r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1" u="none" strike="noStrike" dirty="0">
                          <a:effectLst/>
                        </a:rPr>
                        <a:t>    2.054.327,59 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19.364,16 </a:t>
                      </a:r>
                      <a:endParaRPr lang="de-DE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1.689.930,01 </a:t>
                      </a:r>
                      <a:endParaRPr lang="de-DE" sz="105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18.443.258,77 </a:t>
                      </a:r>
                      <a:endParaRPr lang="de-DE" sz="105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b="0" u="none" strike="noStrike" dirty="0">
                          <a:effectLst/>
                        </a:rPr>
                        <a:t>  </a:t>
                      </a:r>
                      <a:r>
                        <a:rPr lang="de-DE" sz="1050" b="1" u="none" strike="noStrike" dirty="0">
                          <a:effectLst/>
                        </a:rPr>
                        <a:t>20.152.552,94 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           22.206.880,53 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1197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11F5BB5-90E9-A453-CECB-31004B4BC81F}"/>
              </a:ext>
            </a:extLst>
          </p:cNvPr>
          <p:cNvCxnSpPr/>
          <p:nvPr/>
        </p:nvCxnSpPr>
        <p:spPr>
          <a:xfrm>
            <a:off x="320512" y="1517715"/>
            <a:ext cx="1165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AE9E85-643F-411F-38F5-CDB2ABAE0B6B}"/>
              </a:ext>
            </a:extLst>
          </p:cNvPr>
          <p:cNvCxnSpPr/>
          <p:nvPr/>
        </p:nvCxnSpPr>
        <p:spPr>
          <a:xfrm flipH="1">
            <a:off x="320512" y="5967167"/>
            <a:ext cx="11632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A76914-9375-4907-A06B-46D5423007A0}"/>
              </a:ext>
            </a:extLst>
          </p:cNvPr>
          <p:cNvCxnSpPr/>
          <p:nvPr/>
        </p:nvCxnSpPr>
        <p:spPr>
          <a:xfrm>
            <a:off x="320512" y="6406487"/>
            <a:ext cx="1155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0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41120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Produkt - Umsatz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B6945-CFDB-9176-F09B-5138F70F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015" y="2307180"/>
            <a:ext cx="3285635" cy="229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</a:rPr>
              <a:t>Produkt 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Bessere Umsätze in Shop DE als Shop EU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Stabile Umsatz</a:t>
            </a:r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4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2412482-C41E-ADC3-1B44-A9575E94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pic>
        <p:nvPicPr>
          <p:cNvPr id="10" name="Grafik 9" descr="Ein Bild, das Text, Screenshot, Diagramm, Schrift enthält.">
            <a:extLst>
              <a:ext uri="{FF2B5EF4-FFF2-40B4-BE49-F238E27FC236}">
                <a16:creationId xmlns:a16="http://schemas.microsoft.com/office/drawing/2014/main" id="{E1846703-746A-B781-4204-FA1F15EC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9" y="1386002"/>
            <a:ext cx="7972528" cy="43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116196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Produkt Umsatz Analyse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5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F092D46-9895-7D1E-ECDA-E368672A3D28}"/>
              </a:ext>
            </a:extLst>
          </p:cNvPr>
          <p:cNvSpPr txBox="1">
            <a:spLocks/>
          </p:cNvSpPr>
          <p:nvPr/>
        </p:nvSpPr>
        <p:spPr>
          <a:xfrm>
            <a:off x="499621" y="1347410"/>
            <a:ext cx="11479476" cy="834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Verlauf der Umsätze </a:t>
            </a:r>
            <a:r>
              <a:rPr lang="de-DE" sz="2400" dirty="0">
                <a:solidFill>
                  <a:srgbClr val="0000FF"/>
                </a:solidFill>
              </a:rPr>
              <a:t>B_EU</a:t>
            </a:r>
            <a:r>
              <a:rPr lang="de-DE" sz="2400" dirty="0"/>
              <a:t> und </a:t>
            </a:r>
            <a:r>
              <a:rPr lang="de-DE" sz="2400" dirty="0">
                <a:solidFill>
                  <a:srgbClr val="00B050"/>
                </a:solidFill>
              </a:rPr>
              <a:t>C_EU</a:t>
            </a:r>
            <a:r>
              <a:rPr lang="de-DE" sz="2400" dirty="0"/>
              <a:t> ist streng monoton steigend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Der Anteil von </a:t>
            </a:r>
            <a:r>
              <a:rPr lang="de-DE" sz="2400" dirty="0" err="1"/>
              <a:t>Shop_DE</a:t>
            </a:r>
            <a:r>
              <a:rPr lang="de-DE" sz="2400" dirty="0"/>
              <a:t> ist vergleichsweise sehr gering.</a:t>
            </a:r>
            <a:endParaRPr lang="de-DE" sz="2000" dirty="0"/>
          </a:p>
          <a:p>
            <a:endParaRPr lang="de-DE" dirty="0"/>
          </a:p>
        </p:txBody>
      </p: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F240587A-3AFA-A54F-6433-5B22930CB3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pic>
        <p:nvPicPr>
          <p:cNvPr id="5" name="Grafik 4" descr="Ein Bild, das Text, Screenshot, Diagramm, Schrift enthält.">
            <a:extLst>
              <a:ext uri="{FF2B5EF4-FFF2-40B4-BE49-F238E27FC236}">
                <a16:creationId xmlns:a16="http://schemas.microsoft.com/office/drawing/2014/main" id="{F0064827-269B-8F80-B51F-B998A492E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2223290"/>
            <a:ext cx="6317433" cy="3790460"/>
          </a:xfrm>
          <a:prstGeom prst="rect">
            <a:avLst/>
          </a:prstGeom>
        </p:spPr>
      </p:pic>
      <p:pic>
        <p:nvPicPr>
          <p:cNvPr id="10" name="Grafik 9" descr="Ein Bild, das Text, Diagramm, Screenshot, Reihe enthält.">
            <a:extLst>
              <a:ext uri="{FF2B5EF4-FFF2-40B4-BE49-F238E27FC236}">
                <a16:creationId xmlns:a16="http://schemas.microsoft.com/office/drawing/2014/main" id="{8136D599-DD5B-3402-26A1-61DD928C6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2465"/>
            <a:ext cx="6057999" cy="36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72157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Produkt Umsatz Analyse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EB34DD0-1C99-B20C-B63F-72E480EF8ADC}"/>
              </a:ext>
            </a:extLst>
          </p:cNvPr>
          <p:cNvSpPr txBox="1">
            <a:spLocks/>
          </p:cNvSpPr>
          <p:nvPr/>
        </p:nvSpPr>
        <p:spPr>
          <a:xfrm>
            <a:off x="237375" y="1220926"/>
            <a:ext cx="3542773" cy="139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Umsatz Produkt A mtl.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FF6699"/>
                </a:solidFill>
              </a:rPr>
              <a:t> Shop DE = 201.430 €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FF0000"/>
                </a:solidFill>
              </a:rPr>
              <a:t>Shop EU =    19.364 €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C3D80F1-2950-A239-3C91-A932A7F3E9BE}"/>
              </a:ext>
            </a:extLst>
          </p:cNvPr>
          <p:cNvSpPr txBox="1">
            <a:spLocks/>
          </p:cNvSpPr>
          <p:nvPr/>
        </p:nvSpPr>
        <p:spPr>
          <a:xfrm>
            <a:off x="8137087" y="1307906"/>
            <a:ext cx="3542773" cy="139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Umsatz Produkt C mtl.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FF00"/>
                </a:solidFill>
              </a:rPr>
              <a:t> Shop DE =     1.615.730 €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B050"/>
                </a:solidFill>
              </a:rPr>
              <a:t>Shop EU =    18.443.258 €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92F9C72-E185-B406-4C53-6CF28318C378}"/>
              </a:ext>
            </a:extLst>
          </p:cNvPr>
          <p:cNvSpPr txBox="1">
            <a:spLocks/>
          </p:cNvSpPr>
          <p:nvPr/>
        </p:nvSpPr>
        <p:spPr>
          <a:xfrm>
            <a:off x="4284866" y="1274677"/>
            <a:ext cx="3542773" cy="139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Umsatz Produkt B mtl.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B0F0"/>
                </a:solidFill>
              </a:rPr>
              <a:t>Shop DE  =   237.165 €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00FF"/>
                </a:solidFill>
              </a:rPr>
              <a:t>Shop EU = 1.689.930 €</a:t>
            </a:r>
          </a:p>
        </p:txBody>
      </p: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213E5C71-D146-698A-4474-78737D70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pic>
        <p:nvPicPr>
          <p:cNvPr id="25" name="Grafik 24" descr="Ein Bild, das Text, Screenshot, Schrift, Diagramm enthält.">
            <a:extLst>
              <a:ext uri="{FF2B5EF4-FFF2-40B4-BE49-F238E27FC236}">
                <a16:creationId xmlns:a16="http://schemas.microsoft.com/office/drawing/2014/main" id="{E3FF5A4E-87EA-164C-BF66-C6FB638D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496"/>
            <a:ext cx="4126987" cy="3463852"/>
          </a:xfrm>
          <a:prstGeom prst="rect">
            <a:avLst/>
          </a:prstGeom>
        </p:spPr>
      </p:pic>
      <p:pic>
        <p:nvPicPr>
          <p:cNvPr id="27" name="Grafik 26" descr="Ein Bild, das Text, Screenshot, Diagramm, Schrift enthält.">
            <a:extLst>
              <a:ext uri="{FF2B5EF4-FFF2-40B4-BE49-F238E27FC236}">
                <a16:creationId xmlns:a16="http://schemas.microsoft.com/office/drawing/2014/main" id="{8B74BF06-F315-127A-9E4D-BE2C617AB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4" y="2339881"/>
            <a:ext cx="4184113" cy="3463851"/>
          </a:xfrm>
          <a:prstGeom prst="rect">
            <a:avLst/>
          </a:prstGeom>
        </p:spPr>
      </p:pic>
      <p:pic>
        <p:nvPicPr>
          <p:cNvPr id="29" name="Grafik 28" descr="Ein Bild, das Text, Screenshot, Diagramm, Reihe enthält.">
            <a:extLst>
              <a:ext uri="{FF2B5EF4-FFF2-40B4-BE49-F238E27FC236}">
                <a16:creationId xmlns:a16="http://schemas.microsoft.com/office/drawing/2014/main" id="{23A08546-8874-570A-739C-4F1ED6662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38" y="2418005"/>
            <a:ext cx="4126987" cy="34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6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754" y="76344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Produkt Entwicklung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A09871E-B284-F009-3ABA-EA87B1FA2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366" y="1282330"/>
            <a:ext cx="5221704" cy="9676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2400" dirty="0"/>
              <a:t>Umsatz Entwicklung </a:t>
            </a:r>
            <a:r>
              <a:rPr lang="de-DE" sz="2400" b="1" dirty="0"/>
              <a:t>Shop DE </a:t>
            </a:r>
            <a:r>
              <a:rPr lang="de-DE" sz="2400" dirty="0"/>
              <a:t>in Jahr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Gesamtumsatz von Produkt C bestimmt den Verlauf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Umsatz Verlauf bei jedem Produkt stabil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7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EDBF27C-F7BD-5359-7A4C-3230EB3E62DC}"/>
              </a:ext>
            </a:extLst>
          </p:cNvPr>
          <p:cNvSpPr txBox="1">
            <a:spLocks/>
          </p:cNvSpPr>
          <p:nvPr/>
        </p:nvSpPr>
        <p:spPr>
          <a:xfrm>
            <a:off x="6704774" y="1282330"/>
            <a:ext cx="5221704" cy="967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Umsatz Entwicklung </a:t>
            </a:r>
            <a:r>
              <a:rPr lang="de-DE" sz="2400" b="1" dirty="0"/>
              <a:t>Shop EU </a:t>
            </a:r>
            <a:r>
              <a:rPr lang="de-DE" sz="2400" dirty="0"/>
              <a:t>in Jahr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Gesamtumsatz von Produkt C bestimmt den Verlauf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Konstante Steigerung Produkt C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solidFill>
                <a:srgbClr val="00FFFF"/>
              </a:solidFill>
            </a:endParaRPr>
          </a:p>
        </p:txBody>
      </p: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FAC4126-B54F-043D-D53C-D14BF20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789A067-2E2E-F330-EDB7-4CF21F659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2464185"/>
            <a:ext cx="4924058" cy="3362938"/>
          </a:xfrm>
          <a:prstGeom prst="rect">
            <a:avLst/>
          </a:prstGeom>
        </p:spPr>
      </p:pic>
      <p:pic>
        <p:nvPicPr>
          <p:cNvPr id="12" name="Grafik 11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7CE4DB8-3F96-8F5F-132C-1C9FD964E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78" y="2393592"/>
            <a:ext cx="5141592" cy="34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5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44977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Analyse El Puente Total(Gesamt)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8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FE13E9-B0F5-45F7-14F0-34E1BEA0E8C0}"/>
              </a:ext>
            </a:extLst>
          </p:cNvPr>
          <p:cNvSpPr txBox="1">
            <a:spLocks/>
          </p:cNvSpPr>
          <p:nvPr/>
        </p:nvSpPr>
        <p:spPr>
          <a:xfrm>
            <a:off x="457200" y="1116066"/>
            <a:ext cx="5295967" cy="890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7200" b="1" dirty="0"/>
              <a:t>Monatliche Umsatzanteile </a:t>
            </a:r>
            <a:r>
              <a:rPr lang="de-DE" sz="7200" b="1" dirty="0" err="1"/>
              <a:t>shop</a:t>
            </a:r>
            <a:r>
              <a:rPr lang="de-DE" sz="7200" b="1" dirty="0"/>
              <a:t> DE &amp; </a:t>
            </a:r>
            <a:r>
              <a:rPr lang="de-DE" sz="7200" b="1" dirty="0" err="1"/>
              <a:t>shop</a:t>
            </a:r>
            <a:r>
              <a:rPr lang="de-DE" sz="7200" b="1" dirty="0"/>
              <a:t> EU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7200" dirty="0"/>
              <a:t>Umsatz </a:t>
            </a:r>
            <a:r>
              <a:rPr lang="de-DE" sz="7200" dirty="0" err="1"/>
              <a:t>shop</a:t>
            </a:r>
            <a:r>
              <a:rPr lang="de-DE" sz="7200" dirty="0"/>
              <a:t> DE viel niedrige als </a:t>
            </a:r>
            <a:r>
              <a:rPr lang="de-DE" sz="7200" dirty="0" err="1"/>
              <a:t>shop</a:t>
            </a:r>
            <a:r>
              <a:rPr lang="de-DE" sz="7200" dirty="0"/>
              <a:t> EU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FA203E0-DB4F-5154-1625-14A8175704FD}"/>
              </a:ext>
            </a:extLst>
          </p:cNvPr>
          <p:cNvSpPr txBox="1">
            <a:spLocks/>
          </p:cNvSpPr>
          <p:nvPr/>
        </p:nvSpPr>
        <p:spPr>
          <a:xfrm>
            <a:off x="6855344" y="1177718"/>
            <a:ext cx="5295967" cy="936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800" b="1" dirty="0"/>
              <a:t>Verteilung von Gesamtumsatz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800" b="1" dirty="0" err="1">
                <a:solidFill>
                  <a:srgbClr val="FF0000"/>
                </a:solidFill>
              </a:rPr>
              <a:t>shop</a:t>
            </a:r>
            <a:r>
              <a:rPr lang="de-DE" sz="3800" b="1" dirty="0">
                <a:solidFill>
                  <a:srgbClr val="FF0000"/>
                </a:solidFill>
              </a:rPr>
              <a:t> DE 9,25 %   =         2.054.328 €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800" b="1" dirty="0" err="1">
                <a:solidFill>
                  <a:srgbClr val="FF0000"/>
                </a:solidFill>
              </a:rPr>
              <a:t>shop</a:t>
            </a:r>
            <a:r>
              <a:rPr lang="de-DE" sz="3800" b="1" dirty="0">
                <a:solidFill>
                  <a:srgbClr val="FF0000"/>
                </a:solidFill>
              </a:rPr>
              <a:t> EU 90,75 % =      22.206.880 €</a:t>
            </a:r>
          </a:p>
          <a:p>
            <a:pPr marL="0" indent="0">
              <a:buNone/>
            </a:pPr>
            <a:endParaRPr lang="de-DE" sz="7200" dirty="0"/>
          </a:p>
          <a:p>
            <a:endParaRPr lang="de-DE" dirty="0"/>
          </a:p>
        </p:txBody>
      </p: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638C9F9-4F8E-7CCC-5418-F3A4BEDF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  <p:pic>
        <p:nvPicPr>
          <p:cNvPr id="5" name="Grafik 4" descr="Ein Bild, das Diagramm, Schrift, Kreis, Screenshot enthält.">
            <a:extLst>
              <a:ext uri="{FF2B5EF4-FFF2-40B4-BE49-F238E27FC236}">
                <a16:creationId xmlns:a16="http://schemas.microsoft.com/office/drawing/2014/main" id="{089F356D-7369-0D5E-8E6E-05344A5D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4" y="2117453"/>
            <a:ext cx="5009381" cy="3757036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">
            <a:extLst>
              <a:ext uri="{FF2B5EF4-FFF2-40B4-BE49-F238E27FC236}">
                <a16:creationId xmlns:a16="http://schemas.microsoft.com/office/drawing/2014/main" id="{EE334E92-01E2-4337-6BB6-4B6D3902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5" y="2006564"/>
            <a:ext cx="5751510" cy="41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4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84" y="97146"/>
            <a:ext cx="7764632" cy="1041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u="sng" dirty="0">
                <a:solidFill>
                  <a:srgbClr val="41952D"/>
                </a:solidFill>
                <a:latin typeface="Amasis MT Pro Black" panose="02040A04050005020304" pitchFamily="18" charset="0"/>
              </a:rPr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D14E3-025A-FA44-862B-6B2530C3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883" y="1440273"/>
            <a:ext cx="4971495" cy="3756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/>
              <a:t>Fragen:</a:t>
            </a:r>
          </a:p>
          <a:p>
            <a:endParaRPr lang="de-DE" dirty="0"/>
          </a:p>
          <a:p>
            <a:pPr algn="l"/>
            <a:r>
              <a:rPr lang="de-DE" b="0" i="0" u="none" strike="noStrike" baseline="0" dirty="0">
                <a:latin typeface="Roboto-Regular"/>
              </a:rPr>
              <a:t>Wie sind die Daten abgelegt (Besonderheiten )</a:t>
            </a:r>
          </a:p>
          <a:p>
            <a:pPr algn="l"/>
            <a:endParaRPr lang="de-DE" b="0" i="0" u="none" strike="noStrike" baseline="0" dirty="0">
              <a:latin typeface="Roboto-Regular"/>
            </a:endParaRPr>
          </a:p>
          <a:p>
            <a:pPr algn="l"/>
            <a:r>
              <a:rPr lang="de-DE" b="0" i="0" u="none" strike="noStrike" baseline="0" dirty="0">
                <a:latin typeface="Roboto-Regular"/>
              </a:rPr>
              <a:t>Welche Produkte verkaufen sich in den Shops wie gut oder schlecht? </a:t>
            </a:r>
          </a:p>
          <a:p>
            <a:pPr algn="l"/>
            <a:r>
              <a:rPr lang="de-DE" b="0" i="0" u="none" strike="noStrike" baseline="0" dirty="0">
                <a:latin typeface="Roboto-Regular"/>
              </a:rPr>
              <a:t> Gibt es Unterschiede im zeitlichen Verlauf (</a:t>
            </a:r>
            <a:r>
              <a:rPr lang="de-DE" b="0" i="0" u="none" strike="noStrike" baseline="0" dirty="0" err="1">
                <a:latin typeface="Roboto-Regular"/>
              </a:rPr>
              <a:t>wö</a:t>
            </a:r>
            <a:r>
              <a:rPr lang="de-DE" b="0" i="0" u="none" strike="noStrike" baseline="0" dirty="0">
                <a:latin typeface="Roboto-Regular"/>
              </a:rPr>
              <a:t>-, </a:t>
            </a:r>
            <a:r>
              <a:rPr lang="de-DE" b="0" i="0" u="none" strike="noStrike" baseline="0" dirty="0" err="1">
                <a:latin typeface="Roboto-Regular"/>
              </a:rPr>
              <a:t>mtl</a:t>
            </a:r>
            <a:r>
              <a:rPr lang="de-DE" b="0" i="0" u="none" strike="noStrike" baseline="0" dirty="0">
                <a:latin typeface="Roboto-Regular"/>
              </a:rPr>
              <a:t>, jährlich) oder zwischen den einzelnen Shops?</a:t>
            </a:r>
          </a:p>
          <a:p>
            <a:pPr algn="l"/>
            <a:r>
              <a:rPr lang="de-DE" b="0" i="0" u="none" strike="noStrike" baseline="0" dirty="0">
                <a:latin typeface="Roboto-Regular"/>
              </a:rPr>
              <a:t>Ist ein Produkt besonders wichtig oder unwichtig?</a:t>
            </a:r>
          </a:p>
          <a:p>
            <a:pPr algn="l"/>
            <a:r>
              <a:rPr lang="de-DE" b="0" i="0" u="none" strike="noStrike" baseline="0" dirty="0">
                <a:latin typeface="Roboto-Regular"/>
              </a:rPr>
              <a:t>Welche Empfehlungen würdest du El Puente geben, um seinen Umsatz in der Zukunft noch weiter zu steigern?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09.08.2023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9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045CAC3-E55E-E7F4-A12D-BDFD6C4F1C22}"/>
              </a:ext>
            </a:extLst>
          </p:cNvPr>
          <p:cNvSpPr txBox="1">
            <a:spLocks/>
          </p:cNvSpPr>
          <p:nvPr/>
        </p:nvSpPr>
        <p:spPr>
          <a:xfrm>
            <a:off x="5255582" y="997479"/>
            <a:ext cx="6683774" cy="5358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100" dirty="0"/>
              <a:t>Antworten:</a:t>
            </a:r>
          </a:p>
          <a:p>
            <a:endParaRPr lang="de-DE" sz="21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/>
              <a:t>Daten Shop DE als </a:t>
            </a:r>
            <a:r>
              <a:rPr lang="de-DE" sz="2100" dirty="0" err="1"/>
              <a:t>xslx</a:t>
            </a:r>
            <a:r>
              <a:rPr lang="de-DE" sz="21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/>
              <a:t> Verteilung monatlich, Produkt A,B,C.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/>
              <a:t>Daten Shop EU als </a:t>
            </a:r>
            <a:r>
              <a:rPr lang="de-DE" sz="2100" dirty="0" err="1"/>
              <a:t>csv</a:t>
            </a:r>
            <a:r>
              <a:rPr lang="de-DE" sz="2100" dirty="0"/>
              <a:t>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/>
              <a:t>–Verteilung täglich,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/>
              <a:t>Produkt A,B +(summe A, B, C), fehlende oder falsche Werte in März und September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/>
              <a:t>kumulative Daten für Produkt B und +(summe A, B, C)</a:t>
            </a:r>
          </a:p>
          <a:p>
            <a:pPr marL="0" indent="0">
              <a:buNone/>
            </a:pPr>
            <a:endParaRPr lang="de-DE" sz="21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/>
              <a:t>Produkt A - EU =(-), DE=(++),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/>
              <a:t>Produkt B - EU =(++), DE=(++),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/>
              <a:t>Produkt C - EU =(+++), DE=(+++)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sz="21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>
                <a:solidFill>
                  <a:srgbClr val="FF0000"/>
                </a:solidFill>
              </a:rPr>
              <a:t>Shop DE = A, B, C – Konstant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100" dirty="0">
                <a:solidFill>
                  <a:srgbClr val="FF0000"/>
                </a:solidFill>
              </a:rPr>
              <a:t>Shop EU = A, Konstant, B leichte </a:t>
            </a:r>
            <a:r>
              <a:rPr lang="de-DE" sz="2100" dirty="0" err="1">
                <a:solidFill>
                  <a:srgbClr val="FF0000"/>
                </a:solidFill>
              </a:rPr>
              <a:t>steigerung</a:t>
            </a:r>
            <a:r>
              <a:rPr lang="de-DE" sz="2100" dirty="0">
                <a:solidFill>
                  <a:srgbClr val="FF0000"/>
                </a:solidFill>
              </a:rPr>
              <a:t>, C starke </a:t>
            </a:r>
            <a:r>
              <a:rPr lang="de-DE" sz="2100" dirty="0" err="1">
                <a:solidFill>
                  <a:srgbClr val="FF0000"/>
                </a:solidFill>
              </a:rPr>
              <a:t>steigerung</a:t>
            </a:r>
            <a:endParaRPr lang="de-DE" sz="21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2100" dirty="0">
                <a:sym typeface="Wingdings" panose="05000000000000000000" pitchFamily="2" charset="2"/>
              </a:rPr>
              <a:t>Bestverkaufte ist Produkt C (wichtig)</a:t>
            </a:r>
            <a:endParaRPr lang="de-DE" sz="2100" dirty="0"/>
          </a:p>
          <a:p>
            <a:pPr marL="0" indent="0">
              <a:buNone/>
            </a:pPr>
            <a:r>
              <a:rPr lang="de-DE" sz="2100" dirty="0"/>
              <a:t>Empfehlungen nach Analyse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100" dirty="0"/>
              <a:t>Produkt A: behalten in Shop DE, entfernen aus Shop EU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100" dirty="0"/>
              <a:t>Produkt B besser vermarkten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100" dirty="0"/>
              <a:t>Produkt C – ist stärkste von alle drei, also in eine Kampagne investieren, um zu expandieren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100" dirty="0"/>
              <a:t> Shop EU - Administrationspersonal Bedarf – rekrutieren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sz="2100" dirty="0"/>
          </a:p>
          <a:p>
            <a:endParaRPr lang="de-DE" dirty="0"/>
          </a:p>
        </p:txBody>
      </p:sp>
      <p:pic>
        <p:nvPicPr>
          <p:cNvPr id="3" name="Grafik 2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7F17AB9-4C84-451D-3C41-683A2436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5" y="0"/>
            <a:ext cx="1308191" cy="11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1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1116</Words>
  <Application>Microsoft Office PowerPoint</Application>
  <PresentationFormat>Breitbild</PresentationFormat>
  <Paragraphs>299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Amasis MT Pro Black</vt:lpstr>
      <vt:lpstr>Arial</vt:lpstr>
      <vt:lpstr>Calibri</vt:lpstr>
      <vt:lpstr>Consolas</vt:lpstr>
      <vt:lpstr>Roboto-Regular</vt:lpstr>
      <vt:lpstr>Trebuchet MS</vt:lpstr>
      <vt:lpstr>Wingdings</vt:lpstr>
      <vt:lpstr>Wingdings 3</vt:lpstr>
      <vt:lpstr>Facette</vt:lpstr>
      <vt:lpstr>Paket</vt:lpstr>
      <vt:lpstr>PowerPoint-Präsentation</vt:lpstr>
      <vt:lpstr>Umsatz Analyse Jahr 2021</vt:lpstr>
      <vt:lpstr>Zahlen</vt:lpstr>
      <vt:lpstr>Produkt - Umsatz Analyse</vt:lpstr>
      <vt:lpstr>Produkt Umsatz Analyse</vt:lpstr>
      <vt:lpstr>Produkt Umsatz Analyse</vt:lpstr>
      <vt:lpstr>Produkt Entwicklung</vt:lpstr>
      <vt:lpstr>Analyse El Puente Total(Gesamt)</vt:lpstr>
      <vt:lpstr>Zusammenfassung</vt:lpstr>
      <vt:lpstr>Zusammenfassung</vt:lpstr>
      <vt:lpstr>Info, Grundlagen und Methode für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Joanna Miszczuk</dc:creator>
  <cp:lastModifiedBy>Joanna Miszczuk</cp:lastModifiedBy>
  <cp:revision>4</cp:revision>
  <dcterms:created xsi:type="dcterms:W3CDTF">2023-08-06T07:01:37Z</dcterms:created>
  <dcterms:modified xsi:type="dcterms:W3CDTF">2023-08-09T15:43:37Z</dcterms:modified>
</cp:coreProperties>
</file>