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D700"/>
    <a:srgbClr val="9966FF"/>
    <a:srgbClr val="00FFFF"/>
    <a:srgbClr val="00CC99"/>
    <a:srgbClr val="FF6699"/>
    <a:srgbClr val="FFCC00"/>
    <a:srgbClr val="FF0066"/>
    <a:srgbClr val="FF99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21631-AEB1-467B-82E9-7C8C8BD8EEDB}" v="1" dt="2023-07-05T19:13:59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5" d="100"/>
          <a:sy n="45" d="100"/>
        </p:scale>
        <p:origin x="7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Aziz shaik" userId="081c7bb5f88fc198" providerId="LiveId" clId="{6CD21631-AEB1-467B-82E9-7C8C8BD8EEDB}"/>
    <pc:docChg chg="undo custSel delSld modSld">
      <pc:chgData name="Abdul Aziz shaik" userId="081c7bb5f88fc198" providerId="LiveId" clId="{6CD21631-AEB1-467B-82E9-7C8C8BD8EEDB}" dt="2023-07-05T19:15:51.724" v="11" actId="2696"/>
      <pc:docMkLst>
        <pc:docMk/>
      </pc:docMkLst>
      <pc:sldChg chg="del">
        <pc:chgData name="Abdul Aziz shaik" userId="081c7bb5f88fc198" providerId="LiveId" clId="{6CD21631-AEB1-467B-82E9-7C8C8BD8EEDB}" dt="2023-07-05T19:15:51.724" v="11" actId="2696"/>
        <pc:sldMkLst>
          <pc:docMk/>
          <pc:sldMk cId="60256764" sldId="256"/>
        </pc:sldMkLst>
      </pc:sldChg>
      <pc:sldChg chg="delSp modSp mod">
        <pc:chgData name="Abdul Aziz shaik" userId="081c7bb5f88fc198" providerId="LiveId" clId="{6CD21631-AEB1-467B-82E9-7C8C8BD8EEDB}" dt="2023-07-05T19:14:26.108" v="10" actId="207"/>
        <pc:sldMkLst>
          <pc:docMk/>
          <pc:sldMk cId="2476078603" sldId="257"/>
        </pc:sldMkLst>
        <pc:spChg chg="mod">
          <ac:chgData name="Abdul Aziz shaik" userId="081c7bb5f88fc198" providerId="LiveId" clId="{6CD21631-AEB1-467B-82E9-7C8C8BD8EEDB}" dt="2023-07-05T19:13:59.923" v="5" actId="165"/>
          <ac:spMkLst>
            <pc:docMk/>
            <pc:sldMk cId="2476078603" sldId="257"/>
            <ac:spMk id="2" creationId="{8F86CF7D-5F69-E784-71A9-012B3DC9B80B}"/>
          </ac:spMkLst>
        </pc:spChg>
        <pc:spChg chg="mod">
          <ac:chgData name="Abdul Aziz shaik" userId="081c7bb5f88fc198" providerId="LiveId" clId="{6CD21631-AEB1-467B-82E9-7C8C8BD8EEDB}" dt="2023-07-05T19:13:59.923" v="5" actId="165"/>
          <ac:spMkLst>
            <pc:docMk/>
            <pc:sldMk cId="2476078603" sldId="257"/>
            <ac:spMk id="3" creationId="{75C02789-E3D4-64E6-8211-D06BEF8DC9ED}"/>
          </ac:spMkLst>
        </pc:spChg>
        <pc:spChg chg="mod">
          <ac:chgData name="Abdul Aziz shaik" userId="081c7bb5f88fc198" providerId="LiveId" clId="{6CD21631-AEB1-467B-82E9-7C8C8BD8EEDB}" dt="2023-07-05T19:14:26.108" v="10" actId="207"/>
          <ac:spMkLst>
            <pc:docMk/>
            <pc:sldMk cId="2476078603" sldId="257"/>
            <ac:spMk id="10" creationId="{148208B1-71FE-9310-5ADA-BDA74BECB934}"/>
          </ac:spMkLst>
        </pc:spChg>
        <pc:spChg chg="mod">
          <ac:chgData name="Abdul Aziz shaik" userId="081c7bb5f88fc198" providerId="LiveId" clId="{6CD21631-AEB1-467B-82E9-7C8C8BD8EEDB}" dt="2023-07-05T19:14:26.108" v="10" actId="207"/>
          <ac:spMkLst>
            <pc:docMk/>
            <pc:sldMk cId="2476078603" sldId="257"/>
            <ac:spMk id="14" creationId="{F22F1524-53B4-4F87-C5D6-4B8C53C9EE63}"/>
          </ac:spMkLst>
        </pc:spChg>
        <pc:spChg chg="mod topLvl">
          <ac:chgData name="Abdul Aziz shaik" userId="081c7bb5f88fc198" providerId="LiveId" clId="{6CD21631-AEB1-467B-82E9-7C8C8BD8EEDB}" dt="2023-07-05T19:13:59.923" v="5" actId="165"/>
          <ac:spMkLst>
            <pc:docMk/>
            <pc:sldMk cId="2476078603" sldId="257"/>
            <ac:spMk id="24" creationId="{A622BD35-F9C1-D102-2A2B-1C15D383071C}"/>
          </ac:spMkLst>
        </pc:spChg>
        <pc:spChg chg="mod topLvl">
          <ac:chgData name="Abdul Aziz shaik" userId="081c7bb5f88fc198" providerId="LiveId" clId="{6CD21631-AEB1-467B-82E9-7C8C8BD8EEDB}" dt="2023-07-05T19:13:59.923" v="5" actId="165"/>
          <ac:spMkLst>
            <pc:docMk/>
            <pc:sldMk cId="2476078603" sldId="257"/>
            <ac:spMk id="27" creationId="{06C6D539-73FD-2ABC-7607-28E136183EFF}"/>
          </ac:spMkLst>
        </pc:spChg>
        <pc:spChg chg="mod">
          <ac:chgData name="Abdul Aziz shaik" userId="081c7bb5f88fc198" providerId="LiveId" clId="{6CD21631-AEB1-467B-82E9-7C8C8BD8EEDB}" dt="2023-07-05T19:14:26.108" v="10" actId="207"/>
          <ac:spMkLst>
            <pc:docMk/>
            <pc:sldMk cId="2476078603" sldId="257"/>
            <ac:spMk id="29" creationId="{5E3B6D5D-6295-4F16-27B0-1CEF400EBA91}"/>
          </ac:spMkLst>
        </pc:spChg>
        <pc:spChg chg="mod">
          <ac:chgData name="Abdul Aziz shaik" userId="081c7bb5f88fc198" providerId="LiveId" clId="{6CD21631-AEB1-467B-82E9-7C8C8BD8EEDB}" dt="2023-07-05T19:14:26.108" v="10" actId="207"/>
          <ac:spMkLst>
            <pc:docMk/>
            <pc:sldMk cId="2476078603" sldId="257"/>
            <ac:spMk id="30" creationId="{4EF6B9C1-9331-E58C-6E5A-EFBF5065BB1D}"/>
          </ac:spMkLst>
        </pc:spChg>
        <pc:spChg chg="mod">
          <ac:chgData name="Abdul Aziz shaik" userId="081c7bb5f88fc198" providerId="LiveId" clId="{6CD21631-AEB1-467B-82E9-7C8C8BD8EEDB}" dt="2023-07-05T19:13:50.010" v="1" actId="1076"/>
          <ac:spMkLst>
            <pc:docMk/>
            <pc:sldMk cId="2476078603" sldId="257"/>
            <ac:spMk id="35" creationId="{8538A3AD-FDB4-8567-7EDF-1DA668985405}"/>
          </ac:spMkLst>
        </pc:spChg>
        <pc:grpChg chg="mod topLvl">
          <ac:chgData name="Abdul Aziz shaik" userId="081c7bb5f88fc198" providerId="LiveId" clId="{6CD21631-AEB1-467B-82E9-7C8C8BD8EEDB}" dt="2023-07-05T19:14:09.889" v="6" actId="1076"/>
          <ac:grpSpMkLst>
            <pc:docMk/>
            <pc:sldMk cId="2476078603" sldId="257"/>
            <ac:grpSpMk id="22" creationId="{DF9F590D-E020-4253-E0E9-734C2E44E78B}"/>
          </ac:grpSpMkLst>
        </pc:grpChg>
        <pc:grpChg chg="mod topLvl">
          <ac:chgData name="Abdul Aziz shaik" userId="081c7bb5f88fc198" providerId="LiveId" clId="{6CD21631-AEB1-467B-82E9-7C8C8BD8EEDB}" dt="2023-07-05T19:14:26.108" v="10" actId="207"/>
          <ac:grpSpMkLst>
            <pc:docMk/>
            <pc:sldMk cId="2476078603" sldId="257"/>
            <ac:grpSpMk id="33" creationId="{3562982D-455A-8563-3EE3-C0801ED67343}"/>
          </ac:grpSpMkLst>
        </pc:grpChg>
        <pc:grpChg chg="del mod">
          <ac:chgData name="Abdul Aziz shaik" userId="081c7bb5f88fc198" providerId="LiveId" clId="{6CD21631-AEB1-467B-82E9-7C8C8BD8EEDB}" dt="2023-07-05T19:13:59.923" v="5" actId="165"/>
          <ac:grpSpMkLst>
            <pc:docMk/>
            <pc:sldMk cId="2476078603" sldId="257"/>
            <ac:grpSpMk id="34" creationId="{E7B89505-C2A6-3858-4EDE-5AF3945951EA}"/>
          </ac:grpSpMkLst>
        </pc:grpChg>
        <pc:picChg chg="mod topLvl">
          <ac:chgData name="Abdul Aziz shaik" userId="081c7bb5f88fc198" providerId="LiveId" clId="{6CD21631-AEB1-467B-82E9-7C8C8BD8EEDB}" dt="2023-07-05T19:13:59.923" v="5" actId="165"/>
          <ac:picMkLst>
            <pc:docMk/>
            <pc:sldMk cId="2476078603" sldId="257"/>
            <ac:picMk id="28" creationId="{C47CCF60-4688-8F19-9973-D7B36C38B6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7C72-4E6A-15F0-5D51-E211BDD19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939A6-D89A-A9D2-C755-556E031DA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88FA-DC33-5E88-419A-FA9A04D9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FD17-0F7F-4FDB-B0DE-3619470B304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0352C-AA05-4B64-C994-DFB7F815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EF774-4C5E-4477-7D15-06AD36D4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1F06-F4C6-47C6-BD34-256DFAB7B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0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4B0E-FE3E-57E8-AF9D-FAD04FFD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F6B4-BAEE-7984-40ED-D09C9D190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3CA1-A308-87F2-3218-24DCD835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FD17-0F7F-4FDB-B0DE-3619470B304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46CF-485B-921C-935E-5624B3D9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5B7D-7B98-9E9D-D297-5EB3DB59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1F06-F4C6-47C6-BD34-256DFAB7B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FD730-B779-408B-2CCB-8A97E0355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A35E4-444A-091A-A315-B65110BB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7C6A-3F89-19CD-8CAB-21A0D189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FD17-0F7F-4FDB-B0DE-3619470B304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792F5-4BFF-5603-D942-2E16B0E9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1154-3268-71DB-3608-74D1D815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1F06-F4C6-47C6-BD34-256DFAB7B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26D4-AD22-E4D5-11D6-2DD1F678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CD50-C61D-8482-2DFE-36065BEA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3BB0-4140-AF13-01C4-074DCCAF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FD17-0F7F-4FDB-B0DE-3619470B304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271C3-036B-0481-2529-1F8F7173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05ABF-A712-A66C-E2A7-6ABD60A0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1F06-F4C6-47C6-BD34-256DFAB7B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29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477E-FC6E-9D9B-2FAD-6F645394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03E3E-CB81-DF24-9E1D-ADFC59004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1E247-13AE-E5D2-11BE-7B53E302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FD17-0F7F-4FDB-B0DE-3619470B304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7BB4-DD9C-431B-1140-2A010D3D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E8E7-7319-D8A4-9FC6-FE497BF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1F06-F4C6-47C6-BD34-256DFAB7B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2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C657-B7AC-0FC2-4507-A6403F42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8EEF-FD1D-A9AA-5FE8-52C0D2A51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68E60-ABA0-3D2F-E11C-C94B438F1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7ECB2-EDF3-0364-A039-29F3BBC4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FD17-0F7F-4FDB-B0DE-3619470B304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B13E4-07E8-F17E-187B-BF77B383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637C0-8817-9C05-2857-65F082D1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1F06-F4C6-47C6-BD34-256DFAB7B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4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DC1C-A3D6-6D05-3CC9-E724651C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BF832-3854-346A-1A6C-DB0DE1974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36C6E-B17F-04DA-310F-BEB14509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083E7-EC8E-E35A-19CC-083621281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DAF93-1730-3F5C-0DA2-D1D08F3B6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2CC9A-7EF8-49C4-C9C7-06204E9F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FD17-0F7F-4FDB-B0DE-3619470B304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E30B3-32CF-E886-A937-0CD85ACD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6EE4C-E3CB-CB9E-1F9A-FA9DB8E0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1F06-F4C6-47C6-BD34-256DFAB7B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5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AA7E-8D52-C38C-73F5-1C812110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47398-9FA4-47C2-1EE6-60B5F3BB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FD17-0F7F-4FDB-B0DE-3619470B304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C69F8-76B6-75B4-842C-3B718956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60BA2-4E25-60FB-1AC4-E6BAA82E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1F06-F4C6-47C6-BD34-256DFAB7B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27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8A73-557C-5E18-16A3-F93BC90F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FD17-0F7F-4FDB-B0DE-3619470B304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D5CC4-059F-8244-A941-1F4A94A2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36E58-2A4B-2AD1-AE4F-B3EFF554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1F06-F4C6-47C6-BD34-256DFAB7B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7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37FF-9B86-79D0-94BC-6E4D1DEA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0436-402A-6869-5F23-360C9C90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14812-2389-DF76-1E66-C96345508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ECACC-5400-0C8A-9E17-6C98D264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FD17-0F7F-4FDB-B0DE-3619470B304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8A54B-BD2D-3F68-D447-B062C874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78C4F-341F-C9CC-7C55-0045EAC9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1F06-F4C6-47C6-BD34-256DFAB7B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3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9775-A97C-CE0B-12D6-FAE450E0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00D2B-7D0B-F7DC-A4D6-1B14C444E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154C9-6996-C299-EA17-401518BAC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08AD6-415F-9393-9A3A-3CFBA423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FD17-0F7F-4FDB-B0DE-3619470B304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C0226-AF05-707F-7310-7E3373FA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B961C-6987-D195-A5C6-3DA04BDD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1F06-F4C6-47C6-BD34-256DFAB7B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61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D32C8-C5F3-273F-F823-66D4414F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E04B9-8E09-379A-A8EE-07DB839F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7C33-DBCB-A2F4-BA83-C3458DE3A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4FD17-0F7F-4FDB-B0DE-3619470B304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1215A-8B97-EF82-2AA1-23C10F90E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6C25-8776-BA13-F42D-CCBCFFF5A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1F06-F4C6-47C6-BD34-256DFAB7B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22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1772DE-CC23-219D-4D7A-882BBD317247}"/>
              </a:ext>
            </a:extLst>
          </p:cNvPr>
          <p:cNvGrpSpPr/>
          <p:nvPr/>
        </p:nvGrpSpPr>
        <p:grpSpPr>
          <a:xfrm>
            <a:off x="2251882" y="627797"/>
            <a:ext cx="7397086" cy="5349922"/>
            <a:chOff x="2251882" y="627797"/>
            <a:chExt cx="7397086" cy="534992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22BD35-F9C1-D102-2A2B-1C15D383071C}"/>
                </a:ext>
              </a:extLst>
            </p:cNvPr>
            <p:cNvSpPr/>
            <p:nvPr/>
          </p:nvSpPr>
          <p:spPr>
            <a:xfrm rot="660000">
              <a:off x="4199400" y="1910225"/>
              <a:ext cx="1164101" cy="20928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GB" sz="13000" b="1" cap="none" spc="0" dirty="0">
                  <a:ln/>
                  <a:solidFill>
                    <a:srgbClr val="008080"/>
                  </a:solidFill>
                  <a:effectLst/>
                  <a:latin typeface="Jokerman" panose="04090605060D06020702" pitchFamily="82" charset="0"/>
                </a:rPr>
                <a:t>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6C6D539-73FD-2ABC-7607-28E136183EFF}"/>
                </a:ext>
              </a:extLst>
            </p:cNvPr>
            <p:cNvSpPr/>
            <p:nvPr/>
          </p:nvSpPr>
          <p:spPr>
            <a:xfrm rot="20580000">
              <a:off x="6498310" y="1917410"/>
              <a:ext cx="1164101" cy="20928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GB" sz="13000" b="1" cap="none" spc="0" dirty="0">
                  <a:ln/>
                  <a:solidFill>
                    <a:srgbClr val="008080"/>
                  </a:solidFill>
                  <a:effectLst/>
                  <a:latin typeface="Jokerman" panose="04090605060D06020702" pitchFamily="82" charset="0"/>
                </a:rPr>
                <a:t>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20DB5A6-3E0E-A4AB-A284-D12C1D3DCB0D}"/>
                </a:ext>
              </a:extLst>
            </p:cNvPr>
            <p:cNvGrpSpPr/>
            <p:nvPr/>
          </p:nvGrpSpPr>
          <p:grpSpPr>
            <a:xfrm>
              <a:off x="4554113" y="5121436"/>
              <a:ext cx="2535164" cy="361431"/>
              <a:chOff x="4554113" y="5121436"/>
              <a:chExt cx="2535164" cy="361431"/>
            </a:xfrm>
          </p:grpSpPr>
          <p:sp>
            <p:nvSpPr>
              <p:cNvPr id="41" name="Star: 5 Points 40">
                <a:extLst>
                  <a:ext uri="{FF2B5EF4-FFF2-40B4-BE49-F238E27FC236}">
                    <a16:creationId xmlns:a16="http://schemas.microsoft.com/office/drawing/2014/main" id="{0333CEDD-68EB-37F5-CDD9-8030DC38D6EA}"/>
                  </a:ext>
                </a:extLst>
              </p:cNvPr>
              <p:cNvSpPr/>
              <p:nvPr/>
            </p:nvSpPr>
            <p:spPr>
              <a:xfrm>
                <a:off x="4554113" y="5122356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Star: 5 Points 41">
                <a:extLst>
                  <a:ext uri="{FF2B5EF4-FFF2-40B4-BE49-F238E27FC236}">
                    <a16:creationId xmlns:a16="http://schemas.microsoft.com/office/drawing/2014/main" id="{57CCD4A5-60BD-E388-5FA9-1821452967D6}"/>
                  </a:ext>
                </a:extLst>
              </p:cNvPr>
              <p:cNvSpPr/>
              <p:nvPr/>
            </p:nvSpPr>
            <p:spPr>
              <a:xfrm>
                <a:off x="4990530" y="5122356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Star: 5 Points 42">
                <a:extLst>
                  <a:ext uri="{FF2B5EF4-FFF2-40B4-BE49-F238E27FC236}">
                    <a16:creationId xmlns:a16="http://schemas.microsoft.com/office/drawing/2014/main" id="{1E5E7208-CBD4-D111-AC04-CA8201D866E7}"/>
                  </a:ext>
                </a:extLst>
              </p:cNvPr>
              <p:cNvSpPr/>
              <p:nvPr/>
            </p:nvSpPr>
            <p:spPr>
              <a:xfrm>
                <a:off x="5428681" y="5121437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Star: 5 Points 43">
                <a:extLst>
                  <a:ext uri="{FF2B5EF4-FFF2-40B4-BE49-F238E27FC236}">
                    <a16:creationId xmlns:a16="http://schemas.microsoft.com/office/drawing/2014/main" id="{4B08C428-8E03-57F2-4A52-B612AD3A848A}"/>
                  </a:ext>
                </a:extLst>
              </p:cNvPr>
              <p:cNvSpPr/>
              <p:nvPr/>
            </p:nvSpPr>
            <p:spPr>
              <a:xfrm>
                <a:off x="5866831" y="5121436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Star: 5 Points 44">
                <a:extLst>
                  <a:ext uri="{FF2B5EF4-FFF2-40B4-BE49-F238E27FC236}">
                    <a16:creationId xmlns:a16="http://schemas.microsoft.com/office/drawing/2014/main" id="{7B6EBB55-B1FD-04C7-B5DF-2893F3860839}"/>
                  </a:ext>
                </a:extLst>
              </p:cNvPr>
              <p:cNvSpPr/>
              <p:nvPr/>
            </p:nvSpPr>
            <p:spPr>
              <a:xfrm>
                <a:off x="6304830" y="5122389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Star: 5 Points 45">
                <a:extLst>
                  <a:ext uri="{FF2B5EF4-FFF2-40B4-BE49-F238E27FC236}">
                    <a16:creationId xmlns:a16="http://schemas.microsoft.com/office/drawing/2014/main" id="{F3F41883-A034-3FB4-8145-0A53997FDD73}"/>
                  </a:ext>
                </a:extLst>
              </p:cNvPr>
              <p:cNvSpPr/>
              <p:nvPr/>
            </p:nvSpPr>
            <p:spPr>
              <a:xfrm>
                <a:off x="6729277" y="5122867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" name="Star: 5 Points 46">
              <a:extLst>
                <a:ext uri="{FF2B5EF4-FFF2-40B4-BE49-F238E27FC236}">
                  <a16:creationId xmlns:a16="http://schemas.microsoft.com/office/drawing/2014/main" id="{C80C2F86-E84B-E7FF-8514-453EECB090A7}"/>
                </a:ext>
              </a:extLst>
            </p:cNvPr>
            <p:cNvSpPr/>
            <p:nvPr/>
          </p:nvSpPr>
          <p:spPr>
            <a:xfrm>
              <a:off x="7179550" y="5123441"/>
              <a:ext cx="360000" cy="3600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4BFE401E-84D7-FB50-DD6D-EF0D801FFE4A}"/>
                </a:ext>
              </a:extLst>
            </p:cNvPr>
            <p:cNvSpPr/>
            <p:nvPr/>
          </p:nvSpPr>
          <p:spPr>
            <a:xfrm rot="18267920">
              <a:off x="3639724" y="1980446"/>
              <a:ext cx="2159375" cy="1737171"/>
            </a:xfrm>
            <a:prstGeom prst="circularArrow">
              <a:avLst>
                <a:gd name="adj1" fmla="val 13828"/>
                <a:gd name="adj2" fmla="val 10056"/>
                <a:gd name="adj3" fmla="val 659164"/>
                <a:gd name="adj4" fmla="val 7634331"/>
                <a:gd name="adj5" fmla="val 54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Circular 6">
              <a:extLst>
                <a:ext uri="{FF2B5EF4-FFF2-40B4-BE49-F238E27FC236}">
                  <a16:creationId xmlns:a16="http://schemas.microsoft.com/office/drawing/2014/main" id="{4981C54E-25D1-4FB9-8540-741FCC13C26D}"/>
                </a:ext>
              </a:extLst>
            </p:cNvPr>
            <p:cNvSpPr/>
            <p:nvPr/>
          </p:nvSpPr>
          <p:spPr>
            <a:xfrm rot="3332080" flipH="1">
              <a:off x="6029080" y="1986703"/>
              <a:ext cx="2159375" cy="1737171"/>
            </a:xfrm>
            <a:prstGeom prst="circularArrow">
              <a:avLst>
                <a:gd name="adj1" fmla="val 13828"/>
                <a:gd name="adj2" fmla="val 10056"/>
                <a:gd name="adj3" fmla="val 659164"/>
                <a:gd name="adj4" fmla="val 7634331"/>
                <a:gd name="adj5" fmla="val 54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EBEB9010-B461-266A-C975-075AC65ABF65}"/>
                </a:ext>
              </a:extLst>
            </p:cNvPr>
            <p:cNvSpPr/>
            <p:nvPr/>
          </p:nvSpPr>
          <p:spPr>
            <a:xfrm rot="5400000">
              <a:off x="5361861" y="2248389"/>
              <a:ext cx="1104928" cy="981974"/>
            </a:xfrm>
            <a:prstGeom prst="homePlate">
              <a:avLst>
                <a:gd name="adj" fmla="val 136032"/>
              </a:avLst>
            </a:prstGeom>
            <a:solidFill>
              <a:srgbClr val="FFD700"/>
            </a:solidFill>
            <a:ln w="1936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row: Up 16">
              <a:extLst>
                <a:ext uri="{FF2B5EF4-FFF2-40B4-BE49-F238E27FC236}">
                  <a16:creationId xmlns:a16="http://schemas.microsoft.com/office/drawing/2014/main" id="{21915469-F52B-64F7-56C0-12C2123FF5AF}"/>
                </a:ext>
              </a:extLst>
            </p:cNvPr>
            <p:cNvSpPr/>
            <p:nvPr/>
          </p:nvSpPr>
          <p:spPr>
            <a:xfrm rot="5400000" flipH="1">
              <a:off x="5777779" y="1764937"/>
              <a:ext cx="248833" cy="864000"/>
            </a:xfrm>
            <a:custGeom>
              <a:avLst/>
              <a:gdLst>
                <a:gd name="connsiteX0" fmla="*/ 0 w 205200"/>
                <a:gd name="connsiteY0" fmla="*/ 0 h 1123339"/>
                <a:gd name="connsiteX1" fmla="*/ 102600 w 205200"/>
                <a:gd name="connsiteY1" fmla="*/ 0 h 1123339"/>
                <a:gd name="connsiteX2" fmla="*/ 205200 w 205200"/>
                <a:gd name="connsiteY2" fmla="*/ 0 h 1123339"/>
                <a:gd name="connsiteX3" fmla="*/ 205200 w 205200"/>
                <a:gd name="connsiteY3" fmla="*/ 0 h 1123339"/>
                <a:gd name="connsiteX4" fmla="*/ 205200 w 205200"/>
                <a:gd name="connsiteY4" fmla="*/ 1123339 h 1123339"/>
                <a:gd name="connsiteX5" fmla="*/ 0 w 205200"/>
                <a:gd name="connsiteY5" fmla="*/ 1123339 h 1123339"/>
                <a:gd name="connsiteX6" fmla="*/ 0 w 205200"/>
                <a:gd name="connsiteY6" fmla="*/ 0 h 1123339"/>
                <a:gd name="connsiteX0" fmla="*/ 8793 w 213993"/>
                <a:gd name="connsiteY0" fmla="*/ 0 h 1123339"/>
                <a:gd name="connsiteX1" fmla="*/ 111393 w 213993"/>
                <a:gd name="connsiteY1" fmla="*/ 0 h 1123339"/>
                <a:gd name="connsiteX2" fmla="*/ 213993 w 213993"/>
                <a:gd name="connsiteY2" fmla="*/ 0 h 1123339"/>
                <a:gd name="connsiteX3" fmla="*/ 213993 w 213993"/>
                <a:gd name="connsiteY3" fmla="*/ 0 h 1123339"/>
                <a:gd name="connsiteX4" fmla="*/ 213993 w 213993"/>
                <a:gd name="connsiteY4" fmla="*/ 1123339 h 1123339"/>
                <a:gd name="connsiteX5" fmla="*/ 0 w 213993"/>
                <a:gd name="connsiteY5" fmla="*/ 987058 h 1123339"/>
                <a:gd name="connsiteX6" fmla="*/ 8793 w 213993"/>
                <a:gd name="connsiteY6" fmla="*/ 0 h 1123339"/>
                <a:gd name="connsiteX0" fmla="*/ 1 w 213993"/>
                <a:gd name="connsiteY0" fmla="*/ 131884 h 1123339"/>
                <a:gd name="connsiteX1" fmla="*/ 111393 w 213993"/>
                <a:gd name="connsiteY1" fmla="*/ 0 h 1123339"/>
                <a:gd name="connsiteX2" fmla="*/ 213993 w 213993"/>
                <a:gd name="connsiteY2" fmla="*/ 0 h 1123339"/>
                <a:gd name="connsiteX3" fmla="*/ 213993 w 213993"/>
                <a:gd name="connsiteY3" fmla="*/ 0 h 1123339"/>
                <a:gd name="connsiteX4" fmla="*/ 213993 w 213993"/>
                <a:gd name="connsiteY4" fmla="*/ 1123339 h 1123339"/>
                <a:gd name="connsiteX5" fmla="*/ 0 w 213993"/>
                <a:gd name="connsiteY5" fmla="*/ 987058 h 1123339"/>
                <a:gd name="connsiteX6" fmla="*/ 1 w 213993"/>
                <a:gd name="connsiteY6" fmla="*/ 131884 h 1123339"/>
                <a:gd name="connsiteX0" fmla="*/ 1 w 213993"/>
                <a:gd name="connsiteY0" fmla="*/ 131884 h 1123339"/>
                <a:gd name="connsiteX1" fmla="*/ 93808 w 213993"/>
                <a:gd name="connsiteY1" fmla="*/ 48357 h 1123339"/>
                <a:gd name="connsiteX2" fmla="*/ 213993 w 213993"/>
                <a:gd name="connsiteY2" fmla="*/ 0 h 1123339"/>
                <a:gd name="connsiteX3" fmla="*/ 213993 w 213993"/>
                <a:gd name="connsiteY3" fmla="*/ 0 h 1123339"/>
                <a:gd name="connsiteX4" fmla="*/ 213993 w 213993"/>
                <a:gd name="connsiteY4" fmla="*/ 1123339 h 1123339"/>
                <a:gd name="connsiteX5" fmla="*/ 0 w 213993"/>
                <a:gd name="connsiteY5" fmla="*/ 987058 h 1123339"/>
                <a:gd name="connsiteX6" fmla="*/ 1 w 213993"/>
                <a:gd name="connsiteY6" fmla="*/ 131884 h 1123339"/>
                <a:gd name="connsiteX0" fmla="*/ 11701 w 225693"/>
                <a:gd name="connsiteY0" fmla="*/ 131884 h 1123339"/>
                <a:gd name="connsiteX1" fmla="*/ 0 w 225693"/>
                <a:gd name="connsiteY1" fmla="*/ 140676 h 1123339"/>
                <a:gd name="connsiteX2" fmla="*/ 225693 w 225693"/>
                <a:gd name="connsiteY2" fmla="*/ 0 h 1123339"/>
                <a:gd name="connsiteX3" fmla="*/ 225693 w 225693"/>
                <a:gd name="connsiteY3" fmla="*/ 0 h 1123339"/>
                <a:gd name="connsiteX4" fmla="*/ 225693 w 225693"/>
                <a:gd name="connsiteY4" fmla="*/ 1123339 h 1123339"/>
                <a:gd name="connsiteX5" fmla="*/ 11700 w 225693"/>
                <a:gd name="connsiteY5" fmla="*/ 987058 h 1123339"/>
                <a:gd name="connsiteX6" fmla="*/ 11701 w 225693"/>
                <a:gd name="connsiteY6" fmla="*/ 131884 h 112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693" h="1123339">
                  <a:moveTo>
                    <a:pt x="11701" y="131884"/>
                  </a:moveTo>
                  <a:lnTo>
                    <a:pt x="0" y="140676"/>
                  </a:lnTo>
                  <a:lnTo>
                    <a:pt x="225693" y="0"/>
                  </a:lnTo>
                  <a:lnTo>
                    <a:pt x="225693" y="0"/>
                  </a:lnTo>
                  <a:lnTo>
                    <a:pt x="225693" y="1123339"/>
                  </a:lnTo>
                  <a:lnTo>
                    <a:pt x="11700" y="987058"/>
                  </a:lnTo>
                  <a:cubicBezTo>
                    <a:pt x="11700" y="702000"/>
                    <a:pt x="11701" y="416942"/>
                    <a:pt x="11701" y="131884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F9F590D-E020-4253-E0E9-734C2E44E78B}"/>
                </a:ext>
              </a:extLst>
            </p:cNvPr>
            <p:cNvGrpSpPr/>
            <p:nvPr/>
          </p:nvGrpSpPr>
          <p:grpSpPr>
            <a:xfrm>
              <a:off x="5392442" y="790544"/>
              <a:ext cx="1048520" cy="3247309"/>
              <a:chOff x="4934943" y="749953"/>
              <a:chExt cx="1048520" cy="3247309"/>
            </a:xfrm>
            <a:solidFill>
              <a:srgbClr val="008080"/>
            </a:solidFill>
          </p:grpSpPr>
          <p:sp>
            <p:nvSpPr>
              <p:cNvPr id="2" name="Arrow: Up 1">
                <a:extLst>
                  <a:ext uri="{FF2B5EF4-FFF2-40B4-BE49-F238E27FC236}">
                    <a16:creationId xmlns:a16="http://schemas.microsoft.com/office/drawing/2014/main" id="{8F86CF7D-5F69-E784-71A9-012B3DC9B80B}"/>
                  </a:ext>
                </a:extLst>
              </p:cNvPr>
              <p:cNvSpPr/>
              <p:nvPr/>
            </p:nvSpPr>
            <p:spPr>
              <a:xfrm rot="-900000">
                <a:off x="5767463" y="749953"/>
                <a:ext cx="216000" cy="3240000"/>
              </a:xfrm>
              <a:prstGeom prst="upArrow">
                <a:avLst>
                  <a:gd name="adj1" fmla="val 100000"/>
                  <a:gd name="adj2" fmla="val 1766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" name="Arrow: Up 2">
                <a:extLst>
                  <a:ext uri="{FF2B5EF4-FFF2-40B4-BE49-F238E27FC236}">
                    <a16:creationId xmlns:a16="http://schemas.microsoft.com/office/drawing/2014/main" id="{75C02789-E3D4-64E6-8211-D06BEF8DC9ED}"/>
                  </a:ext>
                </a:extLst>
              </p:cNvPr>
              <p:cNvSpPr/>
              <p:nvPr/>
            </p:nvSpPr>
            <p:spPr>
              <a:xfrm rot="900000">
                <a:off x="4934943" y="757262"/>
                <a:ext cx="216000" cy="3240000"/>
              </a:xfrm>
              <a:prstGeom prst="upArrow">
                <a:avLst>
                  <a:gd name="adj1" fmla="val 100000"/>
                  <a:gd name="adj2" fmla="val 1851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8" name="Picture 27" descr="A yellow and blue sign with white text">
              <a:extLst>
                <a:ext uri="{FF2B5EF4-FFF2-40B4-BE49-F238E27FC236}">
                  <a16:creationId xmlns:a16="http://schemas.microsoft.com/office/drawing/2014/main" id="{C47CCF60-4688-8F19-9973-D7B36C38B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6" t="13650" r="12946" b="23685"/>
            <a:stretch/>
          </p:blipFill>
          <p:spPr bwMode="auto">
            <a:xfrm rot="60000">
              <a:off x="3286761" y="3542672"/>
              <a:ext cx="5259600" cy="154676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538A3AD-FDB4-8567-7EDF-1DA668985405}"/>
                </a:ext>
              </a:extLst>
            </p:cNvPr>
            <p:cNvSpPr/>
            <p:nvPr/>
          </p:nvSpPr>
          <p:spPr>
            <a:xfrm>
              <a:off x="2251882" y="627797"/>
              <a:ext cx="7397086" cy="5349922"/>
            </a:xfrm>
            <a:prstGeom prst="ellipse">
              <a:avLst/>
            </a:prstGeom>
            <a:noFill/>
            <a:ln w="381000" cap="rnd" cmpd="tri">
              <a:solidFill>
                <a:srgbClr val="0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760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Jokerman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Aziz shaik</dc:creator>
  <cp:lastModifiedBy>Abdul Aziz shaik</cp:lastModifiedBy>
  <cp:revision>2</cp:revision>
  <dcterms:created xsi:type="dcterms:W3CDTF">2023-07-04T18:34:53Z</dcterms:created>
  <dcterms:modified xsi:type="dcterms:W3CDTF">2023-09-05T17:53:20Z</dcterms:modified>
</cp:coreProperties>
</file>