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36"/>
  </p:notesMasterIdLst>
  <p:sldIdLst>
    <p:sldId id="256" r:id="rId2"/>
    <p:sldId id="258" r:id="rId3"/>
    <p:sldId id="261" r:id="rId4"/>
    <p:sldId id="283" r:id="rId5"/>
    <p:sldId id="259" r:id="rId6"/>
    <p:sldId id="281" r:id="rId7"/>
    <p:sldId id="275" r:id="rId8"/>
    <p:sldId id="311" r:id="rId9"/>
    <p:sldId id="277" r:id="rId10"/>
    <p:sldId id="312" r:id="rId11"/>
    <p:sldId id="316" r:id="rId12"/>
    <p:sldId id="267" r:id="rId13"/>
    <p:sldId id="327" r:id="rId14"/>
    <p:sldId id="282" r:id="rId15"/>
    <p:sldId id="329" r:id="rId16"/>
    <p:sldId id="330" r:id="rId17"/>
    <p:sldId id="331" r:id="rId18"/>
    <p:sldId id="332" r:id="rId19"/>
    <p:sldId id="333" r:id="rId20"/>
    <p:sldId id="321" r:id="rId21"/>
    <p:sldId id="268" r:id="rId22"/>
    <p:sldId id="323" r:id="rId23"/>
    <p:sldId id="324" r:id="rId24"/>
    <p:sldId id="325" r:id="rId25"/>
    <p:sldId id="328" r:id="rId26"/>
    <p:sldId id="317" r:id="rId27"/>
    <p:sldId id="266" r:id="rId28"/>
    <p:sldId id="322" r:id="rId29"/>
    <p:sldId id="313" r:id="rId30"/>
    <p:sldId id="314" r:id="rId31"/>
    <p:sldId id="315" r:id="rId32"/>
    <p:sldId id="318" r:id="rId33"/>
    <p:sldId id="319" r:id="rId34"/>
    <p:sldId id="289" r:id="rId35"/>
  </p:sldIdLst>
  <p:sldSz cx="9144000" cy="5143500" type="screen16x9"/>
  <p:notesSz cx="6858000" cy="9144000"/>
  <p:embeddedFontLst>
    <p:embeddedFont>
      <p:font typeface="Bebas Neue" panose="020B0606020202050201" pitchFamily="34" charset="0"/>
      <p:regular r:id="rId37"/>
    </p:embeddedFont>
    <p:embeddedFont>
      <p:font typeface="Calibri" panose="020F0502020204030204" pitchFamily="34" charset="0"/>
      <p:regular r:id="rId38"/>
      <p:bold r:id="rId39"/>
      <p:italic r:id="rId40"/>
      <p:boldItalic r:id="rId41"/>
    </p:embeddedFont>
    <p:embeddedFont>
      <p:font typeface="DM Sans" pitchFamily="2" charset="0"/>
      <p:regular r:id="rId42"/>
      <p:bold r:id="rId43"/>
      <p:italic r:id="rId44"/>
      <p:boldItalic r:id="rId45"/>
    </p:embeddedFont>
    <p:embeddedFont>
      <p:font typeface="Helvetica" panose="020B0604020202020204" pitchFamily="34" charset="0"/>
      <p:regular r:id="rId46"/>
      <p:bold r:id="rId47"/>
      <p:italic r:id="rId48"/>
      <p:boldItalic r:id="rId49"/>
    </p:embeddedFont>
    <p:embeddedFont>
      <p:font typeface="Lato" panose="020F0502020204030203" pitchFamily="34" charset="0"/>
      <p:regular r:id="rId50"/>
      <p:bold r:id="rId51"/>
      <p:italic r:id="rId52"/>
      <p:boldItalic r:id="rId53"/>
    </p:embeddedFont>
    <p:embeddedFont>
      <p:font typeface="Poppins" panose="00000500000000000000" pitchFamily="2" charset="0"/>
      <p:regular r:id="rId54"/>
      <p:bold r:id="rId55"/>
      <p:italic r:id="rId56"/>
      <p:boldItalic r:id="rId57"/>
    </p:embeddedFont>
    <p:embeddedFont>
      <p:font typeface="Poppins ExtraBold" panose="00000900000000000000" pitchFamily="2" charset="0"/>
      <p:bold r:id="rId58"/>
      <p:italic r:id="rId59"/>
      <p:boldItalic r:id="rId60"/>
    </p:embeddedFont>
    <p:embeddedFont>
      <p:font typeface="Segoe UI" panose="020B0502040204020203" pitchFamily="34"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6393DA-8062-43D1-ACBF-B78721C08D51}">
  <a:tblStyle styleId="{E46393DA-8062-43D1-ACBF-B78721C08D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9" autoAdjust="0"/>
    <p:restoredTop sz="90083" autoAdjust="0"/>
  </p:normalViewPr>
  <p:slideViewPr>
    <p:cSldViewPr snapToGrid="0">
      <p:cViewPr varScale="1">
        <p:scale>
          <a:sx n="135" d="100"/>
          <a:sy n="135" d="100"/>
        </p:scale>
        <p:origin x="98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63" Type="http://schemas.openxmlformats.org/officeDocument/2006/relationships/font" Target="fonts/font27.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font" Target="fonts/font22.fntdata"/><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font" Target="fonts/font21.fntdata"/><Relationship Id="rId61" Type="http://schemas.openxmlformats.org/officeDocument/2006/relationships/font" Target="fonts/font2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 Id="rId60" Type="http://schemas.openxmlformats.org/officeDocument/2006/relationships/font" Target="fonts/font24.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font" Target="fonts/font20.fntdata"/><Relationship Id="rId64" Type="http://schemas.openxmlformats.org/officeDocument/2006/relationships/font" Target="fonts/font28.fntdata"/><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font" Target="fonts/font23.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font" Target="fonts/font18.fntdata"/><Relationship Id="rId62" Type="http://schemas.openxmlformats.org/officeDocument/2006/relationships/font" Target="fonts/font2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f1f102f22d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f1f102f22d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f8d8f7f297_0_189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f8d8f7f297_0_189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Tout le monde sait que les bureaux de Google ont des designs parmi les plus créatifs et les plus ingénieux dans les bureaux et sièges dans plusieurs pays. </a:t>
            </a:r>
          </a:p>
          <a:p>
            <a:pPr marL="0" lvl="0" indent="0" algn="l" rtl="0">
              <a:spcBef>
                <a:spcPts val="0"/>
              </a:spcBef>
              <a:spcAft>
                <a:spcPts val="0"/>
              </a:spcAft>
              <a:buNone/>
            </a:pPr>
            <a:r>
              <a:rPr lang="fr-FR" dirty="0"/>
              <a:t>Google offre du bien être a ses collaborateurs,</a:t>
            </a:r>
            <a:endParaRPr dirty="0"/>
          </a:p>
        </p:txBody>
      </p:sp>
    </p:spTree>
    <p:extLst>
      <p:ext uri="{BB962C8B-B14F-4D97-AF65-F5344CB8AC3E}">
        <p14:creationId xmlns:p14="http://schemas.microsoft.com/office/powerpoint/2010/main" val="3703128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f6db99a42b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f6db99a42b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6812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f8d8f7f297_0_189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f8d8f7f297_0_18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gf8dc56b18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9" name="Google Shape;719;gf8dc56b18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97232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fb4102431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fb4102431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dirty="0"/>
              <a:t>Lobbying </a:t>
            </a:r>
            <a:r>
              <a:rPr lang="fr-FR" b="0" i="0" dirty="0">
                <a:solidFill>
                  <a:srgbClr val="4D5156"/>
                </a:solidFill>
                <a:effectLst/>
                <a:latin typeface="arial" panose="020B0604020202020204" pitchFamily="34" charset="0"/>
              </a:rPr>
              <a:t>une stratégie menée par un groupe d'intérêt, groupe de pression et groupe d'influence, appartenant à un même secteur visant à influencer une législation,</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fb4102431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fb4102431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dirty="0">
                <a:effectLst/>
                <a:latin typeface="Calibri" panose="020F0502020204030204" pitchFamily="34" charset="0"/>
                <a:ea typeface="Calibri" panose="020F0502020204030204" pitchFamily="34" charset="0"/>
                <a:cs typeface="Times New Roman" panose="02020603050405020304" pitchFamily="18" charset="0"/>
              </a:rPr>
              <a:t>FORCE :</a:t>
            </a:r>
          </a:p>
          <a:p>
            <a:pPr marL="0" lvl="0" indent="0" algn="l" rtl="0">
              <a:spcBef>
                <a:spcPts val="0"/>
              </a:spcBef>
              <a:spcAft>
                <a:spcPts val="0"/>
              </a:spcAft>
              <a:buNone/>
            </a:pPr>
            <a:r>
              <a:rPr lang="fr-CA" dirty="0">
                <a:effectLst/>
                <a:latin typeface="Calibri" panose="020F0502020204030204" pitchFamily="34" charset="0"/>
                <a:ea typeface="Calibri" panose="020F0502020204030204" pitchFamily="34" charset="0"/>
                <a:cs typeface="Times New Roman" panose="02020603050405020304" pitchFamily="18" charset="0"/>
              </a:rPr>
              <a:t> Il est le leader des publicités dans le monde</a:t>
            </a:r>
          </a:p>
          <a:p>
            <a:pPr marL="0" lvl="0" indent="0" algn="l" rtl="0">
              <a:spcBef>
                <a:spcPts val="0"/>
              </a:spcBef>
              <a:spcAft>
                <a:spcPts val="0"/>
              </a:spcAft>
              <a:buNone/>
            </a:pPr>
            <a:endParaRPr lang="fr-CA"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r>
              <a:rPr lang="fr-CA" dirty="0">
                <a:effectLst/>
                <a:latin typeface="Calibri" panose="020F0502020204030204" pitchFamily="34" charset="0"/>
                <a:ea typeface="Calibri" panose="020F0502020204030204" pitchFamily="34" charset="0"/>
                <a:cs typeface="Times New Roman" panose="02020603050405020304" pitchFamily="18" charset="0"/>
              </a:rPr>
              <a:t>Google appartient au monopole GAFA (GOOGLE AMAZON FACEBOOK ET APPLE) ces entreprises ont une grande capitalisation boursière,</a:t>
            </a:r>
          </a:p>
          <a:p>
            <a:pPr marL="0" lvl="0" indent="0" algn="l" rtl="0">
              <a:spcBef>
                <a:spcPts val="0"/>
              </a:spcBef>
              <a:spcAft>
                <a:spcPts val="0"/>
              </a:spcAft>
              <a:buNone/>
            </a:pPr>
            <a:endParaRPr lang="fr-CA"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100" dirty="0">
                <a:effectLst/>
                <a:latin typeface="Calibri" panose="020F0502020204030204" pitchFamily="34" charset="0"/>
                <a:ea typeface="Calibri" panose="020F0502020204030204" pitchFamily="34" charset="0"/>
                <a:cs typeface="Times New Roman" panose="02020603050405020304" pitchFamily="18" charset="0"/>
              </a:rPr>
              <a:t>Faiblesses: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100" dirty="0">
                <a:effectLst/>
                <a:latin typeface="Calibri" panose="020F0502020204030204" pitchFamily="34" charset="0"/>
                <a:ea typeface="Calibri" panose="020F0502020204030204" pitchFamily="34" charset="0"/>
                <a:cs typeface="Times New Roman" panose="02020603050405020304" pitchFamily="18" charset="0"/>
              </a:rPr>
              <a:t>Google doit payer des taxes de GAFA créer en 2019 de 3% des chiffres d’affaire, qui es une somme élevé,</a:t>
            </a:r>
            <a:endParaRPr lang="fr-FR" dirty="0">
              <a:solidFill>
                <a:schemeClr val="bg1"/>
              </a:solidFill>
              <a:latin typeface="+mn-lt"/>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720061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fb4102431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fb4102431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100" dirty="0">
                <a:latin typeface="Calibri" panose="020F0502020204030204" pitchFamily="34" charset="0"/>
                <a:ea typeface="Calibri" panose="020F0502020204030204" pitchFamily="34" charset="0"/>
                <a:cs typeface="Times New Roman" panose="02020603050405020304" pitchFamily="18" charset="0"/>
              </a:rPr>
              <a:t>FORCE :G</a:t>
            </a:r>
            <a:r>
              <a:rPr lang="fr-FR" sz="1100" dirty="0">
                <a:effectLst/>
                <a:latin typeface="Calibri" panose="020F0502020204030204" pitchFamily="34" charset="0"/>
                <a:ea typeface="Calibri" panose="020F0502020204030204" pitchFamily="34" charset="0"/>
                <a:cs typeface="Times New Roman" panose="02020603050405020304" pitchFamily="18" charset="0"/>
              </a:rPr>
              <a:t>oogle est connu pour ce bien être de ses collaborateurs, aide beaucoup d’associations</a:t>
            </a:r>
            <a:endParaRPr lang="fr-FR" sz="800"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526027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fb4102431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fb4102431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4615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fb4102431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fb4102431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622274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fb4102431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fb4102431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a:solidFill>
                  <a:schemeClr val="bg1"/>
                </a:solidFill>
                <a:effectLst/>
                <a:latin typeface="Segoe UI" panose="020B0502040204020203" pitchFamily="34" charset="0"/>
                <a:ea typeface="Calibri" panose="020F0502020204030204" pitchFamily="34" charset="0"/>
              </a:rPr>
              <a:t> Afin de régler ses problèmes, Google a dû faire des modifications sur ses algorithmes de recherche,  a dû changer de stratégie sur le long terme,  et reconsidérer ses responsabilités citoyennes</a:t>
            </a:r>
            <a:endParaRPr lang="fr-CA"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52650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f1f102f17f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f1f102f17f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f8d8f7f297_0_189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f8d8f7f297_0_18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10889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f80e89a1ec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f80e89a1ec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r>
              <a:rPr lang="fr-FR" sz="1800" b="0" u="none" strike="noStrike" cap="none" dirty="0">
                <a:solidFill>
                  <a:schemeClr val="bg2"/>
                </a:solidFill>
                <a:effectLst/>
                <a:sym typeface="Arial"/>
              </a:rPr>
              <a:t>L'entreprise opère dans des secteurs où, les fournisseurs jouissent d'un pouvoir de négociation faible.</a:t>
            </a:r>
            <a:endParaRPr lang="fr-FR" sz="1800" b="0" u="none" strike="noStrike" cap="none" dirty="0">
              <a:solidFill>
                <a:srgbClr val="202124"/>
              </a:solidFill>
              <a:effectLst/>
              <a:latin typeface="inherit"/>
              <a:cs typeface="Courier New" panose="02070309020205020404" pitchFamily="49" charset="0"/>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r>
              <a:rPr lang="fr-FR" sz="1800" dirty="0">
                <a:solidFill>
                  <a:srgbClr val="202124"/>
                </a:solidFill>
                <a:effectLst/>
                <a:latin typeface="inherit"/>
                <a:ea typeface="Times New Roman" panose="02020603050405020304" pitchFamily="18" charset="0"/>
                <a:cs typeface="Courier New" panose="02070309020205020404" pitchFamily="49" charset="0"/>
              </a:rPr>
              <a:t>Il s'agit principalement d'une entreprise de logiciels ou d'un fournisseur de services en ligne clés, notamment la publicité numérique, les services de recherche et d'autres services en ligne.</a:t>
            </a: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fr-FR" sz="1800" dirty="0">
              <a:solidFill>
                <a:srgbClr val="202124"/>
              </a:solidFill>
              <a:effectLst/>
              <a:latin typeface="inherit"/>
              <a:ea typeface="Calibri" panose="020F0502020204030204" pitchFamily="34" charset="0"/>
              <a:cs typeface="Courier New" panose="02070309020205020404" pitchFamily="49" charset="0"/>
            </a:endParaRPr>
          </a:p>
          <a:p>
            <a:pPr>
              <a:lnSpc>
                <a:spcPts val="27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800" dirty="0">
                <a:solidFill>
                  <a:srgbClr val="202124"/>
                </a:solidFill>
                <a:effectLst/>
                <a:latin typeface="inherit"/>
                <a:ea typeface="Times New Roman" panose="02020603050405020304" pitchFamily="18" charset="0"/>
                <a:cs typeface="Courier New" panose="02070309020205020404" pitchFamily="49" charset="0"/>
              </a:rPr>
              <a:t>La plupart des services qu'il fournit sont construits en interne avec l'aide des développeurs de Google et des technologies avancées que Google possède déjà.</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27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800" dirty="0">
                <a:solidFill>
                  <a:srgbClr val="202124"/>
                </a:solidFill>
                <a:effectLst/>
                <a:latin typeface="inherit"/>
                <a:ea typeface="Times New Roman" panose="02020603050405020304" pitchFamily="18" charset="0"/>
                <a:cs typeface="Courier New" panose="02070309020205020404" pitchFamily="49" charset="0"/>
              </a:rPr>
              <a:t>Ainsi, globalement, les fournisseurs jouent un rôle très limité dans la fourniture des principaux produits et services créés par Google.</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f80e89a1ec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f80e89a1ec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rtl="0" fontAlgn="t">
              <a:spcBef>
                <a:spcPts val="0"/>
              </a:spcBef>
              <a:spcAft>
                <a:spcPts val="0"/>
              </a:spcAft>
            </a:pPr>
            <a:r>
              <a:rPr lang="fr-FR" sz="1800" b="0" i="0" u="none" strike="noStrike" dirty="0">
                <a:solidFill>
                  <a:srgbClr val="FFFFFF"/>
                </a:solidFill>
                <a:effectLst/>
                <a:latin typeface="Arial" panose="020B0604020202020204" pitchFamily="34" charset="0"/>
                <a:ea typeface="Arial" panose="020B0604020202020204" pitchFamily="34" charset="0"/>
                <a:cs typeface="Arial" panose="020B0604020202020204" pitchFamily="34" charset="0"/>
              </a:rPr>
              <a:t>Des milliards d'utilisateurs dans le monde utilisent quotidiennement les produits et services de Google.</a:t>
            </a:r>
            <a:endParaRPr lang="fr-CA" sz="1800" b="0" i="0" u="none" strike="noStrike" dirty="0">
              <a:effectLst/>
              <a:latin typeface="Arial" panose="020B0604020202020204" pitchFamily="34" charset="0"/>
            </a:endParaRPr>
          </a:p>
          <a:p>
            <a:pPr marL="0" marR="0" indent="0" algn="l" rtl="0" fontAlgn="t">
              <a:spcBef>
                <a:spcPts val="0"/>
              </a:spcBef>
              <a:spcAft>
                <a:spcPts val="0"/>
              </a:spcAft>
            </a:pPr>
            <a:r>
              <a:rPr lang="fr-FR" sz="1800" b="0" i="0" u="none" strike="noStrike" dirty="0">
                <a:solidFill>
                  <a:srgbClr val="FFFFFF"/>
                </a:solidFill>
                <a:effectLst/>
                <a:latin typeface="Arial" panose="020B0604020202020204" pitchFamily="34" charset="0"/>
                <a:ea typeface="Arial" panose="020B0604020202020204" pitchFamily="34" charset="0"/>
                <a:cs typeface="Arial" panose="020B0604020202020204" pitchFamily="34" charset="0"/>
              </a:rPr>
              <a:t>Ses services tels que Gmail, Chrome et la recherche bénéficient de la plus grande part de marché par rapport à ses concurrents. </a:t>
            </a:r>
          </a:p>
          <a:p>
            <a:pPr marL="0" marR="0" indent="0" algn="l" rtl="0" fontAlgn="t">
              <a:spcBef>
                <a:spcPts val="0"/>
              </a:spcBef>
              <a:spcAft>
                <a:spcPts val="0"/>
              </a:spcAft>
            </a:pPr>
            <a:r>
              <a:rPr lang="fr-FR" sz="1800" dirty="0">
                <a:solidFill>
                  <a:srgbClr val="202124"/>
                </a:solidFill>
                <a:effectLst/>
                <a:latin typeface="inherit"/>
              </a:rPr>
              <a:t>Dans le domaine de la publicité numérique également, l'entreprise détient la plus grande part de marché au monde. </a:t>
            </a:r>
            <a:endParaRPr lang="fr-CA" sz="1800" b="0" i="0" u="none" strike="noStrike" dirty="0">
              <a:effectLst/>
              <a:latin typeface="Arial" panose="020B0604020202020204" pitchFamily="34" charset="0"/>
            </a:endParaRPr>
          </a:p>
          <a:p>
            <a:pPr marL="0" lvl="0" indent="0" algn="l" rtl="0">
              <a:spcBef>
                <a:spcPts val="0"/>
              </a:spcBef>
              <a:spcAft>
                <a:spcPts val="0"/>
              </a:spcAft>
              <a:buNone/>
            </a:pPr>
            <a:r>
              <a:rPr lang="fr-CA" dirty="0"/>
              <a:t>Remarque:  le pouvoir de négociation des clients est faible car google c’est lui qui contrôle les publicités des clients.</a:t>
            </a:r>
            <a:endParaRPr dirty="0"/>
          </a:p>
        </p:txBody>
      </p:sp>
    </p:spTree>
    <p:extLst>
      <p:ext uri="{BB962C8B-B14F-4D97-AF65-F5344CB8AC3E}">
        <p14:creationId xmlns:p14="http://schemas.microsoft.com/office/powerpoint/2010/main" val="3573338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f80e89a1ec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f80e89a1ec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800" dirty="0">
                <a:solidFill>
                  <a:srgbClr val="202124"/>
                </a:solidFill>
                <a:effectLst/>
                <a:latin typeface="inherit"/>
              </a:rPr>
              <a:t>- La menace des produits de substitution pour Google provient principalement des quatre grandes marques technologiques, dont Facebook, Amazon, Microsoft et Apple.</a:t>
            </a:r>
          </a:p>
          <a:p>
            <a:pPr marL="0" lvl="0" indent="0" algn="l" rtl="0">
              <a:spcBef>
                <a:spcPts val="0"/>
              </a:spcBef>
              <a:spcAft>
                <a:spcPts val="0"/>
              </a:spcAft>
              <a:buNone/>
            </a:pPr>
            <a:r>
              <a:rPr lang="fr-FR" sz="1800" dirty="0">
                <a:solidFill>
                  <a:srgbClr val="202124"/>
                </a:solidFill>
                <a:effectLst/>
                <a:latin typeface="inherit"/>
              </a:rPr>
              <a:t>- La menace des produits de substitution est plus élevée dans l'industrie du cloud où AWS et Azure proposent une large gamme de produits de substitution et ont également une large clientèle par rapport à Google.</a:t>
            </a:r>
          </a:p>
          <a:p>
            <a:pPr marL="0" lvl="0" indent="0" algn="l" rtl="0">
              <a:spcBef>
                <a:spcPts val="0"/>
              </a:spcBef>
              <a:spcAft>
                <a:spcPts val="0"/>
              </a:spcAft>
              <a:buNone/>
            </a:pPr>
            <a:r>
              <a:rPr lang="fr-FR" sz="1800" dirty="0">
                <a:solidFill>
                  <a:srgbClr val="202124"/>
                </a:solidFill>
                <a:effectLst/>
                <a:latin typeface="inherit"/>
              </a:rPr>
              <a:t>- Bien que Microsoft soit un concurrent de premier plan dans le domaine de la recherche, il détient toujours une part de marché bien inférieure à celle du moteur de recherche de Google. Facebook est l'un des principaux concurrents de Google proposant des produits de substitution dans la publicité numérique. Cependant, encore une fois, la part de Google dans les revenus de la publicité numérique est beaucoup plus importante que celle de Facebook.</a:t>
            </a:r>
          </a:p>
          <a:p>
            <a:pPr marL="0" lvl="0" indent="0" algn="l" rtl="0">
              <a:spcBef>
                <a:spcPts val="0"/>
              </a:spcBef>
              <a:spcAft>
                <a:spcPts val="0"/>
              </a:spcAft>
              <a:buNone/>
            </a:pPr>
            <a:r>
              <a:rPr lang="fr-FR" sz="1800" dirty="0">
                <a:solidFill>
                  <a:srgbClr val="202124"/>
                </a:solidFill>
                <a:effectLst/>
                <a:latin typeface="inherit"/>
              </a:rPr>
              <a:t>- Il existe de nombreux moteurs de recherche que les utilisateurs peuvent utiliser au quotidien. Ex: Yahoo, Bing, </a:t>
            </a:r>
            <a:r>
              <a:rPr lang="fr-FR" sz="1800" dirty="0" err="1">
                <a:solidFill>
                  <a:srgbClr val="202124"/>
                </a:solidFill>
                <a:effectLst/>
                <a:latin typeface="inherit"/>
              </a:rPr>
              <a:t>Qwant</a:t>
            </a:r>
            <a:endParaRPr dirty="0"/>
          </a:p>
        </p:txBody>
      </p:sp>
    </p:spTree>
    <p:extLst>
      <p:ext uri="{BB962C8B-B14F-4D97-AF65-F5344CB8AC3E}">
        <p14:creationId xmlns:p14="http://schemas.microsoft.com/office/powerpoint/2010/main" val="10920116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f80e89a1ec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f80e89a1ec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dirty="0"/>
              <a:t>La menace des nouveaux entrant est faible:</a:t>
            </a:r>
          </a:p>
          <a:p>
            <a:pPr marL="0" lvl="0" indent="0" algn="l" rtl="0">
              <a:spcBef>
                <a:spcPts val="0"/>
              </a:spcBef>
              <a:spcAft>
                <a:spcPts val="0"/>
              </a:spcAft>
              <a:buNone/>
            </a:pPr>
            <a:r>
              <a:rPr lang="fr-CA" dirty="0"/>
              <a:t> - car google maintient sa place de leader malgré la naissance des nouveaux de moteur de recherche comme : Ecosia (qui est écologique)</a:t>
            </a:r>
          </a:p>
          <a:p>
            <a:pPr marL="0" lvl="0" indent="0" algn="l" rtl="0">
              <a:spcBef>
                <a:spcPts val="0"/>
              </a:spcBef>
              <a:spcAft>
                <a:spcPts val="0"/>
              </a:spcAft>
              <a:buNone/>
            </a:pPr>
            <a:r>
              <a:rPr lang="fr-CA" dirty="0"/>
              <a:t>- En ce qui concerne les publicités la menace est moyenne à forte parce que  fb </a:t>
            </a:r>
            <a:r>
              <a:rPr lang="fr-CA" dirty="0" err="1"/>
              <a:t>instagram</a:t>
            </a:r>
            <a:r>
              <a:rPr lang="fr-CA" dirty="0"/>
              <a:t> et tout les réseaux ce mettent à la publicité. De même pour les services de messagerie et outils collaboratifs qui explosent auprès des concurrents.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CA" sz="1100" b="0" i="0" u="none" strike="noStrike" cap="none" dirty="0">
                <a:solidFill>
                  <a:schemeClr val="bg1"/>
                </a:solidFill>
                <a:latin typeface="Arial"/>
                <a:ea typeface="Arial"/>
                <a:cs typeface="Arial"/>
                <a:sym typeface="Arial"/>
              </a:rPr>
              <a:t>- Suite à de nombreuses polémiques, l’image de Google a été </a:t>
            </a:r>
            <a:r>
              <a:rPr lang="fr-CA" sz="1100" b="0" i="0" u="none" strike="noStrike" cap="none" dirty="0" err="1">
                <a:solidFill>
                  <a:schemeClr val="bg1"/>
                </a:solidFill>
                <a:latin typeface="Arial"/>
                <a:ea typeface="Arial"/>
                <a:cs typeface="Arial"/>
                <a:sym typeface="Arial"/>
              </a:rPr>
              <a:t>déteriorée</a:t>
            </a:r>
            <a:r>
              <a:rPr lang="fr-CA" sz="1100" b="0" i="0" u="none" strike="noStrike" cap="none" dirty="0">
                <a:solidFill>
                  <a:schemeClr val="bg1"/>
                </a:solidFill>
                <a:latin typeface="Arial"/>
                <a:ea typeface="Arial"/>
                <a:cs typeface="Arial"/>
                <a:sym typeface="Arial"/>
              </a:rPr>
              <a:t>, surtout au sujet de la protection des données. L’arrivée de nouveaux concurrents qui respectent les questions éthiques des utilisateurs.  </a:t>
            </a:r>
          </a:p>
          <a:p>
            <a:pPr marL="0" lvl="0" indent="0" algn="l" rtl="0">
              <a:spcBef>
                <a:spcPts val="0"/>
              </a:spcBef>
              <a:spcAft>
                <a:spcPts val="0"/>
              </a:spcAft>
              <a:buNone/>
            </a:pPr>
            <a:endParaRPr lang="fr-CA" dirty="0"/>
          </a:p>
        </p:txBody>
      </p:sp>
    </p:spTree>
    <p:extLst>
      <p:ext uri="{BB962C8B-B14F-4D97-AF65-F5344CB8AC3E}">
        <p14:creationId xmlns:p14="http://schemas.microsoft.com/office/powerpoint/2010/main" val="17143406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f80e89a1ec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f80e89a1ec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dirty="0"/>
              <a:t>Et au final la 5eme force qui est une conclusion dans l’analyse des 5 forces chez PORTER est que : La concurrence directe sur les marchés de google est un acteur modérée</a:t>
            </a:r>
            <a:endParaRPr dirty="0"/>
          </a:p>
        </p:txBody>
      </p:sp>
    </p:spTree>
    <p:extLst>
      <p:ext uri="{BB962C8B-B14F-4D97-AF65-F5344CB8AC3E}">
        <p14:creationId xmlns:p14="http://schemas.microsoft.com/office/powerpoint/2010/main" val="2882049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f8d8f7f297_0_189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f8d8f7f297_0_18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38792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f80e89a1ec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f80e89a1ec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800" dirty="0">
                <a:solidFill>
                  <a:srgbClr val="000000"/>
                </a:solidFill>
                <a:effectLst/>
                <a:latin typeface="Lato" panose="020F0502020204030203" pitchFamily="34" charset="0"/>
                <a:ea typeface="Times New Roman" panose="02020603050405020304" pitchFamily="18" charset="0"/>
              </a:rPr>
              <a:t>L’analyse SWOT qui suit reprend et détaille les quatre facteurs qui influent sur la prise de décision de Google. Il a entrepris des audits internes et externes, lui permettant de pointer ses forces, faiblesses, opportunités et menaces.</a:t>
            </a:r>
            <a:endParaRPr lang="fr-CA"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f80e89a1ec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f80e89a1ec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164686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f80e89a1ec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f80e89a1ec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fr-CA" dirty="0"/>
          </a:p>
          <a:p>
            <a:pPr marL="0" lvl="0" indent="0" algn="l" rtl="0">
              <a:spcBef>
                <a:spcPts val="0"/>
              </a:spcBef>
              <a:spcAft>
                <a:spcPts val="0"/>
              </a:spcAft>
              <a:buNone/>
            </a:pPr>
            <a:r>
              <a:rPr lang="fr-FR" sz="1100" b="0" i="0" u="none" strike="noStrike" cap="none" dirty="0">
                <a:solidFill>
                  <a:schemeClr val="bg1"/>
                </a:solidFill>
                <a:effectLst/>
                <a:latin typeface="Arial"/>
                <a:ea typeface="Arial"/>
                <a:cs typeface="Arial"/>
                <a:sym typeface="Arial"/>
              </a:rPr>
              <a:t>1-La marque, avec  ses outils, récupère et stock l’ensemble des informations, emails, contacts, mots de passe </a:t>
            </a:r>
            <a:endParaRPr lang="fr-CA" dirty="0"/>
          </a:p>
          <a:p>
            <a:pPr marL="0" lvl="0" indent="0" algn="l" rtl="0">
              <a:spcBef>
                <a:spcPts val="0"/>
              </a:spcBef>
              <a:spcAft>
                <a:spcPts val="0"/>
              </a:spcAft>
              <a:buNone/>
            </a:pPr>
            <a:endParaRPr lang="fr-CA" dirty="0"/>
          </a:p>
          <a:p>
            <a:pPr marL="0" lvl="0" indent="0" algn="l" rtl="0">
              <a:spcBef>
                <a:spcPts val="0"/>
              </a:spcBef>
              <a:spcAft>
                <a:spcPts val="0"/>
              </a:spcAft>
              <a:buNone/>
            </a:pPr>
            <a:r>
              <a:rPr lang="fr-CA" dirty="0"/>
              <a:t>Boycott= scandaliser ( groupe de personne qui ne consomme  plus ses services et produits d’une marque / entreprise) c’est une action  volontaire à pour but de chuter les actions de l’entreprise </a:t>
            </a:r>
            <a:endParaRPr dirty="0"/>
          </a:p>
        </p:txBody>
      </p:sp>
    </p:spTree>
    <p:extLst>
      <p:ext uri="{BB962C8B-B14F-4D97-AF65-F5344CB8AC3E}">
        <p14:creationId xmlns:p14="http://schemas.microsoft.com/office/powerpoint/2010/main" val="3044741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f6db99a42b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f6db99a42b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f80e89a1ec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f80e89a1ec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342900">
              <a:lnSpc>
                <a:spcPct val="115000"/>
              </a:lnSpc>
              <a:spcBef>
                <a:spcPts val="500"/>
              </a:spcBef>
              <a:spcAft>
                <a:spcPts val="375"/>
              </a:spcAft>
              <a:buFont typeface="+mj-lt"/>
              <a:buAutoNum type="arabicPeriod"/>
            </a:pPr>
            <a:r>
              <a:rPr lang="fr-FR" sz="1800" b="1"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Marché des accessoires connectés :</a:t>
            </a:r>
            <a:r>
              <a:rPr lang="fr-FR" sz="1800"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 En  2021, Google a acquis </a:t>
            </a:r>
            <a:r>
              <a:rPr lang="fr-FR" sz="1800" dirty="0" err="1">
                <a:solidFill>
                  <a:srgbClr val="000000"/>
                </a:solidFill>
                <a:effectLst/>
                <a:latin typeface="Lato" panose="020F0502020204030203" pitchFamily="34" charset="0"/>
                <a:ea typeface="Calibri" panose="020F0502020204030204" pitchFamily="34" charset="0"/>
                <a:cs typeface="Times New Roman" panose="02020603050405020304" pitchFamily="18" charset="0"/>
              </a:rPr>
              <a:t>Fitbit</a:t>
            </a:r>
            <a:r>
              <a:rPr lang="fr-FR" sz="1800"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 (c’est une marque </a:t>
            </a:r>
            <a:r>
              <a:rPr lang="fr-FR" sz="1800" dirty="0" err="1">
                <a:solidFill>
                  <a:srgbClr val="000000"/>
                </a:solidFill>
                <a:effectLst/>
                <a:latin typeface="Lato" panose="020F0502020204030203" pitchFamily="34" charset="0"/>
                <a:ea typeface="Calibri" panose="020F0502020204030204" pitchFamily="34" charset="0"/>
                <a:cs typeface="Times New Roman" panose="02020603050405020304" pitchFamily="18" charset="0"/>
              </a:rPr>
              <a:t>americaine</a:t>
            </a:r>
            <a:r>
              <a:rPr lang="fr-FR" sz="1800"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 qui </a:t>
            </a:r>
            <a:r>
              <a:rPr lang="fr-FR" sz="1800" dirty="0" err="1">
                <a:solidFill>
                  <a:srgbClr val="000000"/>
                </a:solidFill>
                <a:effectLst/>
                <a:latin typeface="Lato" panose="020F0502020204030203" pitchFamily="34" charset="0"/>
                <a:ea typeface="Calibri" panose="020F0502020204030204" pitchFamily="34" charset="0"/>
                <a:cs typeface="Times New Roman" panose="02020603050405020304" pitchFamily="18" charset="0"/>
              </a:rPr>
              <a:t>developpe</a:t>
            </a:r>
            <a:r>
              <a:rPr lang="fr-FR" sz="1800"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 des accessoires sportifs connecté afin de concurrencer Apple et Samsung sur le marché grandissant des accessoires connectés,</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500"/>
              </a:spcBef>
              <a:spcAft>
                <a:spcPts val="375"/>
              </a:spcAft>
              <a:buFont typeface="+mj-lt"/>
              <a:buAutoNum type="arabicPeriod"/>
            </a:pPr>
            <a:r>
              <a:rPr lang="fr-FR" sz="1800" b="1"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Android OS :</a:t>
            </a:r>
            <a:r>
              <a:rPr lang="fr-FR" sz="1800"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 Une des plus grandes opportunités de Google est de poursuivre ses efforts sur le marché des systèmes d’exploitation dédiés aux smartphones. Ceci pour rester compétitif face à Apple notamment.</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500"/>
              </a:spcBef>
              <a:spcAft>
                <a:spcPts val="375"/>
              </a:spcAft>
              <a:buFont typeface="+mj-lt"/>
              <a:buAutoNum type="arabicPeriod"/>
            </a:pPr>
            <a:r>
              <a:rPr lang="fr-FR" sz="1800" b="1"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Google Glass  :</a:t>
            </a:r>
            <a:r>
              <a:rPr lang="fr-FR" sz="1800"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 Avec le développement de la réalité virtuelle et de la réalité augmentée, Google à l’occasion d’améliorer son offre Google Glass (des lunettes )et de s’imposer sur ces marchés.</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500"/>
              </a:spcBef>
              <a:spcAft>
                <a:spcPts val="375"/>
              </a:spcAft>
              <a:buFont typeface="+mj-lt"/>
              <a:buAutoNum type="arabicPeriod"/>
            </a:pPr>
            <a:r>
              <a:rPr lang="fr-FR" sz="1800" b="1"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Cloud </a:t>
            </a:r>
            <a:r>
              <a:rPr lang="fr-FR" sz="1800" b="1" dirty="0" err="1">
                <a:solidFill>
                  <a:srgbClr val="000000"/>
                </a:solidFill>
                <a:effectLst/>
                <a:latin typeface="Lato" panose="020F0502020204030203" pitchFamily="34" charset="0"/>
                <a:ea typeface="Calibri" panose="020F0502020204030204" pitchFamily="34" charset="0"/>
                <a:cs typeface="Times New Roman" panose="02020603050405020304" pitchFamily="18" charset="0"/>
              </a:rPr>
              <a:t>computing</a:t>
            </a:r>
            <a:r>
              <a:rPr lang="fr-FR" sz="1800" b="1"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 :</a:t>
            </a:r>
            <a:r>
              <a:rPr lang="fr-FR" sz="1800"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 Grâce à ses services de stockage dans le cloud, Google possède déjà une certaine avance qu’il est possible de confirmer. </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09246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f80e89a1ec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f80e89a1ec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dirty="0"/>
              <a:t>Mœurs (c’est la morale) respecte les norme et des valeurs, ce sont des habitudes sociales acquis au regarde de la moral ET BIEN ETRE </a:t>
            </a:r>
            <a:endParaRPr dirty="0"/>
          </a:p>
        </p:txBody>
      </p:sp>
    </p:spTree>
    <p:extLst>
      <p:ext uri="{BB962C8B-B14F-4D97-AF65-F5344CB8AC3E}">
        <p14:creationId xmlns:p14="http://schemas.microsoft.com/office/powerpoint/2010/main" val="3321427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f8d8f7f297_0_189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f8d8f7f297_0_18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10891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gf8d8f7f297_0_18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2" name="Google Shape;822;gf8d8f7f297_0_18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dirty="0"/>
              <a:t>Au fils des année google a étendu ses activités , à l’origine c’était un moteur de recherche, qui a ensuite racheté des entreprise numérique et propose des services de pub, service pour les pro et services pour les particulier, c un outil d’analyse et stratégique pour les entreprises</a:t>
            </a:r>
            <a:endParaRPr dirty="0"/>
          </a:p>
        </p:txBody>
      </p:sp>
    </p:spTree>
    <p:extLst>
      <p:ext uri="{BB962C8B-B14F-4D97-AF65-F5344CB8AC3E}">
        <p14:creationId xmlns:p14="http://schemas.microsoft.com/office/powerpoint/2010/main" val="31096163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gf8d8f7f297_0_18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6" name="Google Shape;1126;gf8d8f7f297_0_18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f6db99a42b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f6db99a42b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f6db99a42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f6db99a42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0" i="0" dirty="0">
                <a:solidFill>
                  <a:srgbClr val="666666"/>
                </a:solidFill>
                <a:effectLst/>
                <a:latin typeface="Helvetica" pitchFamily="2" charset="0"/>
              </a:rPr>
              <a:t>Google est une société du secteur internet qui propose un service de recherche sur le net. Il s'agit du moteur de recherche le plus utilisé dans le monde entier. Il propose des services de traduction dans plus de 100 langues, des définitions, la conversion de devises, des services de stockage et partage de données, une messagerie électronique, des outils de travail collaboratif interopérables avec d'autres outils..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f8d8f7f29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f8d8f7f29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a:solidFill>
                  <a:srgbClr val="666666"/>
                </a:solidFill>
                <a:latin typeface="Helvetica" pitchFamily="2" charset="0"/>
              </a:rPr>
              <a:t>E</a:t>
            </a:r>
            <a:r>
              <a:rPr lang="fr-FR" b="0" i="0" dirty="0">
                <a:solidFill>
                  <a:srgbClr val="666666"/>
                </a:solidFill>
                <a:effectLst/>
                <a:latin typeface="Helvetica" pitchFamily="2" charset="0"/>
              </a:rPr>
              <a:t>mploie plus de 50 000 personnes et possède plus de 70 bureaux répartis dans plus de 40 pays à travers le monde.</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f80e89a1ec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7" name="Google Shape;787;gf80e89a1ec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Economique: faire du profit et de pérenniser l'</a:t>
            </a:r>
            <a:r>
              <a:rPr lang="fr-FR" sz="1800" b="1"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entreprise</a:t>
            </a:r>
            <a:r>
              <a:rPr lang="fr-FR"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Sa mission est d'organiser toutes le informations et les rendre universellement accessibles,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Sociétale : </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f8d8f7f297_0_189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f8d8f7f297_0_189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100" b="0" i="0" dirty="0">
                <a:solidFill>
                  <a:srgbClr val="202124"/>
                </a:solidFill>
                <a:effectLst/>
                <a:latin typeface="+mn-lt"/>
              </a:rPr>
              <a:t> En effet celle-ci représente environ 97% du chiffre d'affaires de </a:t>
            </a:r>
            <a:r>
              <a:rPr lang="fr-FR" sz="1100" b="1" i="0" dirty="0">
                <a:solidFill>
                  <a:srgbClr val="202124"/>
                </a:solidFill>
                <a:effectLst/>
                <a:latin typeface="+mn-lt"/>
              </a:rPr>
              <a:t>Google</a:t>
            </a:r>
            <a:r>
              <a:rPr lang="fr-FR" sz="1100" b="0" i="0" dirty="0">
                <a:solidFill>
                  <a:srgbClr val="202124"/>
                </a:solidFill>
                <a:effectLst/>
                <a:latin typeface="+mn-lt"/>
              </a:rPr>
              <a:t>, et il </a:t>
            </a:r>
            <a:r>
              <a:rPr lang="fr-FR" sz="1100" b="1" i="0" dirty="0">
                <a:solidFill>
                  <a:srgbClr val="202124"/>
                </a:solidFill>
                <a:effectLst/>
                <a:latin typeface="+mn-lt"/>
              </a:rPr>
              <a:t>est</a:t>
            </a:r>
            <a:r>
              <a:rPr lang="fr-FR" sz="1100" b="0" i="0" dirty="0">
                <a:solidFill>
                  <a:srgbClr val="202124"/>
                </a:solidFill>
                <a:effectLst/>
                <a:latin typeface="+mn-lt"/>
              </a:rPr>
              <a:t> le numéro de la publicité en ligne. Il </a:t>
            </a:r>
            <a:r>
              <a:rPr lang="fr-FR" sz="1100" b="1" i="0" dirty="0">
                <a:solidFill>
                  <a:srgbClr val="202124"/>
                </a:solidFill>
                <a:effectLst/>
                <a:latin typeface="+mn-lt"/>
              </a:rPr>
              <a:t>est</a:t>
            </a:r>
            <a:r>
              <a:rPr lang="fr-FR" sz="1100" b="0" i="0" dirty="0">
                <a:solidFill>
                  <a:srgbClr val="202124"/>
                </a:solidFill>
                <a:effectLst/>
                <a:latin typeface="+mn-lt"/>
              </a:rPr>
              <a:t> même parfois considéré comme le plus grand publicitaire au monde</a:t>
            </a:r>
            <a:endParaRPr lang="fr-CA" sz="1100" dirty="0">
              <a:effectLst/>
              <a:latin typeface="+mn-lt"/>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159888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gf8d8f7f297_0_18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2" name="Google Shape;822;gf8d8f7f297_0_18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54413" y="1446750"/>
            <a:ext cx="6001200" cy="1840500"/>
          </a:xfrm>
          <a:prstGeom prst="rect">
            <a:avLst/>
          </a:prstGeom>
          <a:effectLst>
            <a:outerShdw blurRad="57150" dist="19050" dir="5400000" algn="bl" rotWithShape="0">
              <a:srgbClr val="000000">
                <a:alpha val="58000"/>
              </a:srgbClr>
            </a:outerShdw>
          </a:effectLst>
        </p:spPr>
        <p:txBody>
          <a:bodyPr spcFirstLastPara="1" wrap="square" lIns="91425" tIns="91425" rIns="91425" bIns="91425" anchor="ctr" anchorCtr="0">
            <a:noAutofit/>
          </a:bodyPr>
          <a:lstStyle>
            <a:lvl1pPr lvl="0" algn="ctr">
              <a:spcBef>
                <a:spcPts val="0"/>
              </a:spcBef>
              <a:spcAft>
                <a:spcPts val="0"/>
              </a:spcAft>
              <a:buSzPts val="5200"/>
              <a:buNone/>
              <a:defRPr sz="85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2275513" y="3287250"/>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flipH="1">
            <a:off x="7455475" y="0"/>
            <a:ext cx="1051800" cy="639000"/>
          </a:xfrm>
          <a:prstGeom prst="rect">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 name="Google Shape;12;p2"/>
          <p:cNvSpPr/>
          <p:nvPr/>
        </p:nvSpPr>
        <p:spPr>
          <a:xfrm rot="10800000" flipH="1">
            <a:off x="7862662" y="238125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 name="Google Shape;13;p2"/>
          <p:cNvSpPr/>
          <p:nvPr/>
        </p:nvSpPr>
        <p:spPr>
          <a:xfrm rot="10800000" flipH="1">
            <a:off x="7867788" y="1104394"/>
            <a:ext cx="1278600" cy="1278600"/>
          </a:xfrm>
          <a:prstGeom prst="pie">
            <a:avLst>
              <a:gd name="adj1" fmla="val 5404594"/>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 name="Google Shape;14;p2"/>
          <p:cNvSpPr/>
          <p:nvPr/>
        </p:nvSpPr>
        <p:spPr>
          <a:xfrm flipH="1">
            <a:off x="8507086" y="814000"/>
            <a:ext cx="639300" cy="801600"/>
          </a:xfrm>
          <a:prstGeom prst="rect">
            <a:avLst/>
          </a:prstGeom>
          <a:solidFill>
            <a:schemeClr val="accent1"/>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 name="Google Shape;15;p2"/>
          <p:cNvSpPr/>
          <p:nvPr/>
        </p:nvSpPr>
        <p:spPr>
          <a:xfrm rot="-5400000" flipH="1">
            <a:off x="8277783" y="229500"/>
            <a:ext cx="1098000" cy="639000"/>
          </a:xfrm>
          <a:prstGeom prst="rect">
            <a:avLst/>
          </a:prstGeom>
          <a:solidFill>
            <a:srgbClr val="0082F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 name="Google Shape;16;p2"/>
          <p:cNvSpPr/>
          <p:nvPr/>
        </p:nvSpPr>
        <p:spPr>
          <a:xfrm rot="10800000">
            <a:off x="7867788" y="2394319"/>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 name="Google Shape;17;p2"/>
          <p:cNvSpPr/>
          <p:nvPr/>
        </p:nvSpPr>
        <p:spPr>
          <a:xfrm flipH="1">
            <a:off x="7977986" y="2456850"/>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8" name="Google Shape;18;p2"/>
          <p:cNvSpPr/>
          <p:nvPr/>
        </p:nvSpPr>
        <p:spPr>
          <a:xfrm rot="-5400000" flipH="1">
            <a:off x="7604886" y="3611750"/>
            <a:ext cx="590100" cy="24927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9" name="Google Shape;19;p2"/>
          <p:cNvSpPr/>
          <p:nvPr/>
        </p:nvSpPr>
        <p:spPr>
          <a:xfrm flipH="1">
            <a:off x="7409052" y="3670650"/>
            <a:ext cx="1098000" cy="8955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0" name="Google Shape;20;p2"/>
          <p:cNvSpPr/>
          <p:nvPr/>
        </p:nvSpPr>
        <p:spPr>
          <a:xfrm flipH="1">
            <a:off x="8624686" y="391602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1" name="Google Shape;21;p2"/>
          <p:cNvSpPr/>
          <p:nvPr/>
        </p:nvSpPr>
        <p:spPr>
          <a:xfrm rot="10800000" flipH="1">
            <a:off x="7862412" y="-645736"/>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 name="Google Shape;22;p2"/>
          <p:cNvSpPr/>
          <p:nvPr/>
        </p:nvSpPr>
        <p:spPr>
          <a:xfrm>
            <a:off x="635200" y="-3025"/>
            <a:ext cx="10980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3" name="Google Shape;23;p2"/>
          <p:cNvSpPr/>
          <p:nvPr/>
        </p:nvSpPr>
        <p:spPr>
          <a:xfrm rot="10800000">
            <a:off x="-2182" y="237823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4" name="Google Shape;24;p2"/>
          <p:cNvSpPr/>
          <p:nvPr/>
        </p:nvSpPr>
        <p:spPr>
          <a:xfrm rot="10800000">
            <a:off x="3492" y="1101374"/>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 name="Google Shape;25;p2"/>
          <p:cNvSpPr/>
          <p:nvPr/>
        </p:nvSpPr>
        <p:spPr>
          <a:xfrm>
            <a:off x="-16725" y="810975"/>
            <a:ext cx="659400" cy="801600"/>
          </a:xfrm>
          <a:prstGeom prst="rect">
            <a:avLst/>
          </a:prstGeom>
          <a:solidFill>
            <a:schemeClr val="accent2"/>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6" name="Google Shape;26;p2"/>
          <p:cNvSpPr/>
          <p:nvPr/>
        </p:nvSpPr>
        <p:spPr>
          <a:xfrm rot="5400000">
            <a:off x="-229950" y="223025"/>
            <a:ext cx="1098000" cy="6459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 name="Google Shape;27;p2"/>
          <p:cNvSpPr/>
          <p:nvPr/>
        </p:nvSpPr>
        <p:spPr>
          <a:xfrm rot="10800000" flipH="1">
            <a:off x="3492" y="2391299"/>
            <a:ext cx="1278600" cy="1278600"/>
          </a:xfrm>
          <a:prstGeom prst="pie">
            <a:avLst>
              <a:gd name="adj1" fmla="val 5404594"/>
              <a:gd name="adj2" fmla="val 16200000"/>
            </a:avLst>
          </a:prstGeom>
          <a:solidFill>
            <a:schemeClr val="accent4"/>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 name="Google Shape;28;p2"/>
          <p:cNvSpPr/>
          <p:nvPr/>
        </p:nvSpPr>
        <p:spPr>
          <a:xfrm>
            <a:off x="71894" y="1776605"/>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 name="Google Shape;29;p2"/>
          <p:cNvSpPr/>
          <p:nvPr/>
        </p:nvSpPr>
        <p:spPr>
          <a:xfrm rot="5400000">
            <a:off x="945150" y="3599000"/>
            <a:ext cx="591300" cy="2511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0" name="Google Shape;30;p2"/>
          <p:cNvSpPr/>
          <p:nvPr/>
        </p:nvSpPr>
        <p:spPr>
          <a:xfrm>
            <a:off x="642824" y="3667625"/>
            <a:ext cx="1098000" cy="895500"/>
          </a:xfrm>
          <a:prstGeom prst="rect">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1" name="Google Shape;31;p2"/>
          <p:cNvSpPr/>
          <p:nvPr/>
        </p:nvSpPr>
        <p:spPr>
          <a:xfrm>
            <a:off x="71894" y="391300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 name="Google Shape;32;p2"/>
          <p:cNvSpPr/>
          <p:nvPr/>
        </p:nvSpPr>
        <p:spPr>
          <a:xfrm rot="10800000">
            <a:off x="11175" y="-648750"/>
            <a:ext cx="1261500" cy="1289400"/>
          </a:xfrm>
          <a:prstGeom prst="pie">
            <a:avLst>
              <a:gd name="adj1" fmla="val 10793291"/>
              <a:gd name="adj2" fmla="val 16200000"/>
            </a:avLst>
          </a:prstGeom>
          <a:solidFill>
            <a:schemeClr val="accent1"/>
          </a:solidFill>
          <a:ln>
            <a:noFill/>
          </a:ln>
          <a:effectLst>
            <a:outerShdw blurRad="271463" dist="28575" dir="103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326"/>
        <p:cNvGrpSpPr/>
        <p:nvPr/>
      </p:nvGrpSpPr>
      <p:grpSpPr>
        <a:xfrm>
          <a:off x="0" y="0"/>
          <a:ext cx="0" cy="0"/>
          <a:chOff x="0" y="0"/>
          <a:chExt cx="0" cy="0"/>
        </a:xfrm>
      </p:grpSpPr>
      <p:sp>
        <p:nvSpPr>
          <p:cNvPr id="327" name="Google Shape;327;p23"/>
          <p:cNvSpPr txBox="1">
            <a:spLocks noGrp="1"/>
          </p:cNvSpPr>
          <p:nvPr>
            <p:ph type="title"/>
          </p:nvPr>
        </p:nvSpPr>
        <p:spPr>
          <a:xfrm>
            <a:off x="1678571" y="1781463"/>
            <a:ext cx="20154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8" name="Google Shape;328;p23"/>
          <p:cNvSpPr txBox="1">
            <a:spLocks noGrp="1"/>
          </p:cNvSpPr>
          <p:nvPr>
            <p:ph type="subTitle" idx="1"/>
          </p:nvPr>
        </p:nvSpPr>
        <p:spPr>
          <a:xfrm>
            <a:off x="1678571" y="2218483"/>
            <a:ext cx="2015400" cy="467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9" name="Google Shape;329;p23"/>
          <p:cNvSpPr txBox="1">
            <a:spLocks noGrp="1"/>
          </p:cNvSpPr>
          <p:nvPr>
            <p:ph type="title" idx="2"/>
          </p:nvPr>
        </p:nvSpPr>
        <p:spPr>
          <a:xfrm>
            <a:off x="1678581" y="2955214"/>
            <a:ext cx="20154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0" name="Google Shape;330;p23"/>
          <p:cNvSpPr txBox="1">
            <a:spLocks noGrp="1"/>
          </p:cNvSpPr>
          <p:nvPr>
            <p:ph type="subTitle" idx="3"/>
          </p:nvPr>
        </p:nvSpPr>
        <p:spPr>
          <a:xfrm>
            <a:off x="1678571" y="3396565"/>
            <a:ext cx="2015400" cy="467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1" name="Google Shape;331;p23"/>
          <p:cNvSpPr txBox="1">
            <a:spLocks noGrp="1"/>
          </p:cNvSpPr>
          <p:nvPr>
            <p:ph type="title" idx="4"/>
          </p:nvPr>
        </p:nvSpPr>
        <p:spPr>
          <a:xfrm>
            <a:off x="5450021" y="1781463"/>
            <a:ext cx="201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2" name="Google Shape;332;p23"/>
          <p:cNvSpPr txBox="1">
            <a:spLocks noGrp="1"/>
          </p:cNvSpPr>
          <p:nvPr>
            <p:ph type="subTitle" idx="5"/>
          </p:nvPr>
        </p:nvSpPr>
        <p:spPr>
          <a:xfrm>
            <a:off x="5450021" y="2218486"/>
            <a:ext cx="2015400" cy="467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3" name="Google Shape;333;p23"/>
          <p:cNvSpPr txBox="1">
            <a:spLocks noGrp="1"/>
          </p:cNvSpPr>
          <p:nvPr>
            <p:ph type="title" idx="6"/>
          </p:nvPr>
        </p:nvSpPr>
        <p:spPr>
          <a:xfrm>
            <a:off x="5450031" y="2955222"/>
            <a:ext cx="201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4" name="Google Shape;334;p23"/>
          <p:cNvSpPr txBox="1">
            <a:spLocks noGrp="1"/>
          </p:cNvSpPr>
          <p:nvPr>
            <p:ph type="subTitle" idx="7"/>
          </p:nvPr>
        </p:nvSpPr>
        <p:spPr>
          <a:xfrm>
            <a:off x="5450021" y="3396687"/>
            <a:ext cx="2015400" cy="467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5" name="Google Shape;335;p23"/>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6" name="Google Shape;336;p23"/>
          <p:cNvSpPr/>
          <p:nvPr/>
        </p:nvSpPr>
        <p:spPr>
          <a:xfrm rot="10800000">
            <a:off x="8500450" y="3467083"/>
            <a:ext cx="645000" cy="16764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7" name="Google Shape;337;p23"/>
          <p:cNvSpPr/>
          <p:nvPr/>
        </p:nvSpPr>
        <p:spPr>
          <a:xfrm>
            <a:off x="7862662" y="2258"/>
            <a:ext cx="1289400" cy="1289400"/>
          </a:xfrm>
          <a:prstGeom prst="pie">
            <a:avLst>
              <a:gd name="adj1" fmla="val 10793291"/>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8" name="Google Shape;338;p23"/>
          <p:cNvSpPr/>
          <p:nvPr/>
        </p:nvSpPr>
        <p:spPr>
          <a:xfrm>
            <a:off x="7867788" y="1289914"/>
            <a:ext cx="1278600" cy="1278600"/>
          </a:xfrm>
          <a:prstGeom prst="pie">
            <a:avLst>
              <a:gd name="adj1" fmla="val 5404594"/>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9" name="Google Shape;339;p23"/>
          <p:cNvSpPr/>
          <p:nvPr/>
        </p:nvSpPr>
        <p:spPr>
          <a:xfrm flipH="1">
            <a:off x="7867788" y="-11"/>
            <a:ext cx="1278600" cy="1278600"/>
          </a:xfrm>
          <a:prstGeom prst="pie">
            <a:avLst>
              <a:gd name="adj1" fmla="val 5404594"/>
              <a:gd name="adj2" fmla="val 16200000"/>
            </a:avLst>
          </a:prstGeom>
          <a:solidFill>
            <a:schemeClr val="accen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0" name="Google Shape;340;p23"/>
          <p:cNvSpPr/>
          <p:nvPr/>
        </p:nvSpPr>
        <p:spPr>
          <a:xfrm rot="10800000">
            <a:off x="7977986" y="762758"/>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1" name="Google Shape;341;p23"/>
          <p:cNvSpPr/>
          <p:nvPr/>
        </p:nvSpPr>
        <p:spPr>
          <a:xfrm>
            <a:off x="8500587" y="4499819"/>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2" name="Google Shape;342;p23"/>
          <p:cNvSpPr/>
          <p:nvPr/>
        </p:nvSpPr>
        <p:spPr>
          <a:xfrm flipH="1">
            <a:off x="-2182" y="2577228"/>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3" name="Google Shape;343;p23"/>
          <p:cNvSpPr/>
          <p:nvPr/>
        </p:nvSpPr>
        <p:spPr>
          <a:xfrm flipH="1">
            <a:off x="3492" y="3864884"/>
            <a:ext cx="1278600" cy="1278600"/>
          </a:xfrm>
          <a:prstGeom prst="pie">
            <a:avLst>
              <a:gd name="adj1" fmla="val 5404594"/>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4" name="Google Shape;344;p23"/>
          <p:cNvSpPr/>
          <p:nvPr/>
        </p:nvSpPr>
        <p:spPr>
          <a:xfrm>
            <a:off x="3492" y="2574959"/>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5" name="Google Shape;345;p23"/>
          <p:cNvSpPr/>
          <p:nvPr/>
        </p:nvSpPr>
        <p:spPr>
          <a:xfrm rot="10800000" flipH="1">
            <a:off x="71894" y="4014953"/>
            <a:ext cx="453300" cy="453300"/>
          </a:xfrm>
          <a:prstGeom prst="ellipse">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6" name="Google Shape;346;p23"/>
          <p:cNvSpPr/>
          <p:nvPr/>
        </p:nvSpPr>
        <p:spPr>
          <a:xfrm rot="10800000" flipH="1">
            <a:off x="-9850" y="6933"/>
            <a:ext cx="1914900" cy="639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7" name="Google Shape;347;p23"/>
          <p:cNvSpPr/>
          <p:nvPr/>
        </p:nvSpPr>
        <p:spPr>
          <a:xfrm flipH="1">
            <a:off x="-654387" y="2269"/>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371"/>
        <p:cNvGrpSpPr/>
        <p:nvPr/>
      </p:nvGrpSpPr>
      <p:grpSpPr>
        <a:xfrm>
          <a:off x="0" y="0"/>
          <a:ext cx="0" cy="0"/>
          <a:chOff x="0" y="0"/>
          <a:chExt cx="0" cy="0"/>
        </a:xfrm>
      </p:grpSpPr>
      <p:sp>
        <p:nvSpPr>
          <p:cNvPr id="372" name="Google Shape;372;p25"/>
          <p:cNvSpPr txBox="1">
            <a:spLocks noGrp="1"/>
          </p:cNvSpPr>
          <p:nvPr>
            <p:ph type="title"/>
          </p:nvPr>
        </p:nvSpPr>
        <p:spPr>
          <a:xfrm>
            <a:off x="1382438" y="1682850"/>
            <a:ext cx="1908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3" name="Google Shape;373;p25"/>
          <p:cNvSpPr txBox="1">
            <a:spLocks noGrp="1"/>
          </p:cNvSpPr>
          <p:nvPr>
            <p:ph type="subTitle" idx="1"/>
          </p:nvPr>
        </p:nvSpPr>
        <p:spPr>
          <a:xfrm>
            <a:off x="1382438" y="2116975"/>
            <a:ext cx="1908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4" name="Google Shape;374;p25"/>
          <p:cNvSpPr txBox="1">
            <a:spLocks noGrp="1"/>
          </p:cNvSpPr>
          <p:nvPr>
            <p:ph type="title" idx="2"/>
          </p:nvPr>
        </p:nvSpPr>
        <p:spPr>
          <a:xfrm>
            <a:off x="3617548" y="1682850"/>
            <a:ext cx="1908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5" name="Google Shape;375;p25"/>
          <p:cNvSpPr txBox="1">
            <a:spLocks noGrp="1"/>
          </p:cNvSpPr>
          <p:nvPr>
            <p:ph type="subTitle" idx="3"/>
          </p:nvPr>
        </p:nvSpPr>
        <p:spPr>
          <a:xfrm>
            <a:off x="3617548" y="2116975"/>
            <a:ext cx="1908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6" name="Google Shape;376;p25"/>
          <p:cNvSpPr txBox="1">
            <a:spLocks noGrp="1"/>
          </p:cNvSpPr>
          <p:nvPr>
            <p:ph type="title" idx="4"/>
          </p:nvPr>
        </p:nvSpPr>
        <p:spPr>
          <a:xfrm>
            <a:off x="1382438" y="3116250"/>
            <a:ext cx="1908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7" name="Google Shape;377;p25"/>
          <p:cNvSpPr txBox="1">
            <a:spLocks noGrp="1"/>
          </p:cNvSpPr>
          <p:nvPr>
            <p:ph type="subTitle" idx="5"/>
          </p:nvPr>
        </p:nvSpPr>
        <p:spPr>
          <a:xfrm>
            <a:off x="1382438" y="3550375"/>
            <a:ext cx="1908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8" name="Google Shape;378;p25"/>
          <p:cNvSpPr txBox="1">
            <a:spLocks noGrp="1"/>
          </p:cNvSpPr>
          <p:nvPr>
            <p:ph type="title" idx="6"/>
          </p:nvPr>
        </p:nvSpPr>
        <p:spPr>
          <a:xfrm>
            <a:off x="3617548" y="3116250"/>
            <a:ext cx="1908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9" name="Google Shape;379;p25"/>
          <p:cNvSpPr txBox="1">
            <a:spLocks noGrp="1"/>
          </p:cNvSpPr>
          <p:nvPr>
            <p:ph type="subTitle" idx="7"/>
          </p:nvPr>
        </p:nvSpPr>
        <p:spPr>
          <a:xfrm>
            <a:off x="3617548" y="3550375"/>
            <a:ext cx="1908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0" name="Google Shape;380;p25"/>
          <p:cNvSpPr txBox="1">
            <a:spLocks noGrp="1"/>
          </p:cNvSpPr>
          <p:nvPr>
            <p:ph type="title" idx="8"/>
          </p:nvPr>
        </p:nvSpPr>
        <p:spPr>
          <a:xfrm>
            <a:off x="5852665" y="1682850"/>
            <a:ext cx="1908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81" name="Google Shape;381;p25"/>
          <p:cNvSpPr txBox="1">
            <a:spLocks noGrp="1"/>
          </p:cNvSpPr>
          <p:nvPr>
            <p:ph type="subTitle" idx="9"/>
          </p:nvPr>
        </p:nvSpPr>
        <p:spPr>
          <a:xfrm>
            <a:off x="5852665" y="2116975"/>
            <a:ext cx="1908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2" name="Google Shape;382;p25"/>
          <p:cNvSpPr txBox="1">
            <a:spLocks noGrp="1"/>
          </p:cNvSpPr>
          <p:nvPr>
            <p:ph type="title" idx="13"/>
          </p:nvPr>
        </p:nvSpPr>
        <p:spPr>
          <a:xfrm>
            <a:off x="5852665" y="3116250"/>
            <a:ext cx="1908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83" name="Google Shape;383;p25"/>
          <p:cNvSpPr txBox="1">
            <a:spLocks noGrp="1"/>
          </p:cNvSpPr>
          <p:nvPr>
            <p:ph type="subTitle" idx="14"/>
          </p:nvPr>
        </p:nvSpPr>
        <p:spPr>
          <a:xfrm>
            <a:off x="5852665" y="3550375"/>
            <a:ext cx="1908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4" name="Google Shape;384;p25"/>
          <p:cNvSpPr txBox="1">
            <a:spLocks noGrp="1"/>
          </p:cNvSpPr>
          <p:nvPr>
            <p:ph type="title" idx="15"/>
          </p:nvPr>
        </p:nvSpPr>
        <p:spPr>
          <a:xfrm>
            <a:off x="720000" y="400848"/>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5" name="Google Shape;385;p25"/>
          <p:cNvSpPr/>
          <p:nvPr/>
        </p:nvSpPr>
        <p:spPr>
          <a:xfrm rot="10800000">
            <a:off x="585687" y="837565"/>
            <a:ext cx="436800" cy="436800"/>
          </a:xfrm>
          <a:prstGeom prst="ellipse">
            <a:avLst/>
          </a:prstGeom>
          <a:solidFill>
            <a:schemeClr val="accent3"/>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86" name="Google Shape;386;p25"/>
          <p:cNvSpPr/>
          <p:nvPr/>
        </p:nvSpPr>
        <p:spPr>
          <a:xfrm rot="10800000">
            <a:off x="85125" y="96828"/>
            <a:ext cx="688200" cy="688200"/>
          </a:xfrm>
          <a:prstGeom prst="ellipse">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87" name="Google Shape;387;p25"/>
          <p:cNvSpPr/>
          <p:nvPr/>
        </p:nvSpPr>
        <p:spPr>
          <a:xfrm rot="10800000">
            <a:off x="354629" y="1274375"/>
            <a:ext cx="288000" cy="288000"/>
          </a:xfrm>
          <a:prstGeom prst="ellipse">
            <a:avLst/>
          </a:pr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88" name="Google Shape;388;p25"/>
          <p:cNvSpPr/>
          <p:nvPr/>
        </p:nvSpPr>
        <p:spPr>
          <a:xfrm rot="5400000" flipH="1">
            <a:off x="27664" y="4636116"/>
            <a:ext cx="478500" cy="536100"/>
          </a:xfrm>
          <a:prstGeom prst="rect">
            <a:avLst/>
          </a:prstGeom>
          <a:solidFill>
            <a:schemeClr val="accent3"/>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89" name="Google Shape;389;p25"/>
          <p:cNvSpPr/>
          <p:nvPr/>
        </p:nvSpPr>
        <p:spPr>
          <a:xfrm flipH="1">
            <a:off x="344939" y="3425400"/>
            <a:ext cx="543900" cy="1718100"/>
          </a:xfrm>
          <a:prstGeom prst="rect">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0" name="Google Shape;390;p25"/>
          <p:cNvSpPr/>
          <p:nvPr/>
        </p:nvSpPr>
        <p:spPr>
          <a:xfrm rot="5400000" flipH="1">
            <a:off x="7860392" y="1135"/>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1" name="Google Shape;391;p25"/>
          <p:cNvSpPr/>
          <p:nvPr/>
        </p:nvSpPr>
        <p:spPr>
          <a:xfrm rot="5400000">
            <a:off x="7873462" y="6809"/>
            <a:ext cx="1278600" cy="1278600"/>
          </a:xfrm>
          <a:prstGeom prst="pie">
            <a:avLst>
              <a:gd name="adj1" fmla="val 5404594"/>
              <a:gd name="adj2" fmla="val 16200000"/>
            </a:avLst>
          </a:prstGeom>
          <a:solidFill>
            <a:schemeClr val="accent1"/>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2" name="Google Shape;392;p25"/>
          <p:cNvSpPr/>
          <p:nvPr/>
        </p:nvSpPr>
        <p:spPr>
          <a:xfrm rot="5400000" flipH="1">
            <a:off x="8289752" y="4636106"/>
            <a:ext cx="478500" cy="536100"/>
          </a:xfrm>
          <a:prstGeom prst="rect">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3" name="Google Shape;393;p25"/>
          <p:cNvSpPr/>
          <p:nvPr/>
        </p:nvSpPr>
        <p:spPr>
          <a:xfrm flipH="1">
            <a:off x="8607027" y="3425390"/>
            <a:ext cx="543900" cy="1718100"/>
          </a:xfrm>
          <a:prstGeom prst="rect">
            <a:avLst/>
          </a:prstGeom>
          <a:solidFill>
            <a:schemeClr val="accent2"/>
          </a:solidFill>
          <a:ln>
            <a:noFill/>
          </a:ln>
          <a:effectLst>
            <a:outerShdw blurRad="157163" dist="57150" dir="894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4" name="Google Shape;394;p25"/>
          <p:cNvSpPr/>
          <p:nvPr/>
        </p:nvSpPr>
        <p:spPr>
          <a:xfrm flipH="1">
            <a:off x="8660562" y="2868625"/>
            <a:ext cx="436800" cy="436800"/>
          </a:xfrm>
          <a:prstGeom prst="ellipse">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411"/>
        <p:cNvGrpSpPr/>
        <p:nvPr/>
      </p:nvGrpSpPr>
      <p:grpSpPr>
        <a:xfrm>
          <a:off x="0" y="0"/>
          <a:ext cx="0" cy="0"/>
          <a:chOff x="0" y="0"/>
          <a:chExt cx="0" cy="0"/>
        </a:xfrm>
      </p:grpSpPr>
      <p:sp>
        <p:nvSpPr>
          <p:cNvPr id="412" name="Google Shape;412;p27"/>
          <p:cNvSpPr txBox="1">
            <a:spLocks noGrp="1"/>
          </p:cNvSpPr>
          <p:nvPr>
            <p:ph type="ctrTitle"/>
          </p:nvPr>
        </p:nvSpPr>
        <p:spPr>
          <a:xfrm>
            <a:off x="1848475" y="551425"/>
            <a:ext cx="5447100" cy="123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7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13" name="Google Shape;413;p27"/>
          <p:cNvSpPr txBox="1">
            <a:spLocks noGrp="1"/>
          </p:cNvSpPr>
          <p:nvPr>
            <p:ph type="subTitle" idx="1"/>
          </p:nvPr>
        </p:nvSpPr>
        <p:spPr>
          <a:xfrm>
            <a:off x="1848425" y="1815475"/>
            <a:ext cx="5447100" cy="99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414" name="Google Shape;414;p27"/>
          <p:cNvSpPr/>
          <p:nvPr/>
        </p:nvSpPr>
        <p:spPr>
          <a:xfrm rot="10800000">
            <a:off x="7455475" y="4514150"/>
            <a:ext cx="1051800" cy="639000"/>
          </a:xfrm>
          <a:prstGeom prst="rect">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5" name="Google Shape;415;p27"/>
          <p:cNvSpPr/>
          <p:nvPr/>
        </p:nvSpPr>
        <p:spPr>
          <a:xfrm>
            <a:off x="7862662" y="148250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6" name="Google Shape;416;p27"/>
          <p:cNvSpPr/>
          <p:nvPr/>
        </p:nvSpPr>
        <p:spPr>
          <a:xfrm>
            <a:off x="7867788" y="2770156"/>
            <a:ext cx="1278600" cy="1278600"/>
          </a:xfrm>
          <a:prstGeom prst="pie">
            <a:avLst>
              <a:gd name="adj1" fmla="val 5404594"/>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7" name="Google Shape;417;p27"/>
          <p:cNvSpPr/>
          <p:nvPr/>
        </p:nvSpPr>
        <p:spPr>
          <a:xfrm rot="10800000">
            <a:off x="8507086" y="3537550"/>
            <a:ext cx="639300" cy="801600"/>
          </a:xfrm>
          <a:prstGeom prst="rect">
            <a:avLst/>
          </a:prstGeom>
          <a:solidFill>
            <a:schemeClr val="accent1"/>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8" name="Google Shape;418;p27"/>
          <p:cNvSpPr/>
          <p:nvPr/>
        </p:nvSpPr>
        <p:spPr>
          <a:xfrm rot="-5400000">
            <a:off x="8277783" y="4284650"/>
            <a:ext cx="1098000" cy="639000"/>
          </a:xfrm>
          <a:prstGeom prst="rect">
            <a:avLst/>
          </a:prstGeom>
          <a:solidFill>
            <a:srgbClr val="0082F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9" name="Google Shape;419;p27"/>
          <p:cNvSpPr/>
          <p:nvPr/>
        </p:nvSpPr>
        <p:spPr>
          <a:xfrm flipH="1">
            <a:off x="7867788" y="1480231"/>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0" name="Google Shape;420;p27"/>
          <p:cNvSpPr/>
          <p:nvPr/>
        </p:nvSpPr>
        <p:spPr>
          <a:xfrm rot="10800000">
            <a:off x="7977986" y="2243000"/>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1" name="Google Shape;421;p27"/>
          <p:cNvSpPr/>
          <p:nvPr/>
        </p:nvSpPr>
        <p:spPr>
          <a:xfrm rot="-5400000">
            <a:off x="8813711" y="-951300"/>
            <a:ext cx="590100" cy="24927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2" name="Google Shape;422;p27"/>
          <p:cNvSpPr/>
          <p:nvPr/>
        </p:nvSpPr>
        <p:spPr>
          <a:xfrm rot="10800000">
            <a:off x="7409052" y="587000"/>
            <a:ext cx="1098000" cy="8955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3" name="Google Shape;423;p27"/>
          <p:cNvSpPr/>
          <p:nvPr/>
        </p:nvSpPr>
        <p:spPr>
          <a:xfrm rot="10800000">
            <a:off x="8624686" y="78382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4" name="Google Shape;424;p27"/>
          <p:cNvSpPr/>
          <p:nvPr/>
        </p:nvSpPr>
        <p:spPr>
          <a:xfrm>
            <a:off x="7862412" y="4509486"/>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5" name="Google Shape;425;p27"/>
          <p:cNvSpPr/>
          <p:nvPr/>
        </p:nvSpPr>
        <p:spPr>
          <a:xfrm rot="10800000" flipH="1">
            <a:off x="635200" y="4517175"/>
            <a:ext cx="10980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6" name="Google Shape;426;p27"/>
          <p:cNvSpPr/>
          <p:nvPr/>
        </p:nvSpPr>
        <p:spPr>
          <a:xfrm flipH="1">
            <a:off x="-2182" y="148552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7" name="Google Shape;427;p27"/>
          <p:cNvSpPr/>
          <p:nvPr/>
        </p:nvSpPr>
        <p:spPr>
          <a:xfrm flipH="1">
            <a:off x="3492" y="2773176"/>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8" name="Google Shape;428;p27"/>
          <p:cNvSpPr/>
          <p:nvPr/>
        </p:nvSpPr>
        <p:spPr>
          <a:xfrm rot="10800000" flipH="1">
            <a:off x="-16725" y="3540575"/>
            <a:ext cx="659400" cy="801600"/>
          </a:xfrm>
          <a:prstGeom prst="rect">
            <a:avLst/>
          </a:prstGeom>
          <a:solidFill>
            <a:schemeClr val="accent2"/>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9" name="Google Shape;429;p27"/>
          <p:cNvSpPr/>
          <p:nvPr/>
        </p:nvSpPr>
        <p:spPr>
          <a:xfrm rot="5400000" flipH="1">
            <a:off x="-229950" y="4284225"/>
            <a:ext cx="1098000" cy="6459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0" name="Google Shape;430;p27"/>
          <p:cNvSpPr/>
          <p:nvPr/>
        </p:nvSpPr>
        <p:spPr>
          <a:xfrm>
            <a:off x="3492" y="1483251"/>
            <a:ext cx="1278600" cy="1278600"/>
          </a:xfrm>
          <a:prstGeom prst="pie">
            <a:avLst>
              <a:gd name="adj1" fmla="val 5404594"/>
              <a:gd name="adj2" fmla="val 16200000"/>
            </a:avLst>
          </a:prstGeom>
          <a:solidFill>
            <a:schemeClr val="accent4"/>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1" name="Google Shape;431;p27"/>
          <p:cNvSpPr/>
          <p:nvPr/>
        </p:nvSpPr>
        <p:spPr>
          <a:xfrm rot="10800000" flipH="1">
            <a:off x="71894" y="2923245"/>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2" name="Google Shape;432;p27"/>
          <p:cNvSpPr/>
          <p:nvPr/>
        </p:nvSpPr>
        <p:spPr>
          <a:xfrm rot="5400000" flipH="1">
            <a:off x="-110925" y="-956850"/>
            <a:ext cx="591300" cy="2511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3" name="Google Shape;433;p27"/>
          <p:cNvSpPr/>
          <p:nvPr/>
        </p:nvSpPr>
        <p:spPr>
          <a:xfrm rot="10800000" flipH="1">
            <a:off x="642824" y="590025"/>
            <a:ext cx="1098000" cy="895500"/>
          </a:xfrm>
          <a:prstGeom prst="rect">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4" name="Google Shape;434;p27"/>
          <p:cNvSpPr/>
          <p:nvPr/>
        </p:nvSpPr>
        <p:spPr>
          <a:xfrm rot="10800000" flipH="1">
            <a:off x="71894" y="78684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5" name="Google Shape;435;p27"/>
          <p:cNvSpPr/>
          <p:nvPr/>
        </p:nvSpPr>
        <p:spPr>
          <a:xfrm flipH="1">
            <a:off x="11175" y="4512500"/>
            <a:ext cx="1261500" cy="1289400"/>
          </a:xfrm>
          <a:prstGeom prst="pie">
            <a:avLst>
              <a:gd name="adj1" fmla="val 10793291"/>
              <a:gd name="adj2" fmla="val 16200000"/>
            </a:avLst>
          </a:prstGeom>
          <a:solidFill>
            <a:schemeClr val="accent1"/>
          </a:solidFill>
          <a:ln>
            <a:noFill/>
          </a:ln>
          <a:effectLst>
            <a:outerShdw blurRad="271463" dist="28575" dir="103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6" name="Google Shape;436;p27"/>
          <p:cNvSpPr txBox="1"/>
          <p:nvPr/>
        </p:nvSpPr>
        <p:spPr>
          <a:xfrm>
            <a:off x="2795100" y="3514900"/>
            <a:ext cx="3553800" cy="65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DM Sans"/>
                <a:ea typeface="DM Sans"/>
                <a:cs typeface="DM Sans"/>
                <a:sym typeface="DM Sans"/>
              </a:rPr>
              <a:t>CREDITS: This presentation template was created by </a:t>
            </a:r>
            <a:r>
              <a:rPr lang="en" sz="1200" b="1">
                <a:solidFill>
                  <a:srgbClr val="FDB327"/>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200">
                <a:solidFill>
                  <a:srgbClr val="FFFFFF"/>
                </a:solidFill>
                <a:latin typeface="DM Sans"/>
                <a:ea typeface="DM Sans"/>
                <a:cs typeface="DM Sans"/>
                <a:sym typeface="DM Sans"/>
              </a:rPr>
              <a:t>, including icons by </a:t>
            </a:r>
            <a:r>
              <a:rPr lang="en" sz="1200" b="1">
                <a:solidFill>
                  <a:srgbClr val="FDB327"/>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 </a:t>
            </a:r>
            <a:r>
              <a:rPr lang="en" sz="1200">
                <a:solidFill>
                  <a:srgbClr val="FFFFFF"/>
                </a:solidFill>
                <a:latin typeface="DM Sans"/>
                <a:ea typeface="DM Sans"/>
                <a:cs typeface="DM Sans"/>
                <a:sym typeface="DM Sans"/>
              </a:rPr>
              <a:t>and infographics &amp; images by </a:t>
            </a:r>
            <a:r>
              <a:rPr lang="en" sz="1200" b="1">
                <a:solidFill>
                  <a:srgbClr val="FDB327"/>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endParaRPr sz="1200" b="1">
              <a:solidFill>
                <a:srgbClr val="FFFFFF"/>
              </a:solidFill>
              <a:latin typeface="DM Sans"/>
              <a:ea typeface="DM Sans"/>
              <a:cs typeface="DM Sans"/>
              <a:sym typeface="DM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437"/>
        <p:cNvGrpSpPr/>
        <p:nvPr/>
      </p:nvGrpSpPr>
      <p:grpSpPr>
        <a:xfrm>
          <a:off x="0" y="0"/>
          <a:ext cx="0" cy="0"/>
          <a:chOff x="0" y="0"/>
          <a:chExt cx="0" cy="0"/>
        </a:xfrm>
      </p:grpSpPr>
      <p:sp>
        <p:nvSpPr>
          <p:cNvPr id="438" name="Google Shape;438;p28"/>
          <p:cNvSpPr txBox="1">
            <a:spLocks noGrp="1"/>
          </p:cNvSpPr>
          <p:nvPr>
            <p:ph type="title"/>
          </p:nvPr>
        </p:nvSpPr>
        <p:spPr>
          <a:xfrm>
            <a:off x="720000" y="406691"/>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9" name="Google Shape;439;p28"/>
          <p:cNvSpPr/>
          <p:nvPr/>
        </p:nvSpPr>
        <p:spPr>
          <a:xfrm rot="-5400000" flipH="1">
            <a:off x="382687" y="-28620"/>
            <a:ext cx="478500" cy="536100"/>
          </a:xfrm>
          <a:prstGeom prst="rect">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0" name="Google Shape;440;p28"/>
          <p:cNvSpPr/>
          <p:nvPr/>
        </p:nvSpPr>
        <p:spPr>
          <a:xfrm rot="10800000" flipH="1">
            <a:off x="12" y="96"/>
            <a:ext cx="543900" cy="1718100"/>
          </a:xfrm>
          <a:prstGeom prst="rect">
            <a:avLst/>
          </a:prstGeom>
          <a:solidFill>
            <a:schemeClr val="lt2"/>
          </a:solidFill>
          <a:ln>
            <a:noFill/>
          </a:ln>
          <a:effectLst>
            <a:outerShdw blurRad="157163" dist="57150" dir="198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1" name="Google Shape;441;p28"/>
          <p:cNvSpPr/>
          <p:nvPr/>
        </p:nvSpPr>
        <p:spPr>
          <a:xfrm rot="10800000" flipH="1">
            <a:off x="53576" y="1838161"/>
            <a:ext cx="436800" cy="4368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2" name="Google Shape;442;p28"/>
          <p:cNvSpPr/>
          <p:nvPr/>
        </p:nvSpPr>
        <p:spPr>
          <a:xfrm flipH="1">
            <a:off x="8601847" y="3839671"/>
            <a:ext cx="436800" cy="436800"/>
          </a:xfrm>
          <a:prstGeom prst="ellipse">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3" name="Google Shape;443;p28"/>
          <p:cNvSpPr/>
          <p:nvPr/>
        </p:nvSpPr>
        <p:spPr>
          <a:xfrm flipH="1">
            <a:off x="8101285" y="4329009"/>
            <a:ext cx="688200" cy="6882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4" name="Google Shape;444;p28"/>
          <p:cNvSpPr/>
          <p:nvPr/>
        </p:nvSpPr>
        <p:spPr>
          <a:xfrm flipH="1">
            <a:off x="8370788" y="3551661"/>
            <a:ext cx="288000" cy="288000"/>
          </a:xfrm>
          <a:prstGeom prst="ellipse">
            <a:avLst/>
          </a:pr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5" name="Google Shape;445;p28"/>
          <p:cNvSpPr/>
          <p:nvPr/>
        </p:nvSpPr>
        <p:spPr>
          <a:xfrm rot="10800000" flipH="1">
            <a:off x="12" y="3851842"/>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6" name="Google Shape;446;p28"/>
          <p:cNvSpPr/>
          <p:nvPr/>
        </p:nvSpPr>
        <p:spPr>
          <a:xfrm rot="5400000">
            <a:off x="8308218" y="696187"/>
            <a:ext cx="10518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7" name="Google Shape;447;p28"/>
          <p:cNvSpPr/>
          <p:nvPr/>
        </p:nvSpPr>
        <p:spPr>
          <a:xfrm rot="-5400000">
            <a:off x="8509954" y="-154750"/>
            <a:ext cx="1289400" cy="1289400"/>
          </a:xfrm>
          <a:prstGeom prst="pie">
            <a:avLst>
              <a:gd name="adj1" fmla="val 10793291"/>
              <a:gd name="adj2" fmla="val 16200000"/>
            </a:avLst>
          </a:prstGeom>
          <a:solidFill>
            <a:schemeClr val="accent1"/>
          </a:solidFill>
          <a:ln>
            <a:noFill/>
          </a:ln>
          <a:effectLst>
            <a:outerShdw blurRad="157163" dist="95250" dir="804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8" name="Google Shape;448;p28"/>
          <p:cNvSpPr/>
          <p:nvPr/>
        </p:nvSpPr>
        <p:spPr>
          <a:xfrm rot="10800000">
            <a:off x="5138" y="3864911"/>
            <a:ext cx="1278600" cy="1278600"/>
          </a:xfrm>
          <a:prstGeom prst="pie">
            <a:avLst>
              <a:gd name="adj1" fmla="val 5404594"/>
              <a:gd name="adj2" fmla="val 16200000"/>
            </a:avLst>
          </a:prstGeom>
          <a:solidFill>
            <a:schemeClr val="lt2"/>
          </a:solidFill>
          <a:ln>
            <a:noFill/>
          </a:ln>
          <a:effectLst>
            <a:outerShdw blurRad="157163" dist="95250" dir="408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9" name="Google Shape;449;p28"/>
          <p:cNvSpPr/>
          <p:nvPr/>
        </p:nvSpPr>
        <p:spPr>
          <a:xfrm rot="10800000">
            <a:off x="7396525" y="9036"/>
            <a:ext cx="1757100" cy="478500"/>
          </a:xfrm>
          <a:prstGeom prst="rect">
            <a:avLst/>
          </a:prstGeom>
          <a:solidFill>
            <a:schemeClr val="accent4"/>
          </a:solidFill>
          <a:ln>
            <a:noFill/>
          </a:ln>
          <a:effectLst>
            <a:outerShdw blurRad="157163" dist="9525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3">
  <p:cSld name="TITLE_ONLY_1_1_1">
    <p:spTree>
      <p:nvGrpSpPr>
        <p:cNvPr id="1" name="Shape 461"/>
        <p:cNvGrpSpPr/>
        <p:nvPr/>
      </p:nvGrpSpPr>
      <p:grpSpPr>
        <a:xfrm>
          <a:off x="0" y="0"/>
          <a:ext cx="0" cy="0"/>
          <a:chOff x="0" y="0"/>
          <a:chExt cx="0" cy="0"/>
        </a:xfrm>
      </p:grpSpPr>
      <p:sp>
        <p:nvSpPr>
          <p:cNvPr id="462" name="Google Shape;462;p30"/>
          <p:cNvSpPr txBox="1">
            <a:spLocks noGrp="1"/>
          </p:cNvSpPr>
          <p:nvPr>
            <p:ph type="title"/>
          </p:nvPr>
        </p:nvSpPr>
        <p:spPr>
          <a:xfrm>
            <a:off x="720000" y="406691"/>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3" name="Google Shape;463;p30"/>
          <p:cNvSpPr/>
          <p:nvPr/>
        </p:nvSpPr>
        <p:spPr>
          <a:xfrm flipH="1">
            <a:off x="586822" y="3869135"/>
            <a:ext cx="436800" cy="436800"/>
          </a:xfrm>
          <a:prstGeom prst="ellipse">
            <a:avLst/>
          </a:prstGeom>
          <a:solidFill>
            <a:schemeClr val="accent3"/>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4" name="Google Shape;464;p30"/>
          <p:cNvSpPr/>
          <p:nvPr/>
        </p:nvSpPr>
        <p:spPr>
          <a:xfrm flipH="1">
            <a:off x="86260" y="4358472"/>
            <a:ext cx="688200" cy="6882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5" name="Google Shape;465;p30"/>
          <p:cNvSpPr/>
          <p:nvPr/>
        </p:nvSpPr>
        <p:spPr>
          <a:xfrm flipH="1">
            <a:off x="355763" y="3581125"/>
            <a:ext cx="288000" cy="288000"/>
          </a:xfrm>
          <a:prstGeom prst="ellipse">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6" name="Google Shape;466;p30"/>
          <p:cNvSpPr/>
          <p:nvPr/>
        </p:nvSpPr>
        <p:spPr>
          <a:xfrm rot="5400000">
            <a:off x="28798" y="-28716"/>
            <a:ext cx="478500" cy="536100"/>
          </a:xfrm>
          <a:prstGeom prst="rect">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7" name="Google Shape;467;p30"/>
          <p:cNvSpPr/>
          <p:nvPr/>
        </p:nvSpPr>
        <p:spPr>
          <a:xfrm rot="10800000">
            <a:off x="346075" y="-75"/>
            <a:ext cx="543900" cy="885900"/>
          </a:xfrm>
          <a:prstGeom prst="rect">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8" name="Google Shape;468;p30"/>
          <p:cNvSpPr/>
          <p:nvPr/>
        </p:nvSpPr>
        <p:spPr>
          <a:xfrm rot="10800000">
            <a:off x="7862662" y="6"/>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9" name="Google Shape;469;p30"/>
          <p:cNvSpPr/>
          <p:nvPr/>
        </p:nvSpPr>
        <p:spPr>
          <a:xfrm rot="10800000" flipH="1">
            <a:off x="7868336" y="13075"/>
            <a:ext cx="1278600" cy="1278600"/>
          </a:xfrm>
          <a:prstGeom prst="pie">
            <a:avLst>
              <a:gd name="adj1" fmla="val 5404594"/>
              <a:gd name="adj2" fmla="val 16200000"/>
            </a:avLst>
          </a:prstGeom>
          <a:solidFill>
            <a:schemeClr val="accent3"/>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0" name="Google Shape;470;p30"/>
          <p:cNvSpPr/>
          <p:nvPr/>
        </p:nvSpPr>
        <p:spPr>
          <a:xfrm rot="-5400000">
            <a:off x="8644762" y="4636116"/>
            <a:ext cx="478500" cy="536100"/>
          </a:xfrm>
          <a:prstGeom prst="rect">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1" name="Google Shape;471;p30"/>
          <p:cNvSpPr/>
          <p:nvPr/>
        </p:nvSpPr>
        <p:spPr>
          <a:xfrm>
            <a:off x="7987201" y="4664935"/>
            <a:ext cx="436800" cy="4368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4">
  <p:cSld name="TITLE_ONLY_1_1_1_1">
    <p:spTree>
      <p:nvGrpSpPr>
        <p:cNvPr id="1" name="Shape 472"/>
        <p:cNvGrpSpPr/>
        <p:nvPr/>
      </p:nvGrpSpPr>
      <p:grpSpPr>
        <a:xfrm>
          <a:off x="0" y="0"/>
          <a:ext cx="0" cy="0"/>
          <a:chOff x="0" y="0"/>
          <a:chExt cx="0" cy="0"/>
        </a:xfrm>
      </p:grpSpPr>
      <p:sp>
        <p:nvSpPr>
          <p:cNvPr id="473" name="Google Shape;473;p31"/>
          <p:cNvSpPr txBox="1">
            <a:spLocks noGrp="1"/>
          </p:cNvSpPr>
          <p:nvPr>
            <p:ph type="title"/>
          </p:nvPr>
        </p:nvSpPr>
        <p:spPr>
          <a:xfrm>
            <a:off x="720000" y="406691"/>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74" name="Google Shape;474;p31"/>
          <p:cNvSpPr/>
          <p:nvPr/>
        </p:nvSpPr>
        <p:spPr>
          <a:xfrm>
            <a:off x="-16138" y="0"/>
            <a:ext cx="1051800" cy="639000"/>
          </a:xfrm>
          <a:prstGeom prst="rect">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5" name="Google Shape;475;p31"/>
          <p:cNvSpPr/>
          <p:nvPr/>
        </p:nvSpPr>
        <p:spPr>
          <a:xfrm rot="10800000">
            <a:off x="-22750" y="3851825"/>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6" name="Google Shape;476;p31"/>
          <p:cNvSpPr/>
          <p:nvPr/>
        </p:nvSpPr>
        <p:spPr>
          <a:xfrm rot="10800000" flipH="1">
            <a:off x="-17076" y="3864894"/>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7" name="Google Shape;477;p31"/>
          <p:cNvSpPr/>
          <p:nvPr/>
        </p:nvSpPr>
        <p:spPr>
          <a:xfrm>
            <a:off x="698026" y="3927425"/>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8" name="Google Shape;478;p31"/>
          <p:cNvSpPr/>
          <p:nvPr/>
        </p:nvSpPr>
        <p:spPr>
          <a:xfrm rot="10800000">
            <a:off x="-660675" y="-645736"/>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9" name="Google Shape;479;p31"/>
          <p:cNvSpPr/>
          <p:nvPr/>
        </p:nvSpPr>
        <p:spPr>
          <a:xfrm rot="10800000" flipH="1">
            <a:off x="-6" y="-5395"/>
            <a:ext cx="1289400" cy="1289400"/>
          </a:xfrm>
          <a:prstGeom prst="pie">
            <a:avLst>
              <a:gd name="adj1" fmla="val 10793291"/>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31"/>
          <p:cNvSpPr/>
          <p:nvPr/>
        </p:nvSpPr>
        <p:spPr>
          <a:xfrm rot="10800000" flipH="1">
            <a:off x="7847220" y="-1"/>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1" name="Google Shape;481;p31"/>
          <p:cNvSpPr/>
          <p:nvPr/>
        </p:nvSpPr>
        <p:spPr>
          <a:xfrm flipH="1">
            <a:off x="8604118" y="675230"/>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2" name="Google Shape;482;p31"/>
          <p:cNvSpPr/>
          <p:nvPr/>
        </p:nvSpPr>
        <p:spPr>
          <a:xfrm rot="-5400000" flipH="1">
            <a:off x="7592862" y="3599000"/>
            <a:ext cx="591300" cy="2511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3" name="Google Shape;483;p31"/>
          <p:cNvSpPr/>
          <p:nvPr/>
        </p:nvSpPr>
        <p:spPr>
          <a:xfrm flipH="1">
            <a:off x="8604118" y="391300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84"/>
        <p:cNvGrpSpPr/>
        <p:nvPr/>
      </p:nvGrpSpPr>
      <p:grpSpPr>
        <a:xfrm>
          <a:off x="0" y="0"/>
          <a:ext cx="0" cy="0"/>
          <a:chOff x="0" y="0"/>
          <a:chExt cx="0" cy="0"/>
        </a:xfrm>
      </p:grpSpPr>
      <p:sp>
        <p:nvSpPr>
          <p:cNvPr id="485" name="Google Shape;485;p32"/>
          <p:cNvSpPr/>
          <p:nvPr/>
        </p:nvSpPr>
        <p:spPr>
          <a:xfrm>
            <a:off x="-3620" y="0"/>
            <a:ext cx="645000" cy="16764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6" name="Google Shape;486;p32"/>
          <p:cNvSpPr/>
          <p:nvPr/>
        </p:nvSpPr>
        <p:spPr>
          <a:xfrm rot="10800000">
            <a:off x="7854593" y="3851825"/>
            <a:ext cx="1289400" cy="1289400"/>
          </a:xfrm>
          <a:prstGeom prst="pie">
            <a:avLst>
              <a:gd name="adj1" fmla="val 10793291"/>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7" name="Google Shape;487;p32"/>
          <p:cNvSpPr/>
          <p:nvPr/>
        </p:nvSpPr>
        <p:spPr>
          <a:xfrm rot="10800000">
            <a:off x="7860267" y="2574969"/>
            <a:ext cx="1278600" cy="1278600"/>
          </a:xfrm>
          <a:prstGeom prst="pie">
            <a:avLst>
              <a:gd name="adj1" fmla="val 5404594"/>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8" name="Google Shape;488;p32"/>
          <p:cNvSpPr/>
          <p:nvPr/>
        </p:nvSpPr>
        <p:spPr>
          <a:xfrm rot="10800000" flipH="1">
            <a:off x="7860267" y="3864894"/>
            <a:ext cx="1278600" cy="1278600"/>
          </a:xfrm>
          <a:prstGeom prst="pie">
            <a:avLst>
              <a:gd name="adj1" fmla="val 5404594"/>
              <a:gd name="adj2" fmla="val 16200000"/>
            </a:avLst>
          </a:prstGeom>
          <a:solidFill>
            <a:schemeClr val="accen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9" name="Google Shape;489;p32"/>
          <p:cNvSpPr/>
          <p:nvPr/>
        </p:nvSpPr>
        <p:spPr>
          <a:xfrm>
            <a:off x="8575369" y="3927425"/>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0" name="Google Shape;490;p32"/>
          <p:cNvSpPr/>
          <p:nvPr/>
        </p:nvSpPr>
        <p:spPr>
          <a:xfrm rot="10800000">
            <a:off x="-648157" y="-645736"/>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1" name="Google Shape;491;p32"/>
          <p:cNvSpPr/>
          <p:nvPr/>
        </p:nvSpPr>
        <p:spPr>
          <a:xfrm rot="10800000" flipH="1">
            <a:off x="7854612" y="1276855"/>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2" name="Google Shape;492;p32"/>
          <p:cNvSpPr/>
          <p:nvPr/>
        </p:nvSpPr>
        <p:spPr>
          <a:xfrm rot="10800000" flipH="1">
            <a:off x="7859738" y="-1"/>
            <a:ext cx="1278600" cy="1278600"/>
          </a:xfrm>
          <a:prstGeom prst="pie">
            <a:avLst>
              <a:gd name="adj1" fmla="val 5404594"/>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3" name="Google Shape;493;p32"/>
          <p:cNvSpPr/>
          <p:nvPr/>
        </p:nvSpPr>
        <p:spPr>
          <a:xfrm rot="10800000">
            <a:off x="7859738" y="1289924"/>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4" name="Google Shape;494;p32"/>
          <p:cNvSpPr/>
          <p:nvPr/>
        </p:nvSpPr>
        <p:spPr>
          <a:xfrm flipH="1">
            <a:off x="8616636" y="675230"/>
            <a:ext cx="453300" cy="453300"/>
          </a:xfrm>
          <a:prstGeom prst="ellipse">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5" name="Google Shape;495;p32"/>
          <p:cNvSpPr/>
          <p:nvPr/>
        </p:nvSpPr>
        <p:spPr>
          <a:xfrm flipH="1">
            <a:off x="-2170" y="4497550"/>
            <a:ext cx="1914900" cy="639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6" name="Google Shape;496;p32"/>
          <p:cNvSpPr/>
          <p:nvPr/>
        </p:nvSpPr>
        <p:spPr>
          <a:xfrm rot="10800000" flipH="1">
            <a:off x="1267867" y="3851814"/>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97"/>
        <p:cNvGrpSpPr/>
        <p:nvPr/>
      </p:nvGrpSpPr>
      <p:grpSpPr>
        <a:xfrm>
          <a:off x="0" y="0"/>
          <a:ext cx="0" cy="0"/>
          <a:chOff x="0" y="0"/>
          <a:chExt cx="0" cy="0"/>
        </a:xfrm>
      </p:grpSpPr>
      <p:sp>
        <p:nvSpPr>
          <p:cNvPr id="498" name="Google Shape;498;p33"/>
          <p:cNvSpPr/>
          <p:nvPr/>
        </p:nvSpPr>
        <p:spPr>
          <a:xfrm rot="5400000">
            <a:off x="7984057" y="-524281"/>
            <a:ext cx="645000" cy="16764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9" name="Google Shape;499;p33"/>
          <p:cNvSpPr/>
          <p:nvPr/>
        </p:nvSpPr>
        <p:spPr>
          <a:xfrm rot="-5400000">
            <a:off x="2282" y="3854070"/>
            <a:ext cx="1289400" cy="1289400"/>
          </a:xfrm>
          <a:prstGeom prst="pie">
            <a:avLst>
              <a:gd name="adj1" fmla="val 10793291"/>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0" name="Google Shape;500;p33"/>
          <p:cNvSpPr/>
          <p:nvPr/>
        </p:nvSpPr>
        <p:spPr>
          <a:xfrm rot="-5400000">
            <a:off x="1289937" y="3859744"/>
            <a:ext cx="1278600" cy="1278600"/>
          </a:xfrm>
          <a:prstGeom prst="pie">
            <a:avLst>
              <a:gd name="adj1" fmla="val 5404594"/>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1" name="Google Shape;501;p33"/>
          <p:cNvSpPr/>
          <p:nvPr/>
        </p:nvSpPr>
        <p:spPr>
          <a:xfrm rot="-5400000" flipH="1">
            <a:off x="12" y="3859744"/>
            <a:ext cx="1278600" cy="1278600"/>
          </a:xfrm>
          <a:prstGeom prst="pie">
            <a:avLst>
              <a:gd name="adj1" fmla="val 5404594"/>
              <a:gd name="adj2" fmla="val 16200000"/>
            </a:avLst>
          </a:prstGeom>
          <a:solidFill>
            <a:schemeClr val="accen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2" name="Google Shape;502;p33"/>
          <p:cNvSpPr/>
          <p:nvPr/>
        </p:nvSpPr>
        <p:spPr>
          <a:xfrm rot="5400000">
            <a:off x="762782" y="4574846"/>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3" name="Google Shape;503;p33"/>
          <p:cNvSpPr/>
          <p:nvPr/>
        </p:nvSpPr>
        <p:spPr>
          <a:xfrm rot="-5400000">
            <a:off x="8501093" y="-653118"/>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4" name="Google Shape;504;p33"/>
          <p:cNvSpPr/>
          <p:nvPr/>
        </p:nvSpPr>
        <p:spPr>
          <a:xfrm rot="-5400000" flipH="1">
            <a:off x="6577752" y="3854089"/>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5" name="Google Shape;505;p33"/>
          <p:cNvSpPr/>
          <p:nvPr/>
        </p:nvSpPr>
        <p:spPr>
          <a:xfrm rot="-5400000" flipH="1">
            <a:off x="7865407" y="3859215"/>
            <a:ext cx="1278600" cy="1278600"/>
          </a:xfrm>
          <a:prstGeom prst="pie">
            <a:avLst>
              <a:gd name="adj1" fmla="val 5404594"/>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6" name="Google Shape;506;p33"/>
          <p:cNvSpPr/>
          <p:nvPr/>
        </p:nvSpPr>
        <p:spPr>
          <a:xfrm rot="-5400000">
            <a:off x="6575482" y="3859215"/>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7" name="Google Shape;507;p33"/>
          <p:cNvSpPr/>
          <p:nvPr/>
        </p:nvSpPr>
        <p:spPr>
          <a:xfrm rot="5400000" flipH="1">
            <a:off x="8015477" y="4616113"/>
            <a:ext cx="453300" cy="453300"/>
          </a:xfrm>
          <a:prstGeom prst="ellipse">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8" name="Google Shape;508;p33"/>
          <p:cNvSpPr/>
          <p:nvPr/>
        </p:nvSpPr>
        <p:spPr>
          <a:xfrm rot="5400000" flipH="1">
            <a:off x="-642267" y="637956"/>
            <a:ext cx="1914900" cy="639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9" name="Google Shape;509;p33"/>
          <p:cNvSpPr/>
          <p:nvPr/>
        </p:nvSpPr>
        <p:spPr>
          <a:xfrm rot="-5400000" flipH="1">
            <a:off x="-8981" y="1270044"/>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510"/>
        <p:cNvGrpSpPr/>
        <p:nvPr/>
      </p:nvGrpSpPr>
      <p:grpSpPr>
        <a:xfrm>
          <a:off x="0" y="0"/>
          <a:ext cx="0" cy="0"/>
          <a:chOff x="0" y="0"/>
          <a:chExt cx="0" cy="0"/>
        </a:xfrm>
      </p:grpSpPr>
      <p:sp>
        <p:nvSpPr>
          <p:cNvPr id="511" name="Google Shape;511;p34"/>
          <p:cNvSpPr/>
          <p:nvPr/>
        </p:nvSpPr>
        <p:spPr>
          <a:xfrm rot="-5400000" flipH="1">
            <a:off x="8631062" y="-28620"/>
            <a:ext cx="478500" cy="536100"/>
          </a:xfrm>
          <a:prstGeom prst="rect">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2" name="Google Shape;512;p34"/>
          <p:cNvSpPr/>
          <p:nvPr/>
        </p:nvSpPr>
        <p:spPr>
          <a:xfrm rot="10800000" flipH="1">
            <a:off x="8248387" y="96"/>
            <a:ext cx="543900" cy="1718100"/>
          </a:xfrm>
          <a:prstGeom prst="rect">
            <a:avLst/>
          </a:prstGeom>
          <a:solidFill>
            <a:schemeClr val="lt2"/>
          </a:solidFill>
          <a:ln>
            <a:noFill/>
          </a:ln>
          <a:effectLst>
            <a:outerShdw blurRad="157163" dist="57150" dir="198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3" name="Google Shape;513;p34"/>
          <p:cNvSpPr/>
          <p:nvPr/>
        </p:nvSpPr>
        <p:spPr>
          <a:xfrm rot="10800000" flipH="1">
            <a:off x="8301951" y="1838161"/>
            <a:ext cx="436800" cy="4368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4" name="Google Shape;514;p34"/>
          <p:cNvSpPr/>
          <p:nvPr/>
        </p:nvSpPr>
        <p:spPr>
          <a:xfrm rot="10800000" flipH="1">
            <a:off x="7854612" y="3851842"/>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5" name="Google Shape;515;p34"/>
          <p:cNvSpPr/>
          <p:nvPr/>
        </p:nvSpPr>
        <p:spPr>
          <a:xfrm rot="10800000">
            <a:off x="7859738" y="3864911"/>
            <a:ext cx="1278600" cy="1278600"/>
          </a:xfrm>
          <a:prstGeom prst="pie">
            <a:avLst>
              <a:gd name="adj1" fmla="val 5404594"/>
              <a:gd name="adj2" fmla="val 16200000"/>
            </a:avLst>
          </a:prstGeom>
          <a:solidFill>
            <a:schemeClr val="lt2"/>
          </a:solidFill>
          <a:ln>
            <a:noFill/>
          </a:ln>
          <a:effectLst>
            <a:outerShdw blurRad="157163" dist="95250" dir="408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6" name="Google Shape;516;p34"/>
          <p:cNvSpPr/>
          <p:nvPr/>
        </p:nvSpPr>
        <p:spPr>
          <a:xfrm rot="10800000" flipH="1">
            <a:off x="635200" y="4517175"/>
            <a:ext cx="10980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7" name="Google Shape;517;p34"/>
          <p:cNvSpPr/>
          <p:nvPr/>
        </p:nvSpPr>
        <p:spPr>
          <a:xfrm flipH="1">
            <a:off x="3492" y="1"/>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8" name="Google Shape;518;p34"/>
          <p:cNvSpPr/>
          <p:nvPr/>
        </p:nvSpPr>
        <p:spPr>
          <a:xfrm rot="10800000" flipH="1">
            <a:off x="-16725" y="2743175"/>
            <a:ext cx="659400" cy="1599000"/>
          </a:xfrm>
          <a:prstGeom prst="rect">
            <a:avLst/>
          </a:prstGeom>
          <a:solidFill>
            <a:schemeClr val="accent2"/>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9" name="Google Shape;519;p34"/>
          <p:cNvSpPr/>
          <p:nvPr/>
        </p:nvSpPr>
        <p:spPr>
          <a:xfrm rot="5400000" flipH="1">
            <a:off x="-229950" y="4284225"/>
            <a:ext cx="1098000" cy="6459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0" name="Google Shape;520;p34"/>
          <p:cNvSpPr/>
          <p:nvPr/>
        </p:nvSpPr>
        <p:spPr>
          <a:xfrm rot="10800000" flipH="1">
            <a:off x="71894" y="150070"/>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1" name="Google Shape;521;p34"/>
          <p:cNvSpPr/>
          <p:nvPr/>
        </p:nvSpPr>
        <p:spPr>
          <a:xfrm flipH="1">
            <a:off x="11175" y="4512500"/>
            <a:ext cx="1261500" cy="1289400"/>
          </a:xfrm>
          <a:prstGeom prst="pie">
            <a:avLst>
              <a:gd name="adj1" fmla="val 10793291"/>
              <a:gd name="adj2" fmla="val 16200000"/>
            </a:avLst>
          </a:prstGeom>
          <a:solidFill>
            <a:schemeClr val="accent1"/>
          </a:solidFill>
          <a:ln>
            <a:noFill/>
          </a:ln>
          <a:effectLst>
            <a:outerShdw blurRad="271463" dist="28575" dir="103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348"/>
        <p:cNvGrpSpPr/>
        <p:nvPr/>
      </p:nvGrpSpPr>
      <p:grpSpPr>
        <a:xfrm>
          <a:off x="0" y="0"/>
          <a:ext cx="0" cy="0"/>
          <a:chOff x="0" y="0"/>
          <a:chExt cx="0" cy="0"/>
        </a:xfrm>
      </p:grpSpPr>
      <p:sp>
        <p:nvSpPr>
          <p:cNvPr id="349" name="Google Shape;349;p24"/>
          <p:cNvSpPr/>
          <p:nvPr/>
        </p:nvSpPr>
        <p:spPr>
          <a:xfrm rot="10800000">
            <a:off x="7862393" y="3851815"/>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0" name="Google Shape;350;p24"/>
          <p:cNvSpPr/>
          <p:nvPr/>
        </p:nvSpPr>
        <p:spPr>
          <a:xfrm rot="10800000">
            <a:off x="7868067" y="2574959"/>
            <a:ext cx="1278600" cy="1278600"/>
          </a:xfrm>
          <a:prstGeom prst="pie">
            <a:avLst>
              <a:gd name="adj1" fmla="val 5404594"/>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1" name="Google Shape;351;p24"/>
          <p:cNvSpPr/>
          <p:nvPr/>
        </p:nvSpPr>
        <p:spPr>
          <a:xfrm rot="10800000" flipH="1">
            <a:off x="7868067" y="3864884"/>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2" name="Google Shape;352;p24"/>
          <p:cNvSpPr/>
          <p:nvPr/>
        </p:nvSpPr>
        <p:spPr>
          <a:xfrm>
            <a:off x="7936469" y="3250189"/>
            <a:ext cx="453300" cy="453300"/>
          </a:xfrm>
          <a:prstGeom prst="ellipse">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3" name="Google Shape;353;p24"/>
          <p:cNvSpPr txBox="1">
            <a:spLocks noGrp="1"/>
          </p:cNvSpPr>
          <p:nvPr>
            <p:ph type="title"/>
          </p:nvPr>
        </p:nvSpPr>
        <p:spPr>
          <a:xfrm>
            <a:off x="2156796" y="1966332"/>
            <a:ext cx="2015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4" name="Google Shape;354;p24"/>
          <p:cNvSpPr txBox="1">
            <a:spLocks noGrp="1"/>
          </p:cNvSpPr>
          <p:nvPr>
            <p:ph type="subTitle" idx="1"/>
          </p:nvPr>
        </p:nvSpPr>
        <p:spPr>
          <a:xfrm>
            <a:off x="2156796" y="2419425"/>
            <a:ext cx="2015400" cy="46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5" name="Google Shape;355;p24"/>
          <p:cNvSpPr txBox="1">
            <a:spLocks noGrp="1"/>
          </p:cNvSpPr>
          <p:nvPr>
            <p:ph type="title" idx="2"/>
          </p:nvPr>
        </p:nvSpPr>
        <p:spPr>
          <a:xfrm>
            <a:off x="2156806" y="3597011"/>
            <a:ext cx="2015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6" name="Google Shape;356;p24"/>
          <p:cNvSpPr txBox="1">
            <a:spLocks noGrp="1"/>
          </p:cNvSpPr>
          <p:nvPr>
            <p:ph type="subTitle" idx="3"/>
          </p:nvPr>
        </p:nvSpPr>
        <p:spPr>
          <a:xfrm>
            <a:off x="2156796" y="4054437"/>
            <a:ext cx="2015400" cy="46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7" name="Google Shape;357;p24"/>
          <p:cNvSpPr txBox="1">
            <a:spLocks noGrp="1"/>
          </p:cNvSpPr>
          <p:nvPr>
            <p:ph type="title" idx="4"/>
          </p:nvPr>
        </p:nvSpPr>
        <p:spPr>
          <a:xfrm>
            <a:off x="4971796" y="1966332"/>
            <a:ext cx="2015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8" name="Google Shape;358;p24"/>
          <p:cNvSpPr txBox="1">
            <a:spLocks noGrp="1"/>
          </p:cNvSpPr>
          <p:nvPr>
            <p:ph type="subTitle" idx="5"/>
          </p:nvPr>
        </p:nvSpPr>
        <p:spPr>
          <a:xfrm>
            <a:off x="4971796" y="2419429"/>
            <a:ext cx="2015400" cy="46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9" name="Google Shape;359;p24"/>
          <p:cNvSpPr txBox="1">
            <a:spLocks noGrp="1"/>
          </p:cNvSpPr>
          <p:nvPr>
            <p:ph type="title" idx="6"/>
          </p:nvPr>
        </p:nvSpPr>
        <p:spPr>
          <a:xfrm>
            <a:off x="4971806" y="3597020"/>
            <a:ext cx="2015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60" name="Google Shape;360;p24"/>
          <p:cNvSpPr txBox="1">
            <a:spLocks noGrp="1"/>
          </p:cNvSpPr>
          <p:nvPr>
            <p:ph type="subTitle" idx="7"/>
          </p:nvPr>
        </p:nvSpPr>
        <p:spPr>
          <a:xfrm>
            <a:off x="4971796" y="4054559"/>
            <a:ext cx="2015400" cy="46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1" name="Google Shape;361;p24"/>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62" name="Google Shape;362;p24"/>
          <p:cNvSpPr/>
          <p:nvPr/>
        </p:nvSpPr>
        <p:spPr>
          <a:xfrm rot="10800000">
            <a:off x="-9850" y="3467083"/>
            <a:ext cx="645000" cy="16764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3" name="Google Shape;363;p24"/>
          <p:cNvSpPr/>
          <p:nvPr/>
        </p:nvSpPr>
        <p:spPr>
          <a:xfrm>
            <a:off x="7862662" y="2258"/>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4" name="Google Shape;364;p24"/>
          <p:cNvSpPr/>
          <p:nvPr/>
        </p:nvSpPr>
        <p:spPr>
          <a:xfrm flipH="1">
            <a:off x="7867788" y="-11"/>
            <a:ext cx="1278600" cy="1278600"/>
          </a:xfrm>
          <a:prstGeom prst="pie">
            <a:avLst>
              <a:gd name="adj1" fmla="val 5404594"/>
              <a:gd name="adj2" fmla="val 16200000"/>
            </a:avLst>
          </a:prstGeom>
          <a:solidFill>
            <a:schemeClr val="accent1"/>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5" name="Google Shape;365;p24"/>
          <p:cNvSpPr/>
          <p:nvPr/>
        </p:nvSpPr>
        <p:spPr>
          <a:xfrm rot="10800000">
            <a:off x="7977986" y="762758"/>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6" name="Google Shape;366;p24"/>
          <p:cNvSpPr/>
          <p:nvPr/>
        </p:nvSpPr>
        <p:spPr>
          <a:xfrm>
            <a:off x="-9713" y="4499819"/>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7" name="Google Shape;367;p24"/>
          <p:cNvSpPr/>
          <p:nvPr/>
        </p:nvSpPr>
        <p:spPr>
          <a:xfrm rot="10800000" flipH="1">
            <a:off x="-9850" y="6933"/>
            <a:ext cx="19149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8" name="Google Shape;368;p24"/>
          <p:cNvSpPr/>
          <p:nvPr/>
        </p:nvSpPr>
        <p:spPr>
          <a:xfrm flipH="1">
            <a:off x="-654387" y="2269"/>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9" name="Google Shape;369;p24"/>
          <p:cNvSpPr/>
          <p:nvPr/>
        </p:nvSpPr>
        <p:spPr>
          <a:xfrm>
            <a:off x="-4333" y="2188484"/>
            <a:ext cx="1278600" cy="1278600"/>
          </a:xfrm>
          <a:prstGeom prst="pie">
            <a:avLst>
              <a:gd name="adj1" fmla="val 5404594"/>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70" name="Google Shape;370;p24"/>
          <p:cNvSpPr/>
          <p:nvPr/>
        </p:nvSpPr>
        <p:spPr>
          <a:xfrm rot="10800000">
            <a:off x="181840" y="1647553"/>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318163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3"/>
          <p:cNvSpPr txBox="1">
            <a:spLocks noGrp="1"/>
          </p:cNvSpPr>
          <p:nvPr>
            <p:ph type="title"/>
          </p:nvPr>
        </p:nvSpPr>
        <p:spPr>
          <a:xfrm>
            <a:off x="2233400" y="2269650"/>
            <a:ext cx="4677300" cy="1556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5" name="Google Shape;35;p3"/>
          <p:cNvSpPr txBox="1">
            <a:spLocks noGrp="1"/>
          </p:cNvSpPr>
          <p:nvPr>
            <p:ph type="title" idx="2" hasCustomPrompt="1"/>
          </p:nvPr>
        </p:nvSpPr>
        <p:spPr>
          <a:xfrm>
            <a:off x="3931825" y="1050650"/>
            <a:ext cx="1280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6" name="Google Shape;36;p3"/>
          <p:cNvSpPr txBox="1">
            <a:spLocks noGrp="1"/>
          </p:cNvSpPr>
          <p:nvPr>
            <p:ph type="subTitle" idx="1"/>
          </p:nvPr>
        </p:nvSpPr>
        <p:spPr>
          <a:xfrm>
            <a:off x="2233450" y="3994902"/>
            <a:ext cx="4677300" cy="37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 name="Google Shape;37;p3"/>
          <p:cNvSpPr/>
          <p:nvPr/>
        </p:nvSpPr>
        <p:spPr>
          <a:xfrm flipH="1">
            <a:off x="-16725" y="148250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8" name="Google Shape;38;p3"/>
          <p:cNvSpPr/>
          <p:nvPr/>
        </p:nvSpPr>
        <p:spPr>
          <a:xfrm>
            <a:off x="-11051" y="1480231"/>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 name="Google Shape;39;p3"/>
          <p:cNvSpPr/>
          <p:nvPr/>
        </p:nvSpPr>
        <p:spPr>
          <a:xfrm rot="10800000" flipH="1">
            <a:off x="704051" y="2243000"/>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0" name="Google Shape;40;p3"/>
          <p:cNvSpPr/>
          <p:nvPr/>
        </p:nvSpPr>
        <p:spPr>
          <a:xfrm rot="5400000" flipH="1">
            <a:off x="940351" y="-951300"/>
            <a:ext cx="590100" cy="24927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 name="Google Shape;41;p3"/>
          <p:cNvSpPr/>
          <p:nvPr/>
        </p:nvSpPr>
        <p:spPr>
          <a:xfrm rot="10800000" flipH="1">
            <a:off x="628286" y="587000"/>
            <a:ext cx="1098000" cy="8955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 name="Google Shape;42;p3"/>
          <p:cNvSpPr/>
          <p:nvPr/>
        </p:nvSpPr>
        <p:spPr>
          <a:xfrm rot="10800000" flipH="1">
            <a:off x="57351" y="78382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 name="Google Shape;43;p3"/>
          <p:cNvSpPr/>
          <p:nvPr/>
        </p:nvSpPr>
        <p:spPr>
          <a:xfrm rot="10800000">
            <a:off x="7402137" y="4517175"/>
            <a:ext cx="10980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 name="Google Shape;44;p3"/>
          <p:cNvSpPr/>
          <p:nvPr/>
        </p:nvSpPr>
        <p:spPr>
          <a:xfrm>
            <a:off x="7853245" y="2773176"/>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 name="Google Shape;45;p3"/>
          <p:cNvSpPr/>
          <p:nvPr/>
        </p:nvSpPr>
        <p:spPr>
          <a:xfrm rot="10800000">
            <a:off x="8492662" y="3540575"/>
            <a:ext cx="659400" cy="801600"/>
          </a:xfrm>
          <a:prstGeom prst="rect">
            <a:avLst/>
          </a:prstGeom>
          <a:solidFill>
            <a:schemeClr val="accent2"/>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 name="Google Shape;46;p3"/>
          <p:cNvSpPr/>
          <p:nvPr/>
        </p:nvSpPr>
        <p:spPr>
          <a:xfrm rot="-5400000">
            <a:off x="8267287" y="4284225"/>
            <a:ext cx="1098000" cy="6459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 name="Google Shape;47;p3"/>
          <p:cNvSpPr/>
          <p:nvPr/>
        </p:nvSpPr>
        <p:spPr>
          <a:xfrm rot="10800000">
            <a:off x="8610143" y="2923245"/>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 name="Google Shape;48;p3"/>
          <p:cNvSpPr/>
          <p:nvPr/>
        </p:nvSpPr>
        <p:spPr>
          <a:xfrm>
            <a:off x="7862662" y="4512500"/>
            <a:ext cx="1261500" cy="1289400"/>
          </a:xfrm>
          <a:prstGeom prst="pie">
            <a:avLst>
              <a:gd name="adj1" fmla="val 10793291"/>
              <a:gd name="adj2" fmla="val 16200000"/>
            </a:avLst>
          </a:prstGeom>
          <a:solidFill>
            <a:schemeClr val="accent1"/>
          </a:solidFill>
          <a:ln>
            <a:noFill/>
          </a:ln>
          <a:effectLst>
            <a:outerShdw blurRad="271463" dist="28575" dir="103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7"/>
          <p:cNvSpPr txBox="1">
            <a:spLocks noGrp="1"/>
          </p:cNvSpPr>
          <p:nvPr>
            <p:ph type="title"/>
          </p:nvPr>
        </p:nvSpPr>
        <p:spPr>
          <a:xfrm>
            <a:off x="4301425" y="993814"/>
            <a:ext cx="4127400" cy="1826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1" name="Google Shape;91;p7"/>
          <p:cNvSpPr txBox="1">
            <a:spLocks noGrp="1"/>
          </p:cNvSpPr>
          <p:nvPr>
            <p:ph type="body" idx="1"/>
          </p:nvPr>
        </p:nvSpPr>
        <p:spPr>
          <a:xfrm>
            <a:off x="4301425" y="2714875"/>
            <a:ext cx="2761800" cy="13998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rgbClr val="434343"/>
              </a:buClr>
              <a:buSzPts val="1400"/>
              <a:buChar char="●"/>
              <a:defRPr sz="1400"/>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92" name="Google Shape;92;p7"/>
          <p:cNvSpPr/>
          <p:nvPr/>
        </p:nvSpPr>
        <p:spPr>
          <a:xfrm rot="10800000" flipH="1">
            <a:off x="7862662" y="3851825"/>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3" name="Google Shape;93;p7"/>
          <p:cNvSpPr/>
          <p:nvPr/>
        </p:nvSpPr>
        <p:spPr>
          <a:xfrm rot="-5400000" flipH="1">
            <a:off x="8277783" y="229500"/>
            <a:ext cx="1098000" cy="639000"/>
          </a:xfrm>
          <a:prstGeom prst="rect">
            <a:avLst/>
          </a:prstGeom>
          <a:solidFill>
            <a:srgbClr val="0082F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4" name="Google Shape;94;p7"/>
          <p:cNvSpPr/>
          <p:nvPr/>
        </p:nvSpPr>
        <p:spPr>
          <a:xfrm rot="10800000">
            <a:off x="7867788" y="3864894"/>
            <a:ext cx="1278600" cy="1278600"/>
          </a:xfrm>
          <a:prstGeom prst="pie">
            <a:avLst>
              <a:gd name="adj1" fmla="val 5404594"/>
              <a:gd name="adj2" fmla="val 16200000"/>
            </a:avLst>
          </a:prstGeom>
          <a:solidFill>
            <a:schemeClr val="accent3"/>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5" name="Google Shape;95;p7"/>
          <p:cNvSpPr/>
          <p:nvPr/>
        </p:nvSpPr>
        <p:spPr>
          <a:xfrm flipH="1">
            <a:off x="7977986" y="392742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6" name="Google Shape;96;p7"/>
          <p:cNvSpPr/>
          <p:nvPr/>
        </p:nvSpPr>
        <p:spPr>
          <a:xfrm rot="10800000" flipH="1">
            <a:off x="7862412" y="-645736"/>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7"/>
        <p:cNvGrpSpPr/>
        <p:nvPr/>
      </p:nvGrpSpPr>
      <p:grpSpPr>
        <a:xfrm>
          <a:off x="0" y="0"/>
          <a:ext cx="0" cy="0"/>
          <a:chOff x="0" y="0"/>
          <a:chExt cx="0" cy="0"/>
        </a:xfrm>
      </p:grpSpPr>
      <p:sp>
        <p:nvSpPr>
          <p:cNvPr id="98" name="Google Shape;98;p8"/>
          <p:cNvSpPr txBox="1">
            <a:spLocks noGrp="1"/>
          </p:cNvSpPr>
          <p:nvPr>
            <p:ph type="title"/>
          </p:nvPr>
        </p:nvSpPr>
        <p:spPr>
          <a:xfrm>
            <a:off x="946650" y="1035000"/>
            <a:ext cx="7250700" cy="30735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8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99" name="Google Shape;99;p8"/>
          <p:cNvSpPr/>
          <p:nvPr/>
        </p:nvSpPr>
        <p:spPr>
          <a:xfrm rot="10800000">
            <a:off x="-16725" y="238125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0" name="Google Shape;100;p8"/>
          <p:cNvSpPr/>
          <p:nvPr/>
        </p:nvSpPr>
        <p:spPr>
          <a:xfrm rot="10800000">
            <a:off x="-11051" y="1104394"/>
            <a:ext cx="1278600" cy="1278600"/>
          </a:xfrm>
          <a:prstGeom prst="pie">
            <a:avLst>
              <a:gd name="adj1" fmla="val 5404594"/>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1" name="Google Shape;101;p8"/>
          <p:cNvSpPr/>
          <p:nvPr/>
        </p:nvSpPr>
        <p:spPr>
          <a:xfrm rot="10800000" flipH="1">
            <a:off x="-11051" y="2394319"/>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2" name="Google Shape;102;p8"/>
          <p:cNvSpPr/>
          <p:nvPr/>
        </p:nvSpPr>
        <p:spPr>
          <a:xfrm>
            <a:off x="704051" y="2456850"/>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3" name="Google Shape;103;p8"/>
          <p:cNvSpPr/>
          <p:nvPr/>
        </p:nvSpPr>
        <p:spPr>
          <a:xfrm rot="5400000">
            <a:off x="940351" y="3611750"/>
            <a:ext cx="590100" cy="24927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4" name="Google Shape;104;p8"/>
          <p:cNvSpPr/>
          <p:nvPr/>
        </p:nvSpPr>
        <p:spPr>
          <a:xfrm>
            <a:off x="628286" y="3670650"/>
            <a:ext cx="1098000" cy="8955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5" name="Google Shape;105;p8"/>
          <p:cNvSpPr/>
          <p:nvPr/>
        </p:nvSpPr>
        <p:spPr>
          <a:xfrm>
            <a:off x="57351" y="391602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6" name="Google Shape;106;p8"/>
          <p:cNvSpPr/>
          <p:nvPr/>
        </p:nvSpPr>
        <p:spPr>
          <a:xfrm flipH="1">
            <a:off x="7402137" y="-3025"/>
            <a:ext cx="10980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7" name="Google Shape;107;p8"/>
          <p:cNvSpPr/>
          <p:nvPr/>
        </p:nvSpPr>
        <p:spPr>
          <a:xfrm rot="10800000" flipH="1">
            <a:off x="7848119" y="237823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8" name="Google Shape;108;p8"/>
          <p:cNvSpPr/>
          <p:nvPr/>
        </p:nvSpPr>
        <p:spPr>
          <a:xfrm rot="10800000" flipH="1">
            <a:off x="7853245" y="1101374"/>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 name="Google Shape;109;p8"/>
          <p:cNvSpPr/>
          <p:nvPr/>
        </p:nvSpPr>
        <p:spPr>
          <a:xfrm flipH="1">
            <a:off x="8492662" y="810975"/>
            <a:ext cx="659400" cy="801600"/>
          </a:xfrm>
          <a:prstGeom prst="rect">
            <a:avLst/>
          </a:prstGeom>
          <a:solidFill>
            <a:schemeClr val="accent2"/>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 name="Google Shape;110;p8"/>
          <p:cNvSpPr/>
          <p:nvPr/>
        </p:nvSpPr>
        <p:spPr>
          <a:xfrm rot="-5400000" flipH="1">
            <a:off x="8267287" y="223025"/>
            <a:ext cx="1098000" cy="6459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1" name="Google Shape;111;p8"/>
          <p:cNvSpPr/>
          <p:nvPr/>
        </p:nvSpPr>
        <p:spPr>
          <a:xfrm rot="10800000">
            <a:off x="7853245" y="2391299"/>
            <a:ext cx="1278600" cy="1278600"/>
          </a:xfrm>
          <a:prstGeom prst="pie">
            <a:avLst>
              <a:gd name="adj1" fmla="val 5404594"/>
              <a:gd name="adj2" fmla="val 16200000"/>
            </a:avLst>
          </a:prstGeom>
          <a:solidFill>
            <a:schemeClr val="accent4"/>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2" name="Google Shape;112;p8"/>
          <p:cNvSpPr/>
          <p:nvPr/>
        </p:nvSpPr>
        <p:spPr>
          <a:xfrm flipH="1">
            <a:off x="8610143" y="1776605"/>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3" name="Google Shape;113;p8"/>
          <p:cNvSpPr/>
          <p:nvPr/>
        </p:nvSpPr>
        <p:spPr>
          <a:xfrm rot="10800000" flipH="1">
            <a:off x="7862662" y="-648750"/>
            <a:ext cx="1261500" cy="1289400"/>
          </a:xfrm>
          <a:prstGeom prst="pie">
            <a:avLst>
              <a:gd name="adj1" fmla="val 10793291"/>
              <a:gd name="adj2" fmla="val 16200000"/>
            </a:avLst>
          </a:prstGeom>
          <a:solidFill>
            <a:schemeClr val="accent1"/>
          </a:solidFill>
          <a:ln>
            <a:noFill/>
          </a:ln>
          <a:effectLst>
            <a:outerShdw blurRad="271463" dist="28575" dir="103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4"/>
        <p:cNvGrpSpPr/>
        <p:nvPr/>
      </p:nvGrpSpPr>
      <p:grpSpPr>
        <a:xfrm>
          <a:off x="0" y="0"/>
          <a:ext cx="0" cy="0"/>
          <a:chOff x="0" y="0"/>
          <a:chExt cx="0" cy="0"/>
        </a:xfrm>
      </p:grpSpPr>
      <p:sp>
        <p:nvSpPr>
          <p:cNvPr id="115" name="Google Shape;115;p9"/>
          <p:cNvSpPr txBox="1">
            <a:spLocks noGrp="1"/>
          </p:cNvSpPr>
          <p:nvPr>
            <p:ph type="title"/>
          </p:nvPr>
        </p:nvSpPr>
        <p:spPr>
          <a:xfrm>
            <a:off x="1304400" y="1414976"/>
            <a:ext cx="6535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600">
                <a:solidFill>
                  <a:srgbClr val="3B3B3B"/>
                </a:solidFill>
                <a:highlight>
                  <a:schemeClr val="accent1"/>
                </a:highlight>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6" name="Google Shape;116;p9"/>
          <p:cNvSpPr txBox="1">
            <a:spLocks noGrp="1"/>
          </p:cNvSpPr>
          <p:nvPr>
            <p:ph type="subTitle" idx="1"/>
          </p:nvPr>
        </p:nvSpPr>
        <p:spPr>
          <a:xfrm>
            <a:off x="2356350" y="2229751"/>
            <a:ext cx="4431300" cy="177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7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7" name="Google Shape;117;p9"/>
          <p:cNvSpPr/>
          <p:nvPr/>
        </p:nvSpPr>
        <p:spPr>
          <a:xfrm rot="-5400000">
            <a:off x="382687" y="4636031"/>
            <a:ext cx="478500" cy="536100"/>
          </a:xfrm>
          <a:prstGeom prst="rect">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8" name="Google Shape;118;p9"/>
          <p:cNvSpPr/>
          <p:nvPr/>
        </p:nvSpPr>
        <p:spPr>
          <a:xfrm>
            <a:off x="12" y="3425315"/>
            <a:ext cx="543900" cy="1718100"/>
          </a:xfrm>
          <a:prstGeom prst="rect">
            <a:avLst/>
          </a:prstGeom>
          <a:solidFill>
            <a:schemeClr val="accent3"/>
          </a:solidFill>
          <a:ln>
            <a:noFill/>
          </a:ln>
          <a:effectLst>
            <a:outerShdw blurRad="157163" dist="57150" dir="198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9" name="Google Shape;119;p9"/>
          <p:cNvSpPr/>
          <p:nvPr/>
        </p:nvSpPr>
        <p:spPr>
          <a:xfrm>
            <a:off x="53576" y="2868550"/>
            <a:ext cx="436800" cy="4368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0" name="Google Shape;120;p9"/>
          <p:cNvSpPr/>
          <p:nvPr/>
        </p:nvSpPr>
        <p:spPr>
          <a:xfrm rot="10800000" flipH="1">
            <a:off x="8101285" y="867040"/>
            <a:ext cx="436800" cy="436800"/>
          </a:xfrm>
          <a:prstGeom prst="ellipse">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1" name="Google Shape;121;p9"/>
          <p:cNvSpPr/>
          <p:nvPr/>
        </p:nvSpPr>
        <p:spPr>
          <a:xfrm rot="10800000" flipH="1">
            <a:off x="8350447" y="126303"/>
            <a:ext cx="688200" cy="688200"/>
          </a:xfrm>
          <a:prstGeom prst="ellipse">
            <a:avLst/>
          </a:pr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2" name="Google Shape;122;p9"/>
          <p:cNvSpPr/>
          <p:nvPr/>
        </p:nvSpPr>
        <p:spPr>
          <a:xfrm rot="10800000" flipH="1">
            <a:off x="8481143" y="1303850"/>
            <a:ext cx="288000" cy="288000"/>
          </a:xfrm>
          <a:prstGeom prst="ellipse">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3" name="Google Shape;123;p9"/>
          <p:cNvSpPr/>
          <p:nvPr/>
        </p:nvSpPr>
        <p:spPr>
          <a:xfrm flipH="1">
            <a:off x="12" y="2269"/>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4" name="Google Shape;124;p9"/>
          <p:cNvSpPr/>
          <p:nvPr/>
        </p:nvSpPr>
        <p:spPr>
          <a:xfrm rot="5400000" flipH="1">
            <a:off x="8308218" y="3808325"/>
            <a:ext cx="10518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5" name="Google Shape;125;p9"/>
          <p:cNvSpPr/>
          <p:nvPr/>
        </p:nvSpPr>
        <p:spPr>
          <a:xfrm rot="-5400000" flipH="1">
            <a:off x="8509954" y="4008861"/>
            <a:ext cx="1289400" cy="1289400"/>
          </a:xfrm>
          <a:prstGeom prst="pie">
            <a:avLst>
              <a:gd name="adj1" fmla="val 10793291"/>
              <a:gd name="adj2" fmla="val 16200000"/>
            </a:avLst>
          </a:prstGeom>
          <a:solidFill>
            <a:schemeClr val="accent1"/>
          </a:solidFill>
          <a:ln>
            <a:noFill/>
          </a:ln>
          <a:effectLst>
            <a:outerShdw blurRad="157163" dist="95250" dir="804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6" name="Google Shape;126;p9"/>
          <p:cNvSpPr/>
          <p:nvPr/>
        </p:nvSpPr>
        <p:spPr>
          <a:xfrm>
            <a:off x="5686" y="0"/>
            <a:ext cx="1278600" cy="1278600"/>
          </a:xfrm>
          <a:prstGeom prst="pie">
            <a:avLst>
              <a:gd name="adj1" fmla="val 5404594"/>
              <a:gd name="adj2" fmla="val 16200000"/>
            </a:avLst>
          </a:prstGeom>
          <a:solidFill>
            <a:schemeClr val="lt2"/>
          </a:solidFill>
          <a:ln>
            <a:noFill/>
          </a:ln>
          <a:effectLst>
            <a:outerShdw blurRad="157163" dist="95250" dir="408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7" name="Google Shape;127;p9"/>
          <p:cNvSpPr/>
          <p:nvPr/>
        </p:nvSpPr>
        <p:spPr>
          <a:xfrm flipH="1">
            <a:off x="7396525" y="4655975"/>
            <a:ext cx="1757100" cy="478500"/>
          </a:xfrm>
          <a:prstGeom prst="rect">
            <a:avLst/>
          </a:prstGeom>
          <a:solidFill>
            <a:schemeClr val="accent4"/>
          </a:solidFill>
          <a:ln>
            <a:noFill/>
          </a:ln>
          <a:effectLst>
            <a:outerShdw blurRad="157163" dist="9525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8"/>
        <p:cNvGrpSpPr/>
        <p:nvPr/>
      </p:nvGrpSpPr>
      <p:grpSpPr>
        <a:xfrm>
          <a:off x="0" y="0"/>
          <a:ext cx="0" cy="0"/>
          <a:chOff x="0" y="0"/>
          <a:chExt cx="0" cy="0"/>
        </a:xfrm>
      </p:grpSpPr>
      <p:sp>
        <p:nvSpPr>
          <p:cNvPr id="129" name="Google Shape;129;p10"/>
          <p:cNvSpPr txBox="1">
            <a:spLocks noGrp="1"/>
          </p:cNvSpPr>
          <p:nvPr>
            <p:ph type="title"/>
          </p:nvPr>
        </p:nvSpPr>
        <p:spPr>
          <a:xfrm>
            <a:off x="715100" y="172904"/>
            <a:ext cx="3427500" cy="26379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45"/>
        <p:cNvGrpSpPr/>
        <p:nvPr/>
      </p:nvGrpSpPr>
      <p:grpSpPr>
        <a:xfrm>
          <a:off x="0" y="0"/>
          <a:ext cx="0" cy="0"/>
          <a:chOff x="0" y="0"/>
          <a:chExt cx="0" cy="0"/>
        </a:xfrm>
      </p:grpSpPr>
      <p:sp>
        <p:nvSpPr>
          <p:cNvPr id="146" name="Google Shape;146;p13"/>
          <p:cNvSpPr txBox="1">
            <a:spLocks noGrp="1"/>
          </p:cNvSpPr>
          <p:nvPr>
            <p:ph type="title"/>
          </p:nvPr>
        </p:nvSpPr>
        <p:spPr>
          <a:xfrm>
            <a:off x="2127300" y="1612625"/>
            <a:ext cx="2241300" cy="730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b="1">
                <a:solidFill>
                  <a:schemeClr val="dk2"/>
                </a:solidFill>
                <a:highlight>
                  <a:schemeClr val="accent1"/>
                </a:highlight>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7" name="Google Shape;147;p13"/>
          <p:cNvSpPr txBox="1">
            <a:spLocks noGrp="1"/>
          </p:cNvSpPr>
          <p:nvPr>
            <p:ph type="title" idx="2" hasCustomPrompt="1"/>
          </p:nvPr>
        </p:nvSpPr>
        <p:spPr>
          <a:xfrm>
            <a:off x="1397375" y="1755274"/>
            <a:ext cx="729900" cy="4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00" b="1">
                <a:solidFill>
                  <a:schemeClr val="dk2"/>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8" name="Google Shape;148;p13"/>
          <p:cNvSpPr txBox="1">
            <a:spLocks noGrp="1"/>
          </p:cNvSpPr>
          <p:nvPr>
            <p:ph type="subTitle" idx="1"/>
          </p:nvPr>
        </p:nvSpPr>
        <p:spPr>
          <a:xfrm>
            <a:off x="2127300" y="2274871"/>
            <a:ext cx="2241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9" name="Google Shape;149;p13"/>
          <p:cNvSpPr txBox="1">
            <a:spLocks noGrp="1"/>
          </p:cNvSpPr>
          <p:nvPr>
            <p:ph type="title" idx="3"/>
          </p:nvPr>
        </p:nvSpPr>
        <p:spPr>
          <a:xfrm>
            <a:off x="5505325" y="1612625"/>
            <a:ext cx="2241300" cy="730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b="1">
                <a:solidFill>
                  <a:schemeClr val="dk2"/>
                </a:solidFill>
                <a:highlight>
                  <a:schemeClr val="accent1"/>
                </a:highlight>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0" name="Google Shape;150;p13"/>
          <p:cNvSpPr txBox="1">
            <a:spLocks noGrp="1"/>
          </p:cNvSpPr>
          <p:nvPr>
            <p:ph type="title" idx="4" hasCustomPrompt="1"/>
          </p:nvPr>
        </p:nvSpPr>
        <p:spPr>
          <a:xfrm>
            <a:off x="4796900" y="1755274"/>
            <a:ext cx="729900" cy="4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00" b="1">
                <a:solidFill>
                  <a:schemeClr val="dk2"/>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1" name="Google Shape;151;p13"/>
          <p:cNvSpPr txBox="1">
            <a:spLocks noGrp="1"/>
          </p:cNvSpPr>
          <p:nvPr>
            <p:ph type="subTitle" idx="5"/>
          </p:nvPr>
        </p:nvSpPr>
        <p:spPr>
          <a:xfrm>
            <a:off x="5505325" y="2274871"/>
            <a:ext cx="2241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2" name="Google Shape;152;p13"/>
          <p:cNvSpPr txBox="1">
            <a:spLocks noGrp="1"/>
          </p:cNvSpPr>
          <p:nvPr>
            <p:ph type="title" idx="6"/>
          </p:nvPr>
        </p:nvSpPr>
        <p:spPr>
          <a:xfrm>
            <a:off x="2127300" y="3021103"/>
            <a:ext cx="2241300" cy="730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b="1">
                <a:solidFill>
                  <a:schemeClr val="dk2"/>
                </a:solidFill>
                <a:highlight>
                  <a:schemeClr val="accent1"/>
                </a:highlight>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3" name="Google Shape;153;p13"/>
          <p:cNvSpPr txBox="1">
            <a:spLocks noGrp="1"/>
          </p:cNvSpPr>
          <p:nvPr>
            <p:ph type="title" idx="7" hasCustomPrompt="1"/>
          </p:nvPr>
        </p:nvSpPr>
        <p:spPr>
          <a:xfrm>
            <a:off x="1397375" y="3171089"/>
            <a:ext cx="729900" cy="4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00" b="1">
                <a:solidFill>
                  <a:schemeClr val="dk2"/>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4" name="Google Shape;154;p13"/>
          <p:cNvSpPr txBox="1">
            <a:spLocks noGrp="1"/>
          </p:cNvSpPr>
          <p:nvPr>
            <p:ph type="subTitle" idx="8"/>
          </p:nvPr>
        </p:nvSpPr>
        <p:spPr>
          <a:xfrm>
            <a:off x="2127300" y="3683274"/>
            <a:ext cx="2241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5" name="Google Shape;155;p13"/>
          <p:cNvSpPr txBox="1">
            <a:spLocks noGrp="1"/>
          </p:cNvSpPr>
          <p:nvPr>
            <p:ph type="title" idx="9"/>
          </p:nvPr>
        </p:nvSpPr>
        <p:spPr>
          <a:xfrm>
            <a:off x="5505325" y="3021103"/>
            <a:ext cx="2241300" cy="730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b="1">
                <a:solidFill>
                  <a:schemeClr val="dk2"/>
                </a:solidFill>
                <a:highlight>
                  <a:schemeClr val="accent1"/>
                </a:highlight>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6" name="Google Shape;156;p13"/>
          <p:cNvSpPr txBox="1">
            <a:spLocks noGrp="1"/>
          </p:cNvSpPr>
          <p:nvPr>
            <p:ph type="title" idx="13" hasCustomPrompt="1"/>
          </p:nvPr>
        </p:nvSpPr>
        <p:spPr>
          <a:xfrm>
            <a:off x="4796900" y="3171089"/>
            <a:ext cx="729900" cy="4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00" b="1">
                <a:solidFill>
                  <a:schemeClr val="dk2"/>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7" name="Google Shape;157;p13"/>
          <p:cNvSpPr txBox="1">
            <a:spLocks noGrp="1"/>
          </p:cNvSpPr>
          <p:nvPr>
            <p:ph type="subTitle" idx="14"/>
          </p:nvPr>
        </p:nvSpPr>
        <p:spPr>
          <a:xfrm>
            <a:off x="5505325" y="3683274"/>
            <a:ext cx="2241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8" name="Google Shape;158;p13"/>
          <p:cNvSpPr txBox="1">
            <a:spLocks noGrp="1"/>
          </p:cNvSpPr>
          <p:nvPr>
            <p:ph type="title" idx="15"/>
          </p:nvPr>
        </p:nvSpPr>
        <p:spPr>
          <a:xfrm>
            <a:off x="720000" y="407159"/>
            <a:ext cx="7704000" cy="572700"/>
          </a:xfrm>
          <a:prstGeom prst="rect">
            <a:avLst/>
          </a:prstGeom>
          <a:effectLst>
            <a:outerShdw blurRad="57150" dist="19050" dir="3600000" algn="bl" rotWithShape="0">
              <a:srgbClr val="000000">
                <a:alpha val="58999"/>
              </a:srgbClr>
            </a:outerShdw>
          </a:effectLst>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9" name="Google Shape;159;p13"/>
          <p:cNvSpPr/>
          <p:nvPr/>
        </p:nvSpPr>
        <p:spPr>
          <a:xfrm rot="10800000">
            <a:off x="586822" y="837565"/>
            <a:ext cx="436800" cy="436800"/>
          </a:xfrm>
          <a:prstGeom prst="ellipse">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0" name="Google Shape;160;p13"/>
          <p:cNvSpPr/>
          <p:nvPr/>
        </p:nvSpPr>
        <p:spPr>
          <a:xfrm rot="10800000">
            <a:off x="86260" y="96828"/>
            <a:ext cx="688200" cy="688200"/>
          </a:xfrm>
          <a:prstGeom prst="ellipse">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1" name="Google Shape;161;p13"/>
          <p:cNvSpPr/>
          <p:nvPr/>
        </p:nvSpPr>
        <p:spPr>
          <a:xfrm rot="10800000">
            <a:off x="355763" y="1274375"/>
            <a:ext cx="288000" cy="2880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2" name="Google Shape;162;p13"/>
          <p:cNvSpPr/>
          <p:nvPr/>
        </p:nvSpPr>
        <p:spPr>
          <a:xfrm rot="-5400000">
            <a:off x="382673" y="4636116"/>
            <a:ext cx="478500" cy="536100"/>
          </a:xfrm>
          <a:prstGeom prst="rect">
            <a:avLst/>
          </a:prstGeom>
          <a:solidFill>
            <a:schemeClr val="accent3"/>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3" name="Google Shape;163;p13"/>
          <p:cNvSpPr/>
          <p:nvPr/>
        </p:nvSpPr>
        <p:spPr>
          <a:xfrm>
            <a:off x="-2" y="3425400"/>
            <a:ext cx="543900" cy="1718100"/>
          </a:xfrm>
          <a:prstGeom prst="rect">
            <a:avLst/>
          </a:pr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4" name="Google Shape;164;p13"/>
          <p:cNvSpPr/>
          <p:nvPr/>
        </p:nvSpPr>
        <p:spPr>
          <a:xfrm rot="10800000" flipH="1">
            <a:off x="7862662" y="3851825"/>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5" name="Google Shape;165;p13"/>
          <p:cNvSpPr/>
          <p:nvPr/>
        </p:nvSpPr>
        <p:spPr>
          <a:xfrm rot="10800000">
            <a:off x="7867788" y="3864894"/>
            <a:ext cx="1278600" cy="1278600"/>
          </a:xfrm>
          <a:prstGeom prst="pie">
            <a:avLst>
              <a:gd name="adj1" fmla="val 5404594"/>
              <a:gd name="adj2" fmla="val 16200000"/>
            </a:avLst>
          </a:prstGeom>
          <a:solidFill>
            <a:schemeClr val="accent4"/>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6" name="Google Shape;166;p13"/>
          <p:cNvSpPr/>
          <p:nvPr/>
        </p:nvSpPr>
        <p:spPr>
          <a:xfrm rot="5400000">
            <a:off x="8282812" y="-28716"/>
            <a:ext cx="478500" cy="536100"/>
          </a:xfrm>
          <a:prstGeom prst="rect">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7" name="Google Shape;167;p13"/>
          <p:cNvSpPr/>
          <p:nvPr/>
        </p:nvSpPr>
        <p:spPr>
          <a:xfrm rot="10800000">
            <a:off x="8600087" y="0"/>
            <a:ext cx="543900" cy="1718100"/>
          </a:xfrm>
          <a:prstGeom prst="rect">
            <a:avLst/>
          </a:prstGeom>
          <a:solidFill>
            <a:schemeClr val="accent2"/>
          </a:solidFill>
          <a:ln>
            <a:noFill/>
          </a:ln>
          <a:effectLst>
            <a:outerShdw blurRad="157163" dist="57150" dir="894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8" name="Google Shape;168;p13"/>
          <p:cNvSpPr/>
          <p:nvPr/>
        </p:nvSpPr>
        <p:spPr>
          <a:xfrm rot="10800000">
            <a:off x="8653622" y="1838065"/>
            <a:ext cx="436800" cy="436800"/>
          </a:xfrm>
          <a:prstGeom prst="ellipse">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71"/>
        <p:cNvGrpSpPr/>
        <p:nvPr/>
      </p:nvGrpSpPr>
      <p:grpSpPr>
        <a:xfrm>
          <a:off x="0" y="0"/>
          <a:ext cx="0" cy="0"/>
          <a:chOff x="0" y="0"/>
          <a:chExt cx="0" cy="0"/>
        </a:xfrm>
      </p:grpSpPr>
      <p:sp>
        <p:nvSpPr>
          <p:cNvPr id="272" name="Google Shape;272;p20"/>
          <p:cNvSpPr txBox="1">
            <a:spLocks noGrp="1"/>
          </p:cNvSpPr>
          <p:nvPr>
            <p:ph type="subTitle" idx="1"/>
          </p:nvPr>
        </p:nvSpPr>
        <p:spPr>
          <a:xfrm>
            <a:off x="3691300" y="1513600"/>
            <a:ext cx="3342000" cy="434700"/>
          </a:xfrm>
          <a:prstGeom prst="rect">
            <a:avLst/>
          </a:prstGeom>
          <a:effectLst>
            <a:outerShdw blurRad="57150" dist="19050" dir="3780000" algn="bl" rotWithShape="0">
              <a:srgbClr val="000000">
                <a:alpha val="60000"/>
              </a:srgbClr>
            </a:outerShdw>
          </a:effectLst>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b="1">
                <a:solidFill>
                  <a:schemeClr val="dk2"/>
                </a:solidFill>
                <a:highlight>
                  <a:schemeClr val="accent1"/>
                </a:highlight>
                <a:latin typeface="Poppins"/>
                <a:ea typeface="Poppins"/>
                <a:cs typeface="Poppins"/>
                <a:sym typeface="Poppins"/>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73" name="Google Shape;273;p20"/>
          <p:cNvSpPr txBox="1">
            <a:spLocks noGrp="1"/>
          </p:cNvSpPr>
          <p:nvPr>
            <p:ph type="subTitle" idx="2"/>
          </p:nvPr>
        </p:nvSpPr>
        <p:spPr>
          <a:xfrm>
            <a:off x="3691302" y="3280675"/>
            <a:ext cx="3342000" cy="434700"/>
          </a:xfrm>
          <a:prstGeom prst="rect">
            <a:avLst/>
          </a:prstGeom>
          <a:effectLst>
            <a:outerShdw blurRad="57150" dist="19050" dir="3780000" algn="bl" rotWithShape="0">
              <a:srgbClr val="000000">
                <a:alpha val="60000"/>
              </a:srgbClr>
            </a:outerShdw>
          </a:effectLst>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b="1">
                <a:solidFill>
                  <a:schemeClr val="dk2"/>
                </a:solidFill>
                <a:highlight>
                  <a:schemeClr val="accent1"/>
                </a:highlight>
                <a:latin typeface="Poppins"/>
                <a:ea typeface="Poppins"/>
                <a:cs typeface="Poppins"/>
                <a:sym typeface="Poppins"/>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74" name="Google Shape;274;p20"/>
          <p:cNvSpPr txBox="1">
            <a:spLocks noGrp="1"/>
          </p:cNvSpPr>
          <p:nvPr>
            <p:ph type="subTitle" idx="3"/>
          </p:nvPr>
        </p:nvSpPr>
        <p:spPr>
          <a:xfrm>
            <a:off x="3691300" y="1896072"/>
            <a:ext cx="3342000" cy="50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5" name="Google Shape;275;p20"/>
          <p:cNvSpPr txBox="1">
            <a:spLocks noGrp="1"/>
          </p:cNvSpPr>
          <p:nvPr>
            <p:ph type="subTitle" idx="4"/>
          </p:nvPr>
        </p:nvSpPr>
        <p:spPr>
          <a:xfrm>
            <a:off x="3691300" y="3663125"/>
            <a:ext cx="3342000" cy="50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6" name="Google Shape;276;p20"/>
          <p:cNvSpPr txBox="1">
            <a:spLocks noGrp="1"/>
          </p:cNvSpPr>
          <p:nvPr>
            <p:ph type="title"/>
          </p:nvPr>
        </p:nvSpPr>
        <p:spPr>
          <a:xfrm>
            <a:off x="720000" y="399431"/>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7" name="Google Shape;277;p20"/>
          <p:cNvSpPr/>
          <p:nvPr/>
        </p:nvSpPr>
        <p:spPr>
          <a:xfrm flipH="1">
            <a:off x="8500450" y="0"/>
            <a:ext cx="645000" cy="16764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8" name="Google Shape;278;p20"/>
          <p:cNvSpPr/>
          <p:nvPr/>
        </p:nvSpPr>
        <p:spPr>
          <a:xfrm rot="10800000" flipH="1">
            <a:off x="7862662" y="3851825"/>
            <a:ext cx="1289400" cy="1289400"/>
          </a:xfrm>
          <a:prstGeom prst="pie">
            <a:avLst>
              <a:gd name="adj1" fmla="val 10793291"/>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9" name="Google Shape;279;p20"/>
          <p:cNvSpPr/>
          <p:nvPr/>
        </p:nvSpPr>
        <p:spPr>
          <a:xfrm rot="10800000" flipH="1">
            <a:off x="7867788" y="2574969"/>
            <a:ext cx="1278600" cy="1278600"/>
          </a:xfrm>
          <a:prstGeom prst="pie">
            <a:avLst>
              <a:gd name="adj1" fmla="val 5404594"/>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0" name="Google Shape;280;p20"/>
          <p:cNvSpPr/>
          <p:nvPr/>
        </p:nvSpPr>
        <p:spPr>
          <a:xfrm rot="10800000">
            <a:off x="7867788" y="3864894"/>
            <a:ext cx="1278600" cy="1278600"/>
          </a:xfrm>
          <a:prstGeom prst="pie">
            <a:avLst>
              <a:gd name="adj1" fmla="val 5404594"/>
              <a:gd name="adj2" fmla="val 16200000"/>
            </a:avLst>
          </a:prstGeom>
          <a:solidFill>
            <a:schemeClr val="accen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1" name="Google Shape;281;p20"/>
          <p:cNvSpPr/>
          <p:nvPr/>
        </p:nvSpPr>
        <p:spPr>
          <a:xfrm flipH="1">
            <a:off x="7977986" y="3927425"/>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2" name="Google Shape;282;p20"/>
          <p:cNvSpPr/>
          <p:nvPr/>
        </p:nvSpPr>
        <p:spPr>
          <a:xfrm rot="10800000" flipH="1">
            <a:off x="8500587" y="-645736"/>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3" name="Google Shape;283;p20"/>
          <p:cNvSpPr/>
          <p:nvPr/>
        </p:nvSpPr>
        <p:spPr>
          <a:xfrm rot="10800000" flipH="1">
            <a:off x="-2182" y="3851830"/>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4" name="Google Shape;284;p20"/>
          <p:cNvSpPr/>
          <p:nvPr/>
        </p:nvSpPr>
        <p:spPr>
          <a:xfrm rot="10800000" flipH="1">
            <a:off x="2944" y="2574974"/>
            <a:ext cx="1278600" cy="1278600"/>
          </a:xfrm>
          <a:prstGeom prst="pie">
            <a:avLst>
              <a:gd name="adj1" fmla="val 5404594"/>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5" name="Google Shape;285;p20"/>
          <p:cNvSpPr/>
          <p:nvPr/>
        </p:nvSpPr>
        <p:spPr>
          <a:xfrm rot="10800000">
            <a:off x="2944" y="3864899"/>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6" name="Google Shape;286;p20"/>
          <p:cNvSpPr/>
          <p:nvPr/>
        </p:nvSpPr>
        <p:spPr>
          <a:xfrm flipH="1">
            <a:off x="759842" y="3250205"/>
            <a:ext cx="453300" cy="453300"/>
          </a:xfrm>
          <a:prstGeom prst="ellipse">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7" name="Google Shape;287;p20"/>
          <p:cNvSpPr/>
          <p:nvPr/>
        </p:nvSpPr>
        <p:spPr>
          <a:xfrm>
            <a:off x="-9850" y="-42000"/>
            <a:ext cx="1914900" cy="639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8" name="Google Shape;288;p20"/>
          <p:cNvSpPr/>
          <p:nvPr/>
        </p:nvSpPr>
        <p:spPr>
          <a:xfrm rot="10800000">
            <a:off x="-654387" y="-687736"/>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342750"/>
            <a:ext cx="7713900" cy="572700"/>
          </a:xfrm>
          <a:prstGeom prst="rect">
            <a:avLst/>
          </a:prstGeom>
          <a:noFill/>
          <a:ln>
            <a:noFill/>
          </a:ln>
          <a:effectLst>
            <a:outerShdw blurRad="57150" dist="19050" dir="3780000" algn="bl" rotWithShape="0">
              <a:srgbClr val="000000">
                <a:alpha val="58999"/>
              </a:srgbClr>
            </a:outerShdw>
          </a:effectLst>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3500"/>
              <a:buFont typeface="Poppins ExtraBold"/>
              <a:buNone/>
              <a:defRPr sz="3500">
                <a:solidFill>
                  <a:schemeClr val="lt1"/>
                </a:solidFill>
                <a:latin typeface="Poppins ExtraBold"/>
                <a:ea typeface="Poppins ExtraBold"/>
                <a:cs typeface="Poppins ExtraBold"/>
                <a:sym typeface="Poppins ExtraBold"/>
              </a:defRPr>
            </a:lvl1pPr>
            <a:lvl2pPr lvl="1"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6"/>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1pPr>
            <a:lvl2pPr marL="914400" lvl="1"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2pPr>
            <a:lvl3pPr marL="1371600" lvl="2"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3pPr>
            <a:lvl4pPr marL="1828800" lvl="3"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4pPr>
            <a:lvl5pPr marL="2286000" lvl="4"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5pPr>
            <a:lvl6pPr marL="2743200" lvl="5"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6pPr>
            <a:lvl7pPr marL="3200400" lvl="6"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7pPr>
            <a:lvl8pPr marL="3657600" lvl="7"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8pPr>
            <a:lvl9pPr marL="4114800" lvl="8" indent="-317500">
              <a:lnSpc>
                <a:spcPct val="100000"/>
              </a:lnSpc>
              <a:spcBef>
                <a:spcPts val="1600"/>
              </a:spcBef>
              <a:spcAft>
                <a:spcPts val="1600"/>
              </a:spcAft>
              <a:buClr>
                <a:schemeClr val="lt1"/>
              </a:buClr>
              <a:buSzPts val="1400"/>
              <a:buFont typeface="DM Sans"/>
              <a:buChar char="■"/>
              <a:defRPr>
                <a:solidFill>
                  <a:schemeClr val="lt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6" r:id="rId6"/>
    <p:sldLayoutId id="2147483658" r:id="rId7"/>
    <p:sldLayoutId id="2147483659" r:id="rId8"/>
    <p:sldLayoutId id="2147483666" r:id="rId9"/>
    <p:sldLayoutId id="2147483669" r:id="rId10"/>
    <p:sldLayoutId id="2147483671" r:id="rId11"/>
    <p:sldLayoutId id="2147483673" r:id="rId12"/>
    <p:sldLayoutId id="2147483674" r:id="rId13"/>
    <p:sldLayoutId id="2147483676" r:id="rId14"/>
    <p:sldLayoutId id="2147483677" r:id="rId15"/>
    <p:sldLayoutId id="2147483678" r:id="rId16"/>
    <p:sldLayoutId id="2147483679" r:id="rId17"/>
    <p:sldLayoutId id="2147483680" r:id="rId18"/>
    <p:sldLayoutId id="2147483684"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3" name="Google Shape;533;p38"/>
          <p:cNvSpPr txBox="1">
            <a:spLocks noGrp="1"/>
          </p:cNvSpPr>
          <p:nvPr>
            <p:ph type="subTitle" idx="1"/>
          </p:nvPr>
        </p:nvSpPr>
        <p:spPr>
          <a:xfrm>
            <a:off x="2327131" y="3036527"/>
            <a:ext cx="43590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sz="4800" b="1" dirty="0">
              <a:solidFill>
                <a:schemeClr val="accent2"/>
              </a:solidFill>
            </a:endParaRPr>
          </a:p>
        </p:txBody>
      </p:sp>
      <p:sp>
        <p:nvSpPr>
          <p:cNvPr id="3" name="Titre 2">
            <a:extLst>
              <a:ext uri="{FF2B5EF4-FFF2-40B4-BE49-F238E27FC236}">
                <a16:creationId xmlns:a16="http://schemas.microsoft.com/office/drawing/2014/main" id="{09637009-5AE3-4111-84FB-F30DACDC853D}"/>
              </a:ext>
            </a:extLst>
          </p:cNvPr>
          <p:cNvSpPr>
            <a:spLocks noGrp="1"/>
          </p:cNvSpPr>
          <p:nvPr>
            <p:ph type="ctrTitle"/>
          </p:nvPr>
        </p:nvSpPr>
        <p:spPr>
          <a:xfrm>
            <a:off x="1506031" y="1100162"/>
            <a:ext cx="6001200" cy="1840500"/>
          </a:xfrm>
        </p:spPr>
        <p:txBody>
          <a:bodyPr/>
          <a:lstStyle/>
          <a:p>
            <a:r>
              <a:rPr lang="fr-CA" sz="4400" dirty="0"/>
              <a:t>Titre</a:t>
            </a:r>
            <a:br>
              <a:rPr lang="fr-CA" sz="4400" dirty="0"/>
            </a:br>
            <a:r>
              <a:rPr lang="fr-CA" sz="2400" i="1" dirty="0"/>
              <a:t>Sous titre</a:t>
            </a:r>
            <a:endParaRPr lang="fr-CA" sz="4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40"/>
        <p:cNvGrpSpPr/>
        <p:nvPr/>
      </p:nvGrpSpPr>
      <p:grpSpPr>
        <a:xfrm>
          <a:off x="0" y="0"/>
          <a:ext cx="0" cy="0"/>
          <a:chOff x="0" y="0"/>
          <a:chExt cx="0" cy="0"/>
        </a:xfrm>
      </p:grpSpPr>
      <p:sp>
        <p:nvSpPr>
          <p:cNvPr id="18" name="Rectangle 17">
            <a:extLst>
              <a:ext uri="{FF2B5EF4-FFF2-40B4-BE49-F238E27FC236}">
                <a16:creationId xmlns:a16="http://schemas.microsoft.com/office/drawing/2014/main" id="{7B707574-D280-4A0C-9562-10A4549B0B00}"/>
              </a:ext>
            </a:extLst>
          </p:cNvPr>
          <p:cNvSpPr/>
          <p:nvPr/>
        </p:nvSpPr>
        <p:spPr>
          <a:xfrm>
            <a:off x="3000375" y="271463"/>
            <a:ext cx="3107531" cy="735806"/>
          </a:xfrm>
          <a:prstGeom prst="rect">
            <a:avLst/>
          </a:prstGeom>
          <a:solidFill>
            <a:schemeClr val="accent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CA"/>
          </a:p>
        </p:txBody>
      </p:sp>
      <p:sp>
        <p:nvSpPr>
          <p:cNvPr id="10" name="Titre 9">
            <a:extLst>
              <a:ext uri="{FF2B5EF4-FFF2-40B4-BE49-F238E27FC236}">
                <a16:creationId xmlns:a16="http://schemas.microsoft.com/office/drawing/2014/main" id="{266EBF64-7570-4F69-8A1C-75803A57BE25}"/>
              </a:ext>
            </a:extLst>
          </p:cNvPr>
          <p:cNvSpPr>
            <a:spLocks noGrp="1"/>
          </p:cNvSpPr>
          <p:nvPr>
            <p:ph type="title" idx="4294967295"/>
          </p:nvPr>
        </p:nvSpPr>
        <p:spPr>
          <a:xfrm>
            <a:off x="702865" y="293475"/>
            <a:ext cx="7702550" cy="573088"/>
          </a:xfrm>
        </p:spPr>
        <p:txBody>
          <a:bodyPr/>
          <a:lstStyle/>
          <a:p>
            <a:pPr algn="ctr"/>
            <a:r>
              <a:rPr lang="fr-CA" dirty="0">
                <a:solidFill>
                  <a:schemeClr val="bg1"/>
                </a:solidFill>
              </a:rPr>
              <a:t>Titre</a:t>
            </a:r>
          </a:p>
        </p:txBody>
      </p:sp>
      <p:sp>
        <p:nvSpPr>
          <p:cNvPr id="1042" name="Google Shape;1042;p66"/>
          <p:cNvSpPr txBox="1">
            <a:spLocks noGrp="1"/>
          </p:cNvSpPr>
          <p:nvPr>
            <p:ph type="subTitle" idx="4294967295"/>
          </p:nvPr>
        </p:nvSpPr>
        <p:spPr>
          <a:xfrm>
            <a:off x="0" y="1406525"/>
            <a:ext cx="4251325" cy="44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is Jupiter's rotation period</a:t>
            </a:r>
            <a:endParaRPr/>
          </a:p>
        </p:txBody>
      </p:sp>
      <p:sp>
        <p:nvSpPr>
          <p:cNvPr id="1044" name="Google Shape;1044;p66"/>
          <p:cNvSpPr txBox="1">
            <a:spLocks noGrp="1"/>
          </p:cNvSpPr>
          <p:nvPr>
            <p:ph type="subTitle" idx="4294967295"/>
          </p:nvPr>
        </p:nvSpPr>
        <p:spPr>
          <a:xfrm>
            <a:off x="0" y="2784475"/>
            <a:ext cx="4251325" cy="44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Earths is the Sun’s mass</a:t>
            </a:r>
            <a:endParaRPr dirty="0"/>
          </a:p>
        </p:txBody>
      </p:sp>
      <p:sp>
        <p:nvSpPr>
          <p:cNvPr id="1046" name="Google Shape;1046;p66"/>
          <p:cNvSpPr txBox="1">
            <a:spLocks noGrp="1"/>
          </p:cNvSpPr>
          <p:nvPr>
            <p:ph type="subTitle" idx="4294967295"/>
          </p:nvPr>
        </p:nvSpPr>
        <p:spPr>
          <a:xfrm>
            <a:off x="4892675" y="4164013"/>
            <a:ext cx="4251325" cy="44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is the distance between Earth and the Moon</a:t>
            </a:r>
            <a:endParaRPr/>
          </a:p>
        </p:txBody>
      </p:sp>
      <p:sp>
        <p:nvSpPr>
          <p:cNvPr id="11" name="Google Shape;1035;p65">
            <a:extLst>
              <a:ext uri="{FF2B5EF4-FFF2-40B4-BE49-F238E27FC236}">
                <a16:creationId xmlns:a16="http://schemas.microsoft.com/office/drawing/2014/main" id="{FBB799DF-1BC6-4417-A226-C5E23365CB22}"/>
              </a:ext>
            </a:extLst>
          </p:cNvPr>
          <p:cNvSpPr/>
          <p:nvPr/>
        </p:nvSpPr>
        <p:spPr>
          <a:xfrm>
            <a:off x="8929688" y="0"/>
            <a:ext cx="214312" cy="2511000"/>
          </a:xfrm>
          <a:prstGeom prst="rect">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13" name="Google Shape;1032;p65">
            <a:extLst>
              <a:ext uri="{FF2B5EF4-FFF2-40B4-BE49-F238E27FC236}">
                <a16:creationId xmlns:a16="http://schemas.microsoft.com/office/drawing/2014/main" id="{F622D263-0C90-4273-AF8E-3DF5AE85A8CD}"/>
              </a:ext>
            </a:extLst>
          </p:cNvPr>
          <p:cNvSpPr/>
          <p:nvPr/>
        </p:nvSpPr>
        <p:spPr>
          <a:xfrm>
            <a:off x="559000" y="-3025"/>
            <a:ext cx="1098000" cy="639000"/>
          </a:xfrm>
          <a:prstGeom prst="rect">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14" name="Google Shape;1033;p65">
            <a:extLst>
              <a:ext uri="{FF2B5EF4-FFF2-40B4-BE49-F238E27FC236}">
                <a16:creationId xmlns:a16="http://schemas.microsoft.com/office/drawing/2014/main" id="{5E7E5AD0-73D0-4759-92D6-B144C9C7E1BE}"/>
              </a:ext>
            </a:extLst>
          </p:cNvPr>
          <p:cNvSpPr/>
          <p:nvPr/>
        </p:nvSpPr>
        <p:spPr>
          <a:xfrm rot="5400000">
            <a:off x="-229950" y="223025"/>
            <a:ext cx="1098000" cy="645900"/>
          </a:xfrm>
          <a:prstGeom prst="rect">
            <a:avLst/>
          </a:prstGeom>
          <a:solidFill>
            <a:schemeClr val="tx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 name="Google Shape;1036;p65">
            <a:extLst>
              <a:ext uri="{FF2B5EF4-FFF2-40B4-BE49-F238E27FC236}">
                <a16:creationId xmlns:a16="http://schemas.microsoft.com/office/drawing/2014/main" id="{2B8B2AC0-5E3D-4703-BDE4-FAD86AC0AA74}"/>
              </a:ext>
            </a:extLst>
          </p:cNvPr>
          <p:cNvSpPr/>
          <p:nvPr/>
        </p:nvSpPr>
        <p:spPr>
          <a:xfrm>
            <a:off x="188700" y="4449912"/>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 name="ZoneTexte 15">
            <a:extLst>
              <a:ext uri="{FF2B5EF4-FFF2-40B4-BE49-F238E27FC236}">
                <a16:creationId xmlns:a16="http://schemas.microsoft.com/office/drawing/2014/main" id="{0BC2A834-E1F4-4154-88E6-721748F026BD}"/>
              </a:ext>
            </a:extLst>
          </p:cNvPr>
          <p:cNvSpPr txBox="1"/>
          <p:nvPr/>
        </p:nvSpPr>
        <p:spPr>
          <a:xfrm>
            <a:off x="165213" y="4741606"/>
            <a:ext cx="358355" cy="317091"/>
          </a:xfrm>
          <a:prstGeom prst="rect">
            <a:avLst/>
          </a:prstGeom>
          <a:solidFill>
            <a:schemeClr val="accent2"/>
          </a:solidFill>
        </p:spPr>
        <p:txBody>
          <a:bodyPr wrap="square" rtlCol="0">
            <a:spAutoFit/>
          </a:bodyPr>
          <a:lstStyle/>
          <a:p>
            <a:r>
              <a:rPr lang="fr-CA" dirty="0"/>
              <a:t>9</a:t>
            </a:r>
          </a:p>
        </p:txBody>
      </p:sp>
      <p:pic>
        <p:nvPicPr>
          <p:cNvPr id="4" name="Picture 3">
            <a:extLst>
              <a:ext uri="{FF2B5EF4-FFF2-40B4-BE49-F238E27FC236}">
                <a16:creationId xmlns:a16="http://schemas.microsoft.com/office/drawing/2014/main" id="{3017494C-B433-43E4-884A-BEEC64F0CA12}"/>
              </a:ext>
            </a:extLst>
          </p:cNvPr>
          <p:cNvPicPr>
            <a:picLocks noChangeAspect="1"/>
          </p:cNvPicPr>
          <p:nvPr/>
        </p:nvPicPr>
        <p:blipFill>
          <a:blip r:embed="rId3"/>
          <a:stretch>
            <a:fillRect/>
          </a:stretch>
        </p:blipFill>
        <p:spPr>
          <a:xfrm>
            <a:off x="5289378" y="2701476"/>
            <a:ext cx="3457918" cy="2013053"/>
          </a:xfrm>
          <a:prstGeom prst="rect">
            <a:avLst/>
          </a:prstGeom>
        </p:spPr>
      </p:pic>
      <p:pic>
        <p:nvPicPr>
          <p:cNvPr id="7" name="Picture 6">
            <a:extLst>
              <a:ext uri="{FF2B5EF4-FFF2-40B4-BE49-F238E27FC236}">
                <a16:creationId xmlns:a16="http://schemas.microsoft.com/office/drawing/2014/main" id="{E533A516-C6F6-415D-BC57-03CBFA9C73A6}"/>
              </a:ext>
            </a:extLst>
          </p:cNvPr>
          <p:cNvPicPr>
            <a:picLocks noChangeAspect="1"/>
          </p:cNvPicPr>
          <p:nvPr/>
        </p:nvPicPr>
        <p:blipFill>
          <a:blip r:embed="rId3"/>
          <a:stretch>
            <a:fillRect/>
          </a:stretch>
        </p:blipFill>
        <p:spPr>
          <a:xfrm>
            <a:off x="486277" y="1352082"/>
            <a:ext cx="4688347" cy="2616400"/>
          </a:xfrm>
          <a:prstGeom prst="rect">
            <a:avLst/>
          </a:prstGeom>
        </p:spPr>
      </p:pic>
    </p:spTree>
    <p:extLst>
      <p:ext uri="{BB962C8B-B14F-4D97-AF65-F5344CB8AC3E}">
        <p14:creationId xmlns:p14="http://schemas.microsoft.com/office/powerpoint/2010/main" val="3596759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43"/>
          <p:cNvSpPr/>
          <p:nvPr/>
        </p:nvSpPr>
        <p:spPr>
          <a:xfrm>
            <a:off x="3874975" y="774500"/>
            <a:ext cx="1394100" cy="1394100"/>
          </a:xfrm>
          <a:prstGeom prst="ellipse">
            <a:avLst/>
          </a:prstGeom>
          <a:solidFill>
            <a:schemeClr val="lt2"/>
          </a:solidFill>
          <a:ln>
            <a:noFill/>
          </a:ln>
          <a:effectLst>
            <a:outerShdw blurRad="157163" dist="57150" dir="3000000" algn="bl" rotWithShape="0">
              <a:schemeClr val="dk1">
                <a:alpha val="37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87" name="Google Shape;587;p43"/>
          <p:cNvSpPr txBox="1">
            <a:spLocks noGrp="1"/>
          </p:cNvSpPr>
          <p:nvPr>
            <p:ph type="title"/>
          </p:nvPr>
        </p:nvSpPr>
        <p:spPr>
          <a:xfrm>
            <a:off x="601061" y="2444750"/>
            <a:ext cx="8429526" cy="15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TITRE</a:t>
            </a:r>
            <a:br>
              <a:rPr lang="en" sz="3600" dirty="0">
                <a:solidFill>
                  <a:schemeClr val="lt1"/>
                </a:solidFill>
              </a:rPr>
            </a:br>
            <a:r>
              <a:rPr lang="en" sz="4400" dirty="0">
                <a:solidFill>
                  <a:schemeClr val="dk2"/>
                </a:solidFill>
                <a:highlight>
                  <a:schemeClr val="accent1"/>
                </a:highlight>
              </a:rPr>
              <a:t>Sous titre</a:t>
            </a:r>
            <a:endParaRPr sz="4400" dirty="0">
              <a:solidFill>
                <a:schemeClr val="dk2"/>
              </a:solidFill>
              <a:highlight>
                <a:schemeClr val="accent1"/>
              </a:highlight>
            </a:endParaRPr>
          </a:p>
        </p:txBody>
      </p:sp>
      <p:sp>
        <p:nvSpPr>
          <p:cNvPr id="588" name="Google Shape;588;p43"/>
          <p:cNvSpPr txBox="1">
            <a:spLocks noGrp="1"/>
          </p:cNvSpPr>
          <p:nvPr>
            <p:ph type="title" idx="2"/>
          </p:nvPr>
        </p:nvSpPr>
        <p:spPr>
          <a:xfrm>
            <a:off x="3931825" y="1050650"/>
            <a:ext cx="1280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 name="ZoneTexte 4">
            <a:extLst>
              <a:ext uri="{FF2B5EF4-FFF2-40B4-BE49-F238E27FC236}">
                <a16:creationId xmlns:a16="http://schemas.microsoft.com/office/drawing/2014/main" id="{4C06CAB4-06CC-49DC-9E9E-63B3AD7F2E19}"/>
              </a:ext>
            </a:extLst>
          </p:cNvPr>
          <p:cNvSpPr txBox="1"/>
          <p:nvPr/>
        </p:nvSpPr>
        <p:spPr>
          <a:xfrm>
            <a:off x="165213" y="4741606"/>
            <a:ext cx="435848" cy="307777"/>
          </a:xfrm>
          <a:prstGeom prst="rect">
            <a:avLst/>
          </a:prstGeom>
          <a:solidFill>
            <a:schemeClr val="accent2"/>
          </a:solidFill>
        </p:spPr>
        <p:txBody>
          <a:bodyPr wrap="square" rtlCol="0">
            <a:spAutoFit/>
          </a:bodyPr>
          <a:lstStyle/>
          <a:p>
            <a:r>
              <a:rPr lang="fr-CA" dirty="0"/>
              <a:t>10</a:t>
            </a:r>
          </a:p>
        </p:txBody>
      </p:sp>
    </p:spTree>
    <p:extLst>
      <p:ext uri="{BB962C8B-B14F-4D97-AF65-F5344CB8AC3E}">
        <p14:creationId xmlns:p14="http://schemas.microsoft.com/office/powerpoint/2010/main" val="407470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49"/>
          <p:cNvSpPr txBox="1">
            <a:spLocks noGrp="1"/>
          </p:cNvSpPr>
          <p:nvPr>
            <p:ph type="title"/>
          </p:nvPr>
        </p:nvSpPr>
        <p:spPr>
          <a:xfrm>
            <a:off x="2772661" y="1161493"/>
            <a:ext cx="6528502" cy="28205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Titre</a:t>
            </a:r>
            <a:br>
              <a:rPr lang="en" sz="3200" dirty="0"/>
            </a:br>
            <a:br>
              <a:rPr lang="en" sz="3200" dirty="0"/>
            </a:br>
            <a:r>
              <a:rPr lang="en" sz="6000" dirty="0">
                <a:solidFill>
                  <a:schemeClr val="bg1"/>
                </a:solidFill>
                <a:highlight>
                  <a:schemeClr val="accent1"/>
                </a:highlight>
              </a:rPr>
              <a:t>Sous</a:t>
            </a:r>
            <a:endParaRPr dirty="0">
              <a:solidFill>
                <a:schemeClr val="bg1"/>
              </a:solidFill>
              <a:highlight>
                <a:schemeClr val="accent1"/>
              </a:highlight>
            </a:endParaRPr>
          </a:p>
        </p:txBody>
      </p:sp>
      <p:sp>
        <p:nvSpPr>
          <p:cNvPr id="4" name="ZoneTexte 3">
            <a:extLst>
              <a:ext uri="{FF2B5EF4-FFF2-40B4-BE49-F238E27FC236}">
                <a16:creationId xmlns:a16="http://schemas.microsoft.com/office/drawing/2014/main" id="{68A93C8C-258A-449B-AFD7-284C8D110A64}"/>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11</a:t>
            </a:r>
          </a:p>
        </p:txBody>
      </p:sp>
      <p:pic>
        <p:nvPicPr>
          <p:cNvPr id="5" name="Picture 4">
            <a:extLst>
              <a:ext uri="{FF2B5EF4-FFF2-40B4-BE49-F238E27FC236}">
                <a16:creationId xmlns:a16="http://schemas.microsoft.com/office/drawing/2014/main" id="{F2351ED9-87EA-461D-A2E1-50538F1A4E34}"/>
              </a:ext>
            </a:extLst>
          </p:cNvPr>
          <p:cNvPicPr>
            <a:picLocks noChangeAspect="1"/>
          </p:cNvPicPr>
          <p:nvPr/>
        </p:nvPicPr>
        <p:blipFill>
          <a:blip r:embed="rId3"/>
          <a:stretch>
            <a:fillRect/>
          </a:stretch>
        </p:blipFill>
        <p:spPr>
          <a:xfrm>
            <a:off x="758093" y="1161493"/>
            <a:ext cx="2571005" cy="2616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720"/>
        <p:cNvGrpSpPr/>
        <p:nvPr/>
      </p:nvGrpSpPr>
      <p:grpSpPr>
        <a:xfrm>
          <a:off x="0" y="0"/>
          <a:ext cx="0" cy="0"/>
          <a:chOff x="0" y="0"/>
          <a:chExt cx="0" cy="0"/>
        </a:xfrm>
      </p:grpSpPr>
      <p:sp>
        <p:nvSpPr>
          <p:cNvPr id="721" name="Google Shape;721;p55"/>
          <p:cNvSpPr txBox="1">
            <a:spLocks noGrp="1"/>
          </p:cNvSpPr>
          <p:nvPr>
            <p:ph type="title"/>
          </p:nvPr>
        </p:nvSpPr>
        <p:spPr>
          <a:xfrm>
            <a:off x="1382438" y="1883350"/>
            <a:ext cx="1908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details</a:t>
            </a:r>
            <a:endParaRPr dirty="0"/>
          </a:p>
        </p:txBody>
      </p:sp>
      <p:sp>
        <p:nvSpPr>
          <p:cNvPr id="723" name="Google Shape;723;p55"/>
          <p:cNvSpPr txBox="1">
            <a:spLocks noGrp="1"/>
          </p:cNvSpPr>
          <p:nvPr>
            <p:ph type="title" idx="2"/>
          </p:nvPr>
        </p:nvSpPr>
        <p:spPr>
          <a:xfrm>
            <a:off x="3617548" y="1883350"/>
            <a:ext cx="1908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details</a:t>
            </a:r>
            <a:endParaRPr dirty="0"/>
          </a:p>
        </p:txBody>
      </p:sp>
      <p:sp>
        <p:nvSpPr>
          <p:cNvPr id="725" name="Google Shape;725;p55"/>
          <p:cNvSpPr txBox="1">
            <a:spLocks noGrp="1"/>
          </p:cNvSpPr>
          <p:nvPr>
            <p:ph type="title" idx="4"/>
          </p:nvPr>
        </p:nvSpPr>
        <p:spPr>
          <a:xfrm>
            <a:off x="1121567" y="3689574"/>
            <a:ext cx="2169769"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details</a:t>
            </a:r>
            <a:endParaRPr dirty="0"/>
          </a:p>
        </p:txBody>
      </p:sp>
      <p:sp>
        <p:nvSpPr>
          <p:cNvPr id="727" name="Google Shape;727;p55"/>
          <p:cNvSpPr txBox="1">
            <a:spLocks noGrp="1"/>
          </p:cNvSpPr>
          <p:nvPr>
            <p:ph type="title" idx="6"/>
          </p:nvPr>
        </p:nvSpPr>
        <p:spPr>
          <a:xfrm>
            <a:off x="3351464" y="3689574"/>
            <a:ext cx="2768965"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details</a:t>
            </a:r>
            <a:endParaRPr dirty="0"/>
          </a:p>
        </p:txBody>
      </p:sp>
      <p:sp>
        <p:nvSpPr>
          <p:cNvPr id="729" name="Google Shape;729;p55"/>
          <p:cNvSpPr txBox="1">
            <a:spLocks noGrp="1"/>
          </p:cNvSpPr>
          <p:nvPr>
            <p:ph type="title" idx="8"/>
          </p:nvPr>
        </p:nvSpPr>
        <p:spPr>
          <a:xfrm>
            <a:off x="5852665" y="1883350"/>
            <a:ext cx="1908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details</a:t>
            </a:r>
            <a:endParaRPr dirty="0"/>
          </a:p>
        </p:txBody>
      </p:sp>
      <p:sp>
        <p:nvSpPr>
          <p:cNvPr id="731" name="Google Shape;731;p55"/>
          <p:cNvSpPr txBox="1">
            <a:spLocks noGrp="1"/>
          </p:cNvSpPr>
          <p:nvPr>
            <p:ph type="title" idx="13"/>
          </p:nvPr>
        </p:nvSpPr>
        <p:spPr>
          <a:xfrm>
            <a:off x="5852665" y="3689575"/>
            <a:ext cx="1908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details</a:t>
            </a:r>
            <a:endParaRPr dirty="0"/>
          </a:p>
        </p:txBody>
      </p:sp>
      <p:sp>
        <p:nvSpPr>
          <p:cNvPr id="733" name="Google Shape;733;p55"/>
          <p:cNvSpPr txBox="1">
            <a:spLocks noGrp="1"/>
          </p:cNvSpPr>
          <p:nvPr>
            <p:ph type="title" idx="15"/>
          </p:nvPr>
        </p:nvSpPr>
        <p:spPr>
          <a:xfrm>
            <a:off x="720000" y="407159"/>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rPr>
              <a:t>tITRE</a:t>
            </a:r>
            <a:endParaRPr dirty="0">
              <a:solidFill>
                <a:schemeClr val="bg1"/>
              </a:solidFill>
            </a:endParaRPr>
          </a:p>
        </p:txBody>
      </p:sp>
      <p:grpSp>
        <p:nvGrpSpPr>
          <p:cNvPr id="734" name="Google Shape;734;p55"/>
          <p:cNvGrpSpPr/>
          <p:nvPr/>
        </p:nvGrpSpPr>
        <p:grpSpPr>
          <a:xfrm>
            <a:off x="4309669" y="1270237"/>
            <a:ext cx="533253" cy="512687"/>
            <a:chOff x="3854700" y="249750"/>
            <a:chExt cx="500425" cy="481125"/>
          </a:xfrm>
        </p:grpSpPr>
        <p:sp>
          <p:nvSpPr>
            <p:cNvPr id="735" name="Google Shape;735;p55"/>
            <p:cNvSpPr/>
            <p:nvPr/>
          </p:nvSpPr>
          <p:spPr>
            <a:xfrm>
              <a:off x="4206725" y="598350"/>
              <a:ext cx="70775" cy="68025"/>
            </a:xfrm>
            <a:custGeom>
              <a:avLst/>
              <a:gdLst/>
              <a:ahLst/>
              <a:cxnLst/>
              <a:rect l="l" t="t" r="r" b="b"/>
              <a:pathLst>
                <a:path w="2831" h="2721" extrusionOk="0">
                  <a:moveTo>
                    <a:pt x="622" y="1"/>
                  </a:moveTo>
                  <a:cubicBezTo>
                    <a:pt x="478" y="1"/>
                    <a:pt x="333" y="56"/>
                    <a:pt x="223" y="165"/>
                  </a:cubicBezTo>
                  <a:cubicBezTo>
                    <a:pt x="0" y="388"/>
                    <a:pt x="0" y="744"/>
                    <a:pt x="223" y="966"/>
                  </a:cubicBezTo>
                  <a:lnTo>
                    <a:pt x="1819" y="2562"/>
                  </a:lnTo>
                  <a:cubicBezTo>
                    <a:pt x="1929" y="2668"/>
                    <a:pt x="2070" y="2721"/>
                    <a:pt x="2211" y="2721"/>
                  </a:cubicBezTo>
                  <a:cubicBezTo>
                    <a:pt x="2356" y="2721"/>
                    <a:pt x="2501" y="2665"/>
                    <a:pt x="2611" y="2553"/>
                  </a:cubicBezTo>
                  <a:cubicBezTo>
                    <a:pt x="2828" y="2337"/>
                    <a:pt x="2831" y="1984"/>
                    <a:pt x="2617" y="1764"/>
                  </a:cubicBezTo>
                  <a:lnTo>
                    <a:pt x="1021" y="165"/>
                  </a:lnTo>
                  <a:cubicBezTo>
                    <a:pt x="911" y="56"/>
                    <a:pt x="767" y="1"/>
                    <a:pt x="622" y="1"/>
                  </a:cubicBezTo>
                  <a:close/>
                </a:path>
              </a:pathLst>
            </a:cu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6" name="Google Shape;736;p55"/>
            <p:cNvSpPr/>
            <p:nvPr/>
          </p:nvSpPr>
          <p:spPr>
            <a:xfrm>
              <a:off x="4226750" y="538600"/>
              <a:ext cx="91250" cy="48150"/>
            </a:xfrm>
            <a:custGeom>
              <a:avLst/>
              <a:gdLst/>
              <a:ahLst/>
              <a:cxnLst/>
              <a:rect l="l" t="t" r="r" b="b"/>
              <a:pathLst>
                <a:path w="3650" h="1926" extrusionOk="0">
                  <a:moveTo>
                    <a:pt x="631" y="1"/>
                  </a:moveTo>
                  <a:cubicBezTo>
                    <a:pt x="393" y="1"/>
                    <a:pt x="175" y="151"/>
                    <a:pt x="97" y="387"/>
                  </a:cubicBezTo>
                  <a:cubicBezTo>
                    <a:pt x="0" y="676"/>
                    <a:pt x="151" y="993"/>
                    <a:pt x="440" y="1098"/>
                  </a:cubicBezTo>
                  <a:lnTo>
                    <a:pt x="2837" y="1896"/>
                  </a:lnTo>
                  <a:cubicBezTo>
                    <a:pt x="2896" y="1916"/>
                    <a:pt x="2956" y="1925"/>
                    <a:pt x="3014" y="1925"/>
                  </a:cubicBezTo>
                  <a:cubicBezTo>
                    <a:pt x="3251" y="1925"/>
                    <a:pt x="3471" y="1774"/>
                    <a:pt x="3551" y="1538"/>
                  </a:cubicBezTo>
                  <a:cubicBezTo>
                    <a:pt x="3650" y="1243"/>
                    <a:pt x="3490" y="920"/>
                    <a:pt x="3192" y="824"/>
                  </a:cubicBezTo>
                  <a:lnTo>
                    <a:pt x="798" y="26"/>
                  </a:lnTo>
                  <a:cubicBezTo>
                    <a:pt x="742" y="9"/>
                    <a:pt x="686" y="1"/>
                    <a:pt x="631" y="1"/>
                  </a:cubicBezTo>
                  <a:close/>
                </a:path>
              </a:pathLst>
            </a:cu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7" name="Google Shape;737;p55"/>
            <p:cNvSpPr/>
            <p:nvPr/>
          </p:nvSpPr>
          <p:spPr>
            <a:xfrm>
              <a:off x="4146500" y="618325"/>
              <a:ext cx="52050" cy="88650"/>
            </a:xfrm>
            <a:custGeom>
              <a:avLst/>
              <a:gdLst/>
              <a:ahLst/>
              <a:cxnLst/>
              <a:rect l="l" t="t" r="r" b="b"/>
              <a:pathLst>
                <a:path w="2082" h="3546" extrusionOk="0">
                  <a:moveTo>
                    <a:pt x="632" y="1"/>
                  </a:moveTo>
                  <a:cubicBezTo>
                    <a:pt x="574" y="1"/>
                    <a:pt x="514" y="10"/>
                    <a:pt x="455" y="29"/>
                  </a:cubicBezTo>
                  <a:cubicBezTo>
                    <a:pt x="160" y="128"/>
                    <a:pt x="0" y="447"/>
                    <a:pt x="100" y="746"/>
                  </a:cubicBezTo>
                  <a:lnTo>
                    <a:pt x="898" y="3140"/>
                  </a:lnTo>
                  <a:cubicBezTo>
                    <a:pt x="970" y="3386"/>
                    <a:pt x="1196" y="3546"/>
                    <a:pt x="1439" y="3546"/>
                  </a:cubicBezTo>
                  <a:cubicBezTo>
                    <a:pt x="1498" y="3546"/>
                    <a:pt x="1558" y="3536"/>
                    <a:pt x="1617" y="3516"/>
                  </a:cubicBezTo>
                  <a:cubicBezTo>
                    <a:pt x="1921" y="3417"/>
                    <a:pt x="2081" y="3082"/>
                    <a:pt x="1970" y="2784"/>
                  </a:cubicBezTo>
                  <a:lnTo>
                    <a:pt x="1172" y="387"/>
                  </a:lnTo>
                  <a:cubicBezTo>
                    <a:pt x="1092" y="150"/>
                    <a:pt x="871" y="1"/>
                    <a:pt x="632" y="1"/>
                  </a:cubicBezTo>
                  <a:close/>
                </a:path>
              </a:pathLst>
            </a:cu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8" name="Google Shape;738;p55"/>
            <p:cNvSpPr/>
            <p:nvPr/>
          </p:nvSpPr>
          <p:spPr>
            <a:xfrm>
              <a:off x="3927425" y="319075"/>
              <a:ext cx="70650" cy="67850"/>
            </a:xfrm>
            <a:custGeom>
              <a:avLst/>
              <a:gdLst/>
              <a:ahLst/>
              <a:cxnLst/>
              <a:rect l="l" t="t" r="r" b="b"/>
              <a:pathLst>
                <a:path w="2826" h="2714" extrusionOk="0">
                  <a:moveTo>
                    <a:pt x="621" y="0"/>
                  </a:moveTo>
                  <a:cubicBezTo>
                    <a:pt x="477" y="0"/>
                    <a:pt x="333" y="55"/>
                    <a:pt x="223" y="165"/>
                  </a:cubicBezTo>
                  <a:cubicBezTo>
                    <a:pt x="4" y="385"/>
                    <a:pt x="1" y="737"/>
                    <a:pt x="214" y="957"/>
                  </a:cubicBezTo>
                  <a:lnTo>
                    <a:pt x="1813" y="2556"/>
                  </a:lnTo>
                  <a:cubicBezTo>
                    <a:pt x="1922" y="2661"/>
                    <a:pt x="2062" y="2714"/>
                    <a:pt x="2203" y="2714"/>
                  </a:cubicBezTo>
                  <a:cubicBezTo>
                    <a:pt x="2348" y="2714"/>
                    <a:pt x="2494" y="2658"/>
                    <a:pt x="2605" y="2547"/>
                  </a:cubicBezTo>
                  <a:cubicBezTo>
                    <a:pt x="2822" y="2330"/>
                    <a:pt x="2825" y="1977"/>
                    <a:pt x="2611" y="1755"/>
                  </a:cubicBezTo>
                  <a:lnTo>
                    <a:pt x="1012" y="159"/>
                  </a:lnTo>
                  <a:cubicBezTo>
                    <a:pt x="904" y="53"/>
                    <a:pt x="762" y="0"/>
                    <a:pt x="621" y="0"/>
                  </a:cubicBezTo>
                  <a:close/>
                </a:path>
              </a:pathLst>
            </a:cu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9" name="Google Shape;739;p55"/>
            <p:cNvSpPr/>
            <p:nvPr/>
          </p:nvSpPr>
          <p:spPr>
            <a:xfrm>
              <a:off x="4007000" y="279300"/>
              <a:ext cx="51675" cy="88150"/>
            </a:xfrm>
            <a:custGeom>
              <a:avLst/>
              <a:gdLst/>
              <a:ahLst/>
              <a:cxnLst/>
              <a:rect l="l" t="t" r="r" b="b"/>
              <a:pathLst>
                <a:path w="2067" h="3526" extrusionOk="0">
                  <a:moveTo>
                    <a:pt x="632" y="0"/>
                  </a:moveTo>
                  <a:cubicBezTo>
                    <a:pt x="573" y="0"/>
                    <a:pt x="512" y="10"/>
                    <a:pt x="452" y="30"/>
                  </a:cubicBezTo>
                  <a:cubicBezTo>
                    <a:pt x="160" y="127"/>
                    <a:pt x="0" y="437"/>
                    <a:pt x="91" y="732"/>
                  </a:cubicBezTo>
                  <a:lnTo>
                    <a:pt x="889" y="3126"/>
                  </a:lnTo>
                  <a:cubicBezTo>
                    <a:pt x="964" y="3370"/>
                    <a:pt x="1188" y="3525"/>
                    <a:pt x="1428" y="3525"/>
                  </a:cubicBezTo>
                  <a:cubicBezTo>
                    <a:pt x="1487" y="3525"/>
                    <a:pt x="1547" y="3516"/>
                    <a:pt x="1605" y="3496"/>
                  </a:cubicBezTo>
                  <a:cubicBezTo>
                    <a:pt x="1907" y="3397"/>
                    <a:pt x="2066" y="3069"/>
                    <a:pt x="1961" y="2771"/>
                  </a:cubicBezTo>
                  <a:lnTo>
                    <a:pt x="1160" y="374"/>
                  </a:lnTo>
                  <a:cubicBezTo>
                    <a:pt x="1079" y="144"/>
                    <a:pt x="863" y="0"/>
                    <a:pt x="632" y="0"/>
                  </a:cubicBezTo>
                  <a:close/>
                </a:path>
              </a:pathLst>
            </a:cu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0" name="Google Shape;740;p55"/>
            <p:cNvSpPr/>
            <p:nvPr/>
          </p:nvSpPr>
          <p:spPr>
            <a:xfrm>
              <a:off x="3887300" y="398850"/>
              <a:ext cx="91800" cy="48250"/>
            </a:xfrm>
            <a:custGeom>
              <a:avLst/>
              <a:gdLst/>
              <a:ahLst/>
              <a:cxnLst/>
              <a:rect l="l" t="t" r="r" b="b"/>
              <a:pathLst>
                <a:path w="3672" h="1930" extrusionOk="0">
                  <a:moveTo>
                    <a:pt x="638" y="0"/>
                  </a:moveTo>
                  <a:cubicBezTo>
                    <a:pt x="399" y="0"/>
                    <a:pt x="178" y="150"/>
                    <a:pt x="100" y="385"/>
                  </a:cubicBezTo>
                  <a:cubicBezTo>
                    <a:pt x="1" y="678"/>
                    <a:pt x="154" y="991"/>
                    <a:pt x="443" y="1096"/>
                  </a:cubicBezTo>
                  <a:lnTo>
                    <a:pt x="2840" y="1894"/>
                  </a:lnTo>
                  <a:cubicBezTo>
                    <a:pt x="2905" y="1918"/>
                    <a:pt x="2971" y="1930"/>
                    <a:pt x="3036" y="1930"/>
                  </a:cubicBezTo>
                  <a:cubicBezTo>
                    <a:pt x="3271" y="1930"/>
                    <a:pt x="3492" y="1781"/>
                    <a:pt x="3572" y="1545"/>
                  </a:cubicBezTo>
                  <a:cubicBezTo>
                    <a:pt x="3671" y="1241"/>
                    <a:pt x="3503" y="915"/>
                    <a:pt x="3195" y="825"/>
                  </a:cubicBezTo>
                  <a:lnTo>
                    <a:pt x="802" y="24"/>
                  </a:lnTo>
                  <a:cubicBezTo>
                    <a:pt x="747" y="8"/>
                    <a:pt x="692" y="0"/>
                    <a:pt x="638" y="0"/>
                  </a:cubicBezTo>
                  <a:close/>
                </a:path>
              </a:pathLst>
            </a:cu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1" name="Google Shape;741;p55"/>
            <p:cNvSpPr/>
            <p:nvPr/>
          </p:nvSpPr>
          <p:spPr>
            <a:xfrm>
              <a:off x="3854700" y="413675"/>
              <a:ext cx="353475" cy="317200"/>
            </a:xfrm>
            <a:custGeom>
              <a:avLst/>
              <a:gdLst/>
              <a:ahLst/>
              <a:cxnLst/>
              <a:rect l="l" t="t" r="r" b="b"/>
              <a:pathLst>
                <a:path w="14139" h="12688" extrusionOk="0">
                  <a:moveTo>
                    <a:pt x="12278" y="0"/>
                  </a:moveTo>
                  <a:lnTo>
                    <a:pt x="10639" y="1635"/>
                  </a:lnTo>
                  <a:cubicBezTo>
                    <a:pt x="10811" y="1720"/>
                    <a:pt x="10971" y="1831"/>
                    <a:pt x="11109" y="1964"/>
                  </a:cubicBezTo>
                  <a:cubicBezTo>
                    <a:pt x="11772" y="2623"/>
                    <a:pt x="11772" y="3698"/>
                    <a:pt x="11109" y="4358"/>
                  </a:cubicBezTo>
                  <a:lnTo>
                    <a:pt x="5520" y="9949"/>
                  </a:lnTo>
                  <a:cubicBezTo>
                    <a:pt x="5189" y="10281"/>
                    <a:pt x="4755" y="10446"/>
                    <a:pt x="4322" y="10446"/>
                  </a:cubicBezTo>
                  <a:cubicBezTo>
                    <a:pt x="3889" y="10446"/>
                    <a:pt x="3456" y="10281"/>
                    <a:pt x="3126" y="9949"/>
                  </a:cubicBezTo>
                  <a:cubicBezTo>
                    <a:pt x="2464" y="9287"/>
                    <a:pt x="2464" y="8215"/>
                    <a:pt x="3126" y="7552"/>
                  </a:cubicBezTo>
                  <a:lnTo>
                    <a:pt x="5331" y="5351"/>
                  </a:lnTo>
                  <a:cubicBezTo>
                    <a:pt x="4924" y="4499"/>
                    <a:pt x="4764" y="3554"/>
                    <a:pt x="4867" y="2620"/>
                  </a:cubicBezTo>
                  <a:lnTo>
                    <a:pt x="4867" y="2620"/>
                  </a:lnTo>
                  <a:lnTo>
                    <a:pt x="1527" y="5956"/>
                  </a:lnTo>
                  <a:cubicBezTo>
                    <a:pt x="1" y="7501"/>
                    <a:pt x="7" y="9992"/>
                    <a:pt x="1545" y="11530"/>
                  </a:cubicBezTo>
                  <a:cubicBezTo>
                    <a:pt x="2316" y="12301"/>
                    <a:pt x="3328" y="12687"/>
                    <a:pt x="4340" y="12687"/>
                  </a:cubicBezTo>
                  <a:cubicBezTo>
                    <a:pt x="5344" y="12687"/>
                    <a:pt x="6348" y="12307"/>
                    <a:pt x="7119" y="11545"/>
                  </a:cubicBezTo>
                  <a:lnTo>
                    <a:pt x="12708" y="5956"/>
                  </a:lnTo>
                  <a:cubicBezTo>
                    <a:pt x="13783" y="4878"/>
                    <a:pt x="14139" y="3276"/>
                    <a:pt x="13627" y="1843"/>
                  </a:cubicBezTo>
                  <a:cubicBezTo>
                    <a:pt x="13500" y="1467"/>
                    <a:pt x="13316" y="1114"/>
                    <a:pt x="13076" y="798"/>
                  </a:cubicBezTo>
                  <a:lnTo>
                    <a:pt x="13066" y="807"/>
                  </a:lnTo>
                  <a:cubicBezTo>
                    <a:pt x="12955" y="663"/>
                    <a:pt x="12844" y="503"/>
                    <a:pt x="12708" y="368"/>
                  </a:cubicBezTo>
                  <a:cubicBezTo>
                    <a:pt x="12570" y="235"/>
                    <a:pt x="12428" y="115"/>
                    <a:pt x="12278" y="0"/>
                  </a:cubicBezTo>
                  <a:close/>
                </a:path>
              </a:pathLst>
            </a:cu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2" name="Google Shape;742;p55"/>
            <p:cNvSpPr/>
            <p:nvPr/>
          </p:nvSpPr>
          <p:spPr>
            <a:xfrm>
              <a:off x="3996825" y="249750"/>
              <a:ext cx="358300" cy="322025"/>
            </a:xfrm>
            <a:custGeom>
              <a:avLst/>
              <a:gdLst/>
              <a:ahLst/>
              <a:cxnLst/>
              <a:rect l="l" t="t" r="r" b="b"/>
              <a:pathLst>
                <a:path w="14332" h="12881" extrusionOk="0">
                  <a:moveTo>
                    <a:pt x="9993" y="1"/>
                  </a:moveTo>
                  <a:cubicBezTo>
                    <a:pt x="8989" y="1"/>
                    <a:pt x="7985" y="381"/>
                    <a:pt x="7216" y="1143"/>
                  </a:cubicBezTo>
                  <a:lnTo>
                    <a:pt x="1434" y="6925"/>
                  </a:lnTo>
                  <a:cubicBezTo>
                    <a:pt x="359" y="8003"/>
                    <a:pt x="1" y="9605"/>
                    <a:pt x="516" y="11038"/>
                  </a:cubicBezTo>
                  <a:cubicBezTo>
                    <a:pt x="639" y="11414"/>
                    <a:pt x="826" y="11767"/>
                    <a:pt x="1067" y="12083"/>
                  </a:cubicBezTo>
                  <a:lnTo>
                    <a:pt x="1073" y="12074"/>
                  </a:lnTo>
                  <a:cubicBezTo>
                    <a:pt x="1187" y="12218"/>
                    <a:pt x="1296" y="12378"/>
                    <a:pt x="1434" y="12513"/>
                  </a:cubicBezTo>
                  <a:cubicBezTo>
                    <a:pt x="1570" y="12646"/>
                    <a:pt x="1711" y="12766"/>
                    <a:pt x="1865" y="12881"/>
                  </a:cubicBezTo>
                  <a:lnTo>
                    <a:pt x="3500" y="11243"/>
                  </a:lnTo>
                  <a:cubicBezTo>
                    <a:pt x="3328" y="11158"/>
                    <a:pt x="3169" y="11050"/>
                    <a:pt x="3030" y="10918"/>
                  </a:cubicBezTo>
                  <a:cubicBezTo>
                    <a:pt x="2368" y="10255"/>
                    <a:pt x="2368" y="9183"/>
                    <a:pt x="3030" y="8521"/>
                  </a:cubicBezTo>
                  <a:lnTo>
                    <a:pt x="8812" y="2739"/>
                  </a:lnTo>
                  <a:cubicBezTo>
                    <a:pt x="9143" y="2408"/>
                    <a:pt x="9577" y="2242"/>
                    <a:pt x="10010" y="2242"/>
                  </a:cubicBezTo>
                  <a:cubicBezTo>
                    <a:pt x="10443" y="2242"/>
                    <a:pt x="10876" y="2408"/>
                    <a:pt x="11206" y="2739"/>
                  </a:cubicBezTo>
                  <a:cubicBezTo>
                    <a:pt x="11868" y="3401"/>
                    <a:pt x="11868" y="4473"/>
                    <a:pt x="11206" y="5136"/>
                  </a:cubicBezTo>
                  <a:lnTo>
                    <a:pt x="8812" y="7530"/>
                  </a:lnTo>
                  <a:cubicBezTo>
                    <a:pt x="9215" y="8382"/>
                    <a:pt x="9375" y="9328"/>
                    <a:pt x="9273" y="10261"/>
                  </a:cubicBezTo>
                  <a:lnTo>
                    <a:pt x="12805" y="6732"/>
                  </a:lnTo>
                  <a:cubicBezTo>
                    <a:pt x="14331" y="5187"/>
                    <a:pt x="14325" y="2697"/>
                    <a:pt x="12787" y="1158"/>
                  </a:cubicBezTo>
                  <a:cubicBezTo>
                    <a:pt x="12016" y="387"/>
                    <a:pt x="11004" y="1"/>
                    <a:pt x="9993" y="1"/>
                  </a:cubicBezTo>
                  <a:close/>
                </a:path>
              </a:pathLst>
            </a:cu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43" name="Google Shape;743;p55"/>
          <p:cNvGrpSpPr/>
          <p:nvPr/>
        </p:nvGrpSpPr>
        <p:grpSpPr>
          <a:xfrm>
            <a:off x="6549421" y="1269838"/>
            <a:ext cx="515431" cy="513459"/>
            <a:chOff x="2085450" y="842250"/>
            <a:chExt cx="483700" cy="481850"/>
          </a:xfrm>
        </p:grpSpPr>
        <p:sp>
          <p:nvSpPr>
            <p:cNvPr id="744" name="Google Shape;744;p55"/>
            <p:cNvSpPr/>
            <p:nvPr/>
          </p:nvSpPr>
          <p:spPr>
            <a:xfrm>
              <a:off x="2085525" y="926925"/>
              <a:ext cx="483625" cy="397175"/>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chemeClr val="accent3"/>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5" name="Google Shape;745;p55"/>
            <p:cNvSpPr/>
            <p:nvPr/>
          </p:nvSpPr>
          <p:spPr>
            <a:xfrm>
              <a:off x="2085450" y="1151875"/>
              <a:ext cx="143650" cy="87575"/>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chemeClr val="accent3"/>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6" name="Google Shape;746;p55"/>
            <p:cNvSpPr/>
            <p:nvPr/>
          </p:nvSpPr>
          <p:spPr>
            <a:xfrm>
              <a:off x="2274775" y="842250"/>
              <a:ext cx="294375" cy="197650"/>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chemeClr val="accent3"/>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47" name="Google Shape;747;p55"/>
          <p:cNvGrpSpPr/>
          <p:nvPr/>
        </p:nvGrpSpPr>
        <p:grpSpPr>
          <a:xfrm>
            <a:off x="2070618" y="1301366"/>
            <a:ext cx="532534" cy="450429"/>
            <a:chOff x="2678350" y="1464650"/>
            <a:chExt cx="499750" cy="422700"/>
          </a:xfrm>
        </p:grpSpPr>
        <p:sp>
          <p:nvSpPr>
            <p:cNvPr id="748" name="Google Shape;748;p55"/>
            <p:cNvSpPr/>
            <p:nvPr/>
          </p:nvSpPr>
          <p:spPr>
            <a:xfrm>
              <a:off x="3081050" y="1542700"/>
              <a:ext cx="97050" cy="267350"/>
            </a:xfrm>
            <a:custGeom>
              <a:avLst/>
              <a:gdLst/>
              <a:ahLst/>
              <a:cxnLst/>
              <a:rect l="l" t="t" r="r" b="b"/>
              <a:pathLst>
                <a:path w="3882" h="10694" extrusionOk="0">
                  <a:moveTo>
                    <a:pt x="618" y="0"/>
                  </a:moveTo>
                  <a:cubicBezTo>
                    <a:pt x="474" y="0"/>
                    <a:pt x="329" y="55"/>
                    <a:pt x="220" y="165"/>
                  </a:cubicBezTo>
                  <a:cubicBezTo>
                    <a:pt x="3" y="384"/>
                    <a:pt x="0" y="737"/>
                    <a:pt x="214" y="957"/>
                  </a:cubicBezTo>
                  <a:cubicBezTo>
                    <a:pt x="2650" y="3375"/>
                    <a:pt x="2650" y="7316"/>
                    <a:pt x="214" y="9737"/>
                  </a:cubicBezTo>
                  <a:cubicBezTo>
                    <a:pt x="0" y="9957"/>
                    <a:pt x="3" y="10310"/>
                    <a:pt x="220" y="10526"/>
                  </a:cubicBezTo>
                  <a:cubicBezTo>
                    <a:pt x="330" y="10638"/>
                    <a:pt x="475" y="10693"/>
                    <a:pt x="620" y="10693"/>
                  </a:cubicBezTo>
                  <a:cubicBezTo>
                    <a:pt x="761" y="10693"/>
                    <a:pt x="902" y="10641"/>
                    <a:pt x="1012" y="10535"/>
                  </a:cubicBezTo>
                  <a:cubicBezTo>
                    <a:pt x="3882" y="7672"/>
                    <a:pt x="3882" y="3022"/>
                    <a:pt x="1012" y="159"/>
                  </a:cubicBezTo>
                  <a:cubicBezTo>
                    <a:pt x="902" y="53"/>
                    <a:pt x="760" y="0"/>
                    <a:pt x="618" y="0"/>
                  </a:cubicBezTo>
                  <a:close/>
                </a:path>
              </a:pathLst>
            </a:cu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9" name="Google Shape;749;p55"/>
            <p:cNvSpPr/>
            <p:nvPr/>
          </p:nvSpPr>
          <p:spPr>
            <a:xfrm>
              <a:off x="3041000" y="1582600"/>
              <a:ext cx="75075" cy="187725"/>
            </a:xfrm>
            <a:custGeom>
              <a:avLst/>
              <a:gdLst/>
              <a:ahLst/>
              <a:cxnLst/>
              <a:rect l="l" t="t" r="r" b="b"/>
              <a:pathLst>
                <a:path w="3003" h="7509" extrusionOk="0">
                  <a:moveTo>
                    <a:pt x="626" y="0"/>
                  </a:moveTo>
                  <a:cubicBezTo>
                    <a:pt x="482" y="0"/>
                    <a:pt x="337" y="55"/>
                    <a:pt x="226" y="165"/>
                  </a:cubicBezTo>
                  <a:cubicBezTo>
                    <a:pt x="9" y="381"/>
                    <a:pt x="6" y="734"/>
                    <a:pt x="220" y="957"/>
                  </a:cubicBezTo>
                  <a:cubicBezTo>
                    <a:pt x="1774" y="2495"/>
                    <a:pt x="1774" y="5007"/>
                    <a:pt x="220" y="6545"/>
                  </a:cubicBezTo>
                  <a:cubicBezTo>
                    <a:pt x="0" y="6765"/>
                    <a:pt x="0" y="7124"/>
                    <a:pt x="220" y="7343"/>
                  </a:cubicBezTo>
                  <a:cubicBezTo>
                    <a:pt x="330" y="7453"/>
                    <a:pt x="474" y="7508"/>
                    <a:pt x="619" y="7508"/>
                  </a:cubicBezTo>
                  <a:cubicBezTo>
                    <a:pt x="763" y="7508"/>
                    <a:pt x="908" y="7453"/>
                    <a:pt x="1018" y="7343"/>
                  </a:cubicBezTo>
                  <a:cubicBezTo>
                    <a:pt x="3002" y="5359"/>
                    <a:pt x="3002" y="2143"/>
                    <a:pt x="1018" y="159"/>
                  </a:cubicBezTo>
                  <a:cubicBezTo>
                    <a:pt x="909" y="53"/>
                    <a:pt x="768" y="0"/>
                    <a:pt x="626" y="0"/>
                  </a:cubicBezTo>
                  <a:close/>
                </a:path>
              </a:pathLst>
            </a:cu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0" name="Google Shape;750;p55"/>
            <p:cNvSpPr/>
            <p:nvPr/>
          </p:nvSpPr>
          <p:spPr>
            <a:xfrm>
              <a:off x="2678350" y="1464650"/>
              <a:ext cx="339700" cy="422700"/>
            </a:xfrm>
            <a:custGeom>
              <a:avLst/>
              <a:gdLst/>
              <a:ahLst/>
              <a:cxnLst/>
              <a:rect l="l" t="t" r="r" b="b"/>
              <a:pathLst>
                <a:path w="13588" h="16908" extrusionOk="0">
                  <a:moveTo>
                    <a:pt x="5683" y="5632"/>
                  </a:moveTo>
                  <a:lnTo>
                    <a:pt x="5683" y="11278"/>
                  </a:lnTo>
                  <a:lnTo>
                    <a:pt x="3952" y="11278"/>
                  </a:lnTo>
                  <a:cubicBezTo>
                    <a:pt x="3638" y="11278"/>
                    <a:pt x="3389" y="11026"/>
                    <a:pt x="3389" y="10712"/>
                  </a:cubicBezTo>
                  <a:lnTo>
                    <a:pt x="3389" y="6195"/>
                  </a:lnTo>
                  <a:cubicBezTo>
                    <a:pt x="3389" y="5882"/>
                    <a:pt x="3638" y="5632"/>
                    <a:pt x="3952" y="5632"/>
                  </a:cubicBezTo>
                  <a:close/>
                  <a:moveTo>
                    <a:pt x="11895" y="1115"/>
                  </a:moveTo>
                  <a:cubicBezTo>
                    <a:pt x="12206" y="1115"/>
                    <a:pt x="12458" y="1365"/>
                    <a:pt x="12458" y="1679"/>
                  </a:cubicBezTo>
                  <a:lnTo>
                    <a:pt x="12458" y="15229"/>
                  </a:lnTo>
                  <a:cubicBezTo>
                    <a:pt x="12458" y="15542"/>
                    <a:pt x="12206" y="15792"/>
                    <a:pt x="11895" y="15792"/>
                  </a:cubicBezTo>
                  <a:cubicBezTo>
                    <a:pt x="11582" y="15792"/>
                    <a:pt x="11329" y="15542"/>
                    <a:pt x="11329" y="15229"/>
                  </a:cubicBezTo>
                  <a:lnTo>
                    <a:pt x="11329" y="1679"/>
                  </a:lnTo>
                  <a:cubicBezTo>
                    <a:pt x="11329" y="1365"/>
                    <a:pt x="11582" y="1115"/>
                    <a:pt x="11895" y="1115"/>
                  </a:cubicBezTo>
                  <a:close/>
                  <a:moveTo>
                    <a:pt x="11892" y="0"/>
                  </a:moveTo>
                  <a:cubicBezTo>
                    <a:pt x="11090" y="0"/>
                    <a:pt x="10386" y="570"/>
                    <a:pt x="10230" y="1374"/>
                  </a:cubicBezTo>
                  <a:lnTo>
                    <a:pt x="6060" y="4503"/>
                  </a:lnTo>
                  <a:lnTo>
                    <a:pt x="3952" y="4503"/>
                  </a:lnTo>
                  <a:cubicBezTo>
                    <a:pt x="3235" y="4503"/>
                    <a:pt x="2600" y="4955"/>
                    <a:pt x="2362" y="5632"/>
                  </a:cubicBezTo>
                  <a:lnTo>
                    <a:pt x="1693" y="5632"/>
                  </a:lnTo>
                  <a:cubicBezTo>
                    <a:pt x="757" y="5632"/>
                    <a:pt x="1" y="6388"/>
                    <a:pt x="1" y="7325"/>
                  </a:cubicBezTo>
                  <a:lnTo>
                    <a:pt x="1" y="9583"/>
                  </a:lnTo>
                  <a:cubicBezTo>
                    <a:pt x="1" y="10520"/>
                    <a:pt x="757" y="11275"/>
                    <a:pt x="1693" y="11278"/>
                  </a:cubicBezTo>
                  <a:lnTo>
                    <a:pt x="2362" y="11278"/>
                  </a:lnTo>
                  <a:cubicBezTo>
                    <a:pt x="2600" y="11953"/>
                    <a:pt x="3235" y="12405"/>
                    <a:pt x="3952" y="12408"/>
                  </a:cubicBezTo>
                  <a:lnTo>
                    <a:pt x="6060" y="12408"/>
                  </a:lnTo>
                  <a:lnTo>
                    <a:pt x="10230" y="15533"/>
                  </a:lnTo>
                  <a:cubicBezTo>
                    <a:pt x="10386" y="16336"/>
                    <a:pt x="11087" y="16908"/>
                    <a:pt x="11888" y="16908"/>
                  </a:cubicBezTo>
                  <a:cubicBezTo>
                    <a:pt x="11940" y="16908"/>
                    <a:pt x="11993" y="16905"/>
                    <a:pt x="12046" y="16900"/>
                  </a:cubicBezTo>
                  <a:cubicBezTo>
                    <a:pt x="12913" y="16822"/>
                    <a:pt x="13582" y="16099"/>
                    <a:pt x="13588" y="15229"/>
                  </a:cubicBezTo>
                  <a:lnTo>
                    <a:pt x="13588" y="1679"/>
                  </a:lnTo>
                  <a:cubicBezTo>
                    <a:pt x="13579" y="808"/>
                    <a:pt x="12913" y="86"/>
                    <a:pt x="12046" y="7"/>
                  </a:cubicBezTo>
                  <a:cubicBezTo>
                    <a:pt x="11994" y="3"/>
                    <a:pt x="11943" y="0"/>
                    <a:pt x="11892" y="0"/>
                  </a:cubicBezTo>
                  <a:close/>
                </a:path>
              </a:pathLst>
            </a:cu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51" name="Google Shape;751;p55"/>
          <p:cNvGrpSpPr/>
          <p:nvPr/>
        </p:nvGrpSpPr>
        <p:grpSpPr>
          <a:xfrm>
            <a:off x="6547246" y="3053850"/>
            <a:ext cx="519773" cy="513486"/>
            <a:chOff x="3858100" y="1435075"/>
            <a:chExt cx="487775" cy="481875"/>
          </a:xfrm>
        </p:grpSpPr>
        <p:sp>
          <p:nvSpPr>
            <p:cNvPr id="752" name="Google Shape;752;p55"/>
            <p:cNvSpPr/>
            <p:nvPr/>
          </p:nvSpPr>
          <p:spPr>
            <a:xfrm>
              <a:off x="3858100" y="1868750"/>
              <a:ext cx="55575" cy="48200"/>
            </a:xfrm>
            <a:custGeom>
              <a:avLst/>
              <a:gdLst/>
              <a:ahLst/>
              <a:cxnLst/>
              <a:rect l="l" t="t" r="r" b="b"/>
              <a:pathLst>
                <a:path w="2223" h="1928" extrusionOk="0">
                  <a:moveTo>
                    <a:pt x="1600" y="0"/>
                  </a:moveTo>
                  <a:cubicBezTo>
                    <a:pt x="1460" y="0"/>
                    <a:pt x="1319" y="53"/>
                    <a:pt x="1211" y="158"/>
                  </a:cubicBezTo>
                  <a:lnTo>
                    <a:pt x="413" y="959"/>
                  </a:lnTo>
                  <a:cubicBezTo>
                    <a:pt x="0" y="1369"/>
                    <a:pt x="388" y="1927"/>
                    <a:pt x="825" y="1927"/>
                  </a:cubicBezTo>
                  <a:cubicBezTo>
                    <a:pt x="956" y="1927"/>
                    <a:pt x="1091" y="1877"/>
                    <a:pt x="1211" y="1757"/>
                  </a:cubicBezTo>
                  <a:lnTo>
                    <a:pt x="2009" y="959"/>
                  </a:lnTo>
                  <a:cubicBezTo>
                    <a:pt x="2222" y="736"/>
                    <a:pt x="2219" y="384"/>
                    <a:pt x="2000" y="167"/>
                  </a:cubicBezTo>
                  <a:cubicBezTo>
                    <a:pt x="1890" y="56"/>
                    <a:pt x="1745" y="0"/>
                    <a:pt x="1600" y="0"/>
                  </a:cubicBezTo>
                  <a:close/>
                </a:path>
              </a:pathLst>
            </a:cu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3" name="Google Shape;753;p55"/>
            <p:cNvSpPr/>
            <p:nvPr/>
          </p:nvSpPr>
          <p:spPr>
            <a:xfrm>
              <a:off x="3917950" y="1808500"/>
              <a:ext cx="60350" cy="48525"/>
            </a:xfrm>
            <a:custGeom>
              <a:avLst/>
              <a:gdLst/>
              <a:ahLst/>
              <a:cxnLst/>
              <a:rect l="l" t="t" r="r" b="b"/>
              <a:pathLst>
                <a:path w="2414" h="1941" extrusionOk="0">
                  <a:moveTo>
                    <a:pt x="1601" y="1"/>
                  </a:moveTo>
                  <a:cubicBezTo>
                    <a:pt x="1470" y="1"/>
                    <a:pt x="1333" y="52"/>
                    <a:pt x="1211" y="174"/>
                  </a:cubicBezTo>
                  <a:lnTo>
                    <a:pt x="413" y="972"/>
                  </a:lnTo>
                  <a:cubicBezTo>
                    <a:pt x="1" y="1384"/>
                    <a:pt x="388" y="1941"/>
                    <a:pt x="824" y="1941"/>
                  </a:cubicBezTo>
                  <a:cubicBezTo>
                    <a:pt x="955" y="1941"/>
                    <a:pt x="1091" y="1890"/>
                    <a:pt x="1211" y="1770"/>
                  </a:cubicBezTo>
                  <a:lnTo>
                    <a:pt x="2009" y="972"/>
                  </a:lnTo>
                  <a:cubicBezTo>
                    <a:pt x="2414" y="569"/>
                    <a:pt x="2037" y="1"/>
                    <a:pt x="1601" y="1"/>
                  </a:cubicBezTo>
                  <a:close/>
                </a:path>
              </a:pathLst>
            </a:cu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4" name="Google Shape;754;p55"/>
            <p:cNvSpPr/>
            <p:nvPr/>
          </p:nvSpPr>
          <p:spPr>
            <a:xfrm>
              <a:off x="3876450" y="1435075"/>
              <a:ext cx="450375" cy="251250"/>
            </a:xfrm>
            <a:custGeom>
              <a:avLst/>
              <a:gdLst/>
              <a:ahLst/>
              <a:cxnLst/>
              <a:rect l="l" t="t" r="r" b="b"/>
              <a:pathLst>
                <a:path w="18015" h="10050" extrusionOk="0">
                  <a:moveTo>
                    <a:pt x="18014" y="1"/>
                  </a:moveTo>
                  <a:lnTo>
                    <a:pt x="561" y="4762"/>
                  </a:lnTo>
                  <a:cubicBezTo>
                    <a:pt x="121" y="4882"/>
                    <a:pt x="1" y="5448"/>
                    <a:pt x="350" y="5740"/>
                  </a:cubicBezTo>
                  <a:lnTo>
                    <a:pt x="5584" y="10049"/>
                  </a:lnTo>
                  <a:lnTo>
                    <a:pt x="18014" y="1"/>
                  </a:lnTo>
                  <a:close/>
                </a:path>
              </a:pathLst>
            </a:cu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5" name="Google Shape;755;p55"/>
            <p:cNvSpPr/>
            <p:nvPr/>
          </p:nvSpPr>
          <p:spPr>
            <a:xfrm>
              <a:off x="4094925" y="1456025"/>
              <a:ext cx="250950" cy="445250"/>
            </a:xfrm>
            <a:custGeom>
              <a:avLst/>
              <a:gdLst/>
              <a:ahLst/>
              <a:cxnLst/>
              <a:rect l="l" t="t" r="r" b="b"/>
              <a:pathLst>
                <a:path w="10038" h="17810" extrusionOk="0">
                  <a:moveTo>
                    <a:pt x="10037" y="0"/>
                  </a:moveTo>
                  <a:cubicBezTo>
                    <a:pt x="9890" y="120"/>
                    <a:pt x="118" y="12226"/>
                    <a:pt x="1" y="12370"/>
                  </a:cubicBezTo>
                  <a:lnTo>
                    <a:pt x="4313" y="17604"/>
                  </a:lnTo>
                  <a:cubicBezTo>
                    <a:pt x="4428" y="17744"/>
                    <a:pt x="4587" y="17809"/>
                    <a:pt x="4745" y="17809"/>
                  </a:cubicBezTo>
                  <a:cubicBezTo>
                    <a:pt x="4985" y="17809"/>
                    <a:pt x="5222" y="17659"/>
                    <a:pt x="5294" y="17390"/>
                  </a:cubicBezTo>
                  <a:lnTo>
                    <a:pt x="10037" y="0"/>
                  </a:lnTo>
                  <a:close/>
                </a:path>
              </a:pathLst>
            </a:cu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6" name="Google Shape;756;p55"/>
            <p:cNvSpPr/>
            <p:nvPr/>
          </p:nvSpPr>
          <p:spPr>
            <a:xfrm>
              <a:off x="3993575" y="1542825"/>
              <a:ext cx="245025" cy="242525"/>
            </a:xfrm>
            <a:custGeom>
              <a:avLst/>
              <a:gdLst/>
              <a:ahLst/>
              <a:cxnLst/>
              <a:rect l="l" t="t" r="r" b="b"/>
              <a:pathLst>
                <a:path w="9801" h="9701" extrusionOk="0">
                  <a:moveTo>
                    <a:pt x="9800" y="0"/>
                  </a:moveTo>
                  <a:lnTo>
                    <a:pt x="646" y="7399"/>
                  </a:lnTo>
                  <a:lnTo>
                    <a:pt x="125" y="8955"/>
                  </a:lnTo>
                  <a:cubicBezTo>
                    <a:pt x="1" y="9338"/>
                    <a:pt x="298" y="9700"/>
                    <a:pt x="659" y="9700"/>
                  </a:cubicBezTo>
                  <a:cubicBezTo>
                    <a:pt x="719" y="9700"/>
                    <a:pt x="780" y="9690"/>
                    <a:pt x="842" y="9669"/>
                  </a:cubicBezTo>
                  <a:lnTo>
                    <a:pt x="2398" y="9151"/>
                  </a:lnTo>
                  <a:lnTo>
                    <a:pt x="9800" y="0"/>
                  </a:lnTo>
                  <a:close/>
                </a:path>
              </a:pathLst>
            </a:cu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57" name="Google Shape;757;p55"/>
          <p:cNvGrpSpPr/>
          <p:nvPr/>
        </p:nvGrpSpPr>
        <p:grpSpPr>
          <a:xfrm>
            <a:off x="4312771" y="3053876"/>
            <a:ext cx="518468" cy="513459"/>
            <a:chOff x="5049725" y="1435050"/>
            <a:chExt cx="486550" cy="481850"/>
          </a:xfrm>
        </p:grpSpPr>
        <p:sp>
          <p:nvSpPr>
            <p:cNvPr id="758" name="Google Shape;758;p55"/>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9" name="Google Shape;759;p55"/>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0" name="Google Shape;760;p55"/>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1" name="Google Shape;761;p55"/>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62" name="Google Shape;762;p55"/>
          <p:cNvSpPr/>
          <p:nvPr/>
        </p:nvSpPr>
        <p:spPr>
          <a:xfrm>
            <a:off x="2084397" y="3089361"/>
            <a:ext cx="504988" cy="477975"/>
          </a:xfrm>
          <a:custGeom>
            <a:avLst/>
            <a:gdLst/>
            <a:ahLst/>
            <a:cxnLst/>
            <a:rect l="l" t="t" r="r" b="b"/>
            <a:pathLst>
              <a:path w="18956" h="17942" extrusionOk="0">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 name="ZoneTexte 38">
            <a:extLst>
              <a:ext uri="{FF2B5EF4-FFF2-40B4-BE49-F238E27FC236}">
                <a16:creationId xmlns:a16="http://schemas.microsoft.com/office/drawing/2014/main" id="{64EE4E33-F9A1-4F24-A190-870EBDA93E14}"/>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12</a:t>
            </a:r>
          </a:p>
        </p:txBody>
      </p:sp>
      <p:pic>
        <p:nvPicPr>
          <p:cNvPr id="42" name="Picture 41">
            <a:extLst>
              <a:ext uri="{FF2B5EF4-FFF2-40B4-BE49-F238E27FC236}">
                <a16:creationId xmlns:a16="http://schemas.microsoft.com/office/drawing/2014/main" id="{8E72096B-337D-4305-9B19-A5C9E33D71A3}"/>
              </a:ext>
            </a:extLst>
          </p:cNvPr>
          <p:cNvPicPr>
            <a:picLocks noChangeAspect="1"/>
          </p:cNvPicPr>
          <p:nvPr/>
        </p:nvPicPr>
        <p:blipFill>
          <a:blip r:embed="rId3"/>
          <a:stretch>
            <a:fillRect/>
          </a:stretch>
        </p:blipFill>
        <p:spPr>
          <a:xfrm>
            <a:off x="1382438" y="4501860"/>
            <a:ext cx="930303" cy="541583"/>
          </a:xfrm>
          <a:prstGeom prst="rect">
            <a:avLst/>
          </a:prstGeom>
        </p:spPr>
      </p:pic>
    </p:spTree>
    <p:extLst>
      <p:ext uri="{BB962C8B-B14F-4D97-AF65-F5344CB8AC3E}">
        <p14:creationId xmlns:p14="http://schemas.microsoft.com/office/powerpoint/2010/main" val="1306515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64"/>
          <p:cNvSpPr txBox="1">
            <a:spLocks noGrp="1"/>
          </p:cNvSpPr>
          <p:nvPr>
            <p:ph type="title"/>
          </p:nvPr>
        </p:nvSpPr>
        <p:spPr>
          <a:xfrm>
            <a:off x="1791036" y="1966332"/>
            <a:ext cx="201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Sous</a:t>
            </a:r>
            <a:endParaRPr dirty="0"/>
          </a:p>
        </p:txBody>
      </p:sp>
      <p:sp>
        <p:nvSpPr>
          <p:cNvPr id="994" name="Google Shape;994;p64"/>
          <p:cNvSpPr txBox="1">
            <a:spLocks noGrp="1"/>
          </p:cNvSpPr>
          <p:nvPr>
            <p:ph type="subTitle" idx="1"/>
          </p:nvPr>
        </p:nvSpPr>
        <p:spPr>
          <a:xfrm>
            <a:off x="940245" y="2571750"/>
            <a:ext cx="3496583" cy="4674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fr-CA" sz="1600" dirty="0">
                <a:effectLst/>
                <a:latin typeface="+mn-lt"/>
                <a:ea typeface="Calibri" panose="020F0502020204030204" pitchFamily="34" charset="0"/>
                <a:cs typeface="Times New Roman" panose="02020603050405020304" pitchFamily="18" charset="0"/>
              </a:rPr>
              <a:t>Details</a:t>
            </a:r>
            <a:endParaRPr sz="1200" dirty="0">
              <a:latin typeface="+mn-lt"/>
            </a:endParaRPr>
          </a:p>
        </p:txBody>
      </p:sp>
      <p:sp>
        <p:nvSpPr>
          <p:cNvPr id="997" name="Google Shape;997;p64"/>
          <p:cNvSpPr txBox="1">
            <a:spLocks noGrp="1"/>
          </p:cNvSpPr>
          <p:nvPr>
            <p:ph type="title" idx="4"/>
          </p:nvPr>
        </p:nvSpPr>
        <p:spPr>
          <a:xfrm>
            <a:off x="4971796" y="1966332"/>
            <a:ext cx="201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Sous</a:t>
            </a:r>
            <a:endParaRPr dirty="0"/>
          </a:p>
        </p:txBody>
      </p:sp>
      <p:sp>
        <p:nvSpPr>
          <p:cNvPr id="998" name="Google Shape;998;p64"/>
          <p:cNvSpPr txBox="1">
            <a:spLocks noGrp="1"/>
          </p:cNvSpPr>
          <p:nvPr>
            <p:ph type="subTitle" idx="5"/>
          </p:nvPr>
        </p:nvSpPr>
        <p:spPr>
          <a:xfrm>
            <a:off x="4360884" y="2805450"/>
            <a:ext cx="4063116" cy="4674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fr-FR" sz="1600" dirty="0">
                <a:solidFill>
                  <a:schemeClr val="bg1"/>
                </a:solidFill>
                <a:effectLst/>
                <a:latin typeface="+mn-lt"/>
                <a:ea typeface="Calibri" panose="020F0502020204030204" pitchFamily="34" charset="0"/>
              </a:rPr>
              <a:t>Details</a:t>
            </a:r>
          </a:p>
        </p:txBody>
      </p:sp>
      <p:sp>
        <p:nvSpPr>
          <p:cNvPr id="1001" name="Google Shape;1001;p64"/>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Titre</a:t>
            </a:r>
            <a:endParaRPr dirty="0"/>
          </a:p>
        </p:txBody>
      </p:sp>
      <p:sp>
        <p:nvSpPr>
          <p:cNvPr id="7" name="ZoneTexte 6">
            <a:extLst>
              <a:ext uri="{FF2B5EF4-FFF2-40B4-BE49-F238E27FC236}">
                <a16:creationId xmlns:a16="http://schemas.microsoft.com/office/drawing/2014/main" id="{CE50DD3C-1163-40CA-803D-4111F731491E}"/>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13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64"/>
          <p:cNvSpPr txBox="1">
            <a:spLocks noGrp="1"/>
          </p:cNvSpPr>
          <p:nvPr>
            <p:ph type="title"/>
          </p:nvPr>
        </p:nvSpPr>
        <p:spPr>
          <a:xfrm>
            <a:off x="1733762" y="1839471"/>
            <a:ext cx="201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Sous</a:t>
            </a:r>
            <a:endParaRPr dirty="0"/>
          </a:p>
        </p:txBody>
      </p:sp>
      <p:sp>
        <p:nvSpPr>
          <p:cNvPr id="994" name="Google Shape;994;p64"/>
          <p:cNvSpPr txBox="1">
            <a:spLocks noGrp="1"/>
          </p:cNvSpPr>
          <p:nvPr>
            <p:ph type="subTitle" idx="1"/>
          </p:nvPr>
        </p:nvSpPr>
        <p:spPr>
          <a:xfrm>
            <a:off x="829174" y="2197914"/>
            <a:ext cx="3824577" cy="2672140"/>
          </a:xfrm>
          <a:prstGeom prst="rect">
            <a:avLst/>
          </a:prstGeom>
        </p:spPr>
        <p:txBody>
          <a:bodyPr spcFirstLastPara="1" wrap="square" lIns="91425" tIns="91425" rIns="91425" bIns="91425" anchor="ctr" anchorCtr="0">
            <a:noAutofit/>
          </a:bodyPr>
          <a:lstStyle/>
          <a:p>
            <a:pPr marL="285750" indent="-285750" algn="l">
              <a:lnSpc>
                <a:spcPct val="200000"/>
              </a:lnSpc>
              <a:buFont typeface="Arial" panose="020B0604020202020204" pitchFamily="34" charset="0"/>
              <a:buChar char="•"/>
            </a:pPr>
            <a:r>
              <a:rPr lang="en" sz="2400" dirty="0"/>
              <a:t>Details</a:t>
            </a:r>
            <a:endParaRPr sz="1200" dirty="0">
              <a:latin typeface="+mn-lt"/>
            </a:endParaRPr>
          </a:p>
        </p:txBody>
      </p:sp>
      <p:sp>
        <p:nvSpPr>
          <p:cNvPr id="997" name="Google Shape;997;p64"/>
          <p:cNvSpPr txBox="1">
            <a:spLocks noGrp="1"/>
          </p:cNvSpPr>
          <p:nvPr>
            <p:ph type="title" idx="4"/>
          </p:nvPr>
        </p:nvSpPr>
        <p:spPr>
          <a:xfrm>
            <a:off x="5476588" y="1839471"/>
            <a:ext cx="201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Sous</a:t>
            </a:r>
            <a:endParaRPr dirty="0"/>
          </a:p>
        </p:txBody>
      </p:sp>
      <p:sp>
        <p:nvSpPr>
          <p:cNvPr id="998" name="Google Shape;998;p64"/>
          <p:cNvSpPr txBox="1">
            <a:spLocks noGrp="1"/>
          </p:cNvSpPr>
          <p:nvPr>
            <p:ph type="subTitle" idx="5"/>
          </p:nvPr>
        </p:nvSpPr>
        <p:spPr>
          <a:xfrm>
            <a:off x="4490249" y="2103321"/>
            <a:ext cx="4152819" cy="1430663"/>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 sz="2400" dirty="0"/>
              <a:t>Details</a:t>
            </a:r>
            <a:endParaRPr sz="1200" dirty="0">
              <a:solidFill>
                <a:schemeClr val="bg1"/>
              </a:solidFill>
              <a:latin typeface="+mn-lt"/>
            </a:endParaRPr>
          </a:p>
        </p:txBody>
      </p:sp>
      <p:sp>
        <p:nvSpPr>
          <p:cNvPr id="1001" name="Google Shape;1001;p64"/>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Titre</a:t>
            </a:r>
            <a:endParaRPr dirty="0"/>
          </a:p>
        </p:txBody>
      </p:sp>
      <p:sp>
        <p:nvSpPr>
          <p:cNvPr id="7" name="ZoneTexte 6">
            <a:extLst>
              <a:ext uri="{FF2B5EF4-FFF2-40B4-BE49-F238E27FC236}">
                <a16:creationId xmlns:a16="http://schemas.microsoft.com/office/drawing/2014/main" id="{BA79D156-D279-4BCE-892C-A08E4DBCB679}"/>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14</a:t>
            </a:r>
          </a:p>
        </p:txBody>
      </p:sp>
    </p:spTree>
    <p:extLst>
      <p:ext uri="{BB962C8B-B14F-4D97-AF65-F5344CB8AC3E}">
        <p14:creationId xmlns:p14="http://schemas.microsoft.com/office/powerpoint/2010/main" val="3773311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64"/>
          <p:cNvSpPr txBox="1">
            <a:spLocks noGrp="1"/>
          </p:cNvSpPr>
          <p:nvPr>
            <p:ph type="title"/>
          </p:nvPr>
        </p:nvSpPr>
        <p:spPr>
          <a:xfrm>
            <a:off x="1796254" y="1832976"/>
            <a:ext cx="201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Sous</a:t>
            </a:r>
            <a:endParaRPr dirty="0"/>
          </a:p>
        </p:txBody>
      </p:sp>
      <p:sp>
        <p:nvSpPr>
          <p:cNvPr id="994" name="Google Shape;994;p64"/>
          <p:cNvSpPr txBox="1">
            <a:spLocks noGrp="1"/>
          </p:cNvSpPr>
          <p:nvPr>
            <p:ph type="subTitle" idx="1"/>
          </p:nvPr>
        </p:nvSpPr>
        <p:spPr>
          <a:xfrm>
            <a:off x="1035908" y="2310430"/>
            <a:ext cx="3536092" cy="2123123"/>
          </a:xfrm>
          <a:prstGeom prst="rect">
            <a:avLst/>
          </a:prstGeom>
        </p:spPr>
        <p:txBody>
          <a:bodyPr spcFirstLastPara="1" wrap="square" lIns="91425" tIns="91425" rIns="91425" bIns="91425" anchor="ctr" anchorCtr="0">
            <a:noAutofit/>
          </a:bodyPr>
          <a:lstStyle/>
          <a:p>
            <a:pPr marL="285750" indent="-285750" algn="l">
              <a:lnSpc>
                <a:spcPct val="200000"/>
              </a:lnSpc>
              <a:buFont typeface="Arial" panose="020B0604020202020204" pitchFamily="34" charset="0"/>
              <a:buChar char="•"/>
            </a:pPr>
            <a:r>
              <a:rPr lang="fr-FR" sz="1600" dirty="0">
                <a:effectLst/>
                <a:latin typeface="+mn-lt"/>
                <a:ea typeface="Calibri" panose="020F0502020204030204" pitchFamily="34" charset="0"/>
                <a:cs typeface="Times New Roman" panose="02020603050405020304" pitchFamily="18" charset="0"/>
              </a:rPr>
              <a:t>Details</a:t>
            </a:r>
            <a:endParaRPr lang="fr-FR" sz="1200" dirty="0">
              <a:latin typeface="+mn-lt"/>
            </a:endParaRPr>
          </a:p>
        </p:txBody>
      </p:sp>
      <p:sp>
        <p:nvSpPr>
          <p:cNvPr id="997" name="Google Shape;997;p64"/>
          <p:cNvSpPr txBox="1">
            <a:spLocks noGrp="1"/>
          </p:cNvSpPr>
          <p:nvPr>
            <p:ph type="title" idx="4"/>
          </p:nvPr>
        </p:nvSpPr>
        <p:spPr>
          <a:xfrm>
            <a:off x="5273946" y="1832976"/>
            <a:ext cx="201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Sous</a:t>
            </a:r>
            <a:endParaRPr dirty="0"/>
          </a:p>
        </p:txBody>
      </p:sp>
      <p:sp>
        <p:nvSpPr>
          <p:cNvPr id="998" name="Google Shape;998;p64"/>
          <p:cNvSpPr txBox="1">
            <a:spLocks noGrp="1"/>
          </p:cNvSpPr>
          <p:nvPr>
            <p:ph type="subTitle" idx="5"/>
          </p:nvPr>
        </p:nvSpPr>
        <p:spPr>
          <a:xfrm>
            <a:off x="4778736" y="2701646"/>
            <a:ext cx="3824577" cy="467400"/>
          </a:xfrm>
          <a:prstGeom prst="rect">
            <a:avLst/>
          </a:prstGeom>
        </p:spPr>
        <p:txBody>
          <a:bodyPr spcFirstLastPara="1" wrap="square" lIns="91425" tIns="91425" rIns="91425" bIns="91425" anchor="ctr" anchorCtr="0">
            <a:noAutofit/>
          </a:bodyPr>
          <a:lstStyle/>
          <a:p>
            <a:pPr marL="742950" lvl="1" indent="-285750" algn="l">
              <a:buFont typeface="Arial" panose="020B0604020202020204" pitchFamily="34" charset="0"/>
              <a:buChar char="•"/>
            </a:pPr>
            <a:r>
              <a:rPr lang="fr-CA" sz="1800" dirty="0">
                <a:effectLst/>
                <a:latin typeface="+mn-lt"/>
                <a:ea typeface="Calibri" panose="020F0502020204030204" pitchFamily="34" charset="0"/>
                <a:cs typeface="Times New Roman" panose="02020603050405020304" pitchFamily="18" charset="0"/>
              </a:rPr>
              <a:t>Details</a:t>
            </a:r>
            <a:endParaRPr lang="fr-CA" dirty="0">
              <a:solidFill>
                <a:schemeClr val="bg1"/>
              </a:solidFill>
              <a:latin typeface="+mn-lt"/>
            </a:endParaRPr>
          </a:p>
        </p:txBody>
      </p:sp>
      <p:sp>
        <p:nvSpPr>
          <p:cNvPr id="1001" name="Google Shape;1001;p64"/>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Titre</a:t>
            </a:r>
            <a:endParaRPr dirty="0"/>
          </a:p>
        </p:txBody>
      </p:sp>
      <p:sp>
        <p:nvSpPr>
          <p:cNvPr id="7" name="ZoneTexte 6">
            <a:extLst>
              <a:ext uri="{FF2B5EF4-FFF2-40B4-BE49-F238E27FC236}">
                <a16:creationId xmlns:a16="http://schemas.microsoft.com/office/drawing/2014/main" id="{29D296DB-5200-404D-BD9B-62A7BDAF2069}"/>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15</a:t>
            </a:r>
          </a:p>
        </p:txBody>
      </p:sp>
    </p:spTree>
    <p:extLst>
      <p:ext uri="{BB962C8B-B14F-4D97-AF65-F5344CB8AC3E}">
        <p14:creationId xmlns:p14="http://schemas.microsoft.com/office/powerpoint/2010/main" val="2767449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64"/>
          <p:cNvSpPr txBox="1">
            <a:spLocks noGrp="1"/>
          </p:cNvSpPr>
          <p:nvPr>
            <p:ph type="title"/>
          </p:nvPr>
        </p:nvSpPr>
        <p:spPr>
          <a:xfrm>
            <a:off x="1695622" y="1481825"/>
            <a:ext cx="201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Sous</a:t>
            </a:r>
            <a:endParaRPr dirty="0"/>
          </a:p>
        </p:txBody>
      </p:sp>
      <p:sp>
        <p:nvSpPr>
          <p:cNvPr id="994" name="Google Shape;994;p64"/>
          <p:cNvSpPr txBox="1">
            <a:spLocks noGrp="1"/>
          </p:cNvSpPr>
          <p:nvPr>
            <p:ph type="subTitle" idx="1"/>
          </p:nvPr>
        </p:nvSpPr>
        <p:spPr>
          <a:xfrm>
            <a:off x="584298" y="2096826"/>
            <a:ext cx="4094922" cy="2672140"/>
          </a:xfrm>
          <a:prstGeom prst="rect">
            <a:avLst/>
          </a:prstGeom>
        </p:spPr>
        <p:txBody>
          <a:bodyPr spcFirstLastPara="1" wrap="square" lIns="91425" tIns="91425" rIns="91425" bIns="91425" anchor="ctr" anchorCtr="0">
            <a:noAutofit/>
          </a:bodyPr>
          <a:lstStyle/>
          <a:p>
            <a:pPr algn="l">
              <a:lnSpc>
                <a:spcPct val="150000"/>
              </a:lnSpc>
              <a:spcAft>
                <a:spcPts val="1000"/>
              </a:spcAft>
              <a:buFont typeface="Arial" panose="020B0604020202020204" pitchFamily="34" charset="0"/>
              <a:buChar char="•"/>
            </a:pPr>
            <a:r>
              <a:rPr lang="fr-FR" sz="1600" dirty="0">
                <a:effectLst/>
                <a:latin typeface="+mn-lt"/>
                <a:ea typeface="Calibri" panose="020F0502020204030204" pitchFamily="34" charset="0"/>
                <a:cs typeface="Times New Roman" panose="02020603050405020304" pitchFamily="18" charset="0"/>
              </a:rPr>
              <a:t>Details</a:t>
            </a:r>
            <a:endParaRPr lang="fr-CA" sz="1200" dirty="0">
              <a:solidFill>
                <a:schemeClr val="bg1"/>
              </a:solidFill>
              <a:effectLst/>
              <a:latin typeface="+mn-lt"/>
              <a:ea typeface="Calibri" panose="020F0502020204030204" pitchFamily="34" charset="0"/>
              <a:cs typeface="Times New Roman" panose="02020603050405020304" pitchFamily="18" charset="0"/>
            </a:endParaRPr>
          </a:p>
        </p:txBody>
      </p:sp>
      <p:sp>
        <p:nvSpPr>
          <p:cNvPr id="997" name="Google Shape;997;p64"/>
          <p:cNvSpPr txBox="1">
            <a:spLocks noGrp="1"/>
          </p:cNvSpPr>
          <p:nvPr>
            <p:ph type="title" idx="4"/>
          </p:nvPr>
        </p:nvSpPr>
        <p:spPr>
          <a:xfrm>
            <a:off x="5027456" y="1481825"/>
            <a:ext cx="201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Sous</a:t>
            </a:r>
            <a:endParaRPr dirty="0"/>
          </a:p>
        </p:txBody>
      </p:sp>
      <p:sp>
        <p:nvSpPr>
          <p:cNvPr id="998" name="Google Shape;998;p64"/>
          <p:cNvSpPr txBox="1">
            <a:spLocks noGrp="1"/>
          </p:cNvSpPr>
          <p:nvPr>
            <p:ph type="subTitle" idx="5"/>
          </p:nvPr>
        </p:nvSpPr>
        <p:spPr>
          <a:xfrm>
            <a:off x="4599423" y="2473625"/>
            <a:ext cx="4094922" cy="4674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fr-FR" sz="1600" dirty="0">
                <a:effectLst/>
                <a:latin typeface="+mn-lt"/>
                <a:ea typeface="Calibri" panose="020F0502020204030204" pitchFamily="34" charset="0"/>
                <a:cs typeface="Times New Roman" panose="02020603050405020304" pitchFamily="18" charset="0"/>
              </a:rPr>
              <a:t>Details</a:t>
            </a:r>
            <a:endParaRPr lang="fr-FR" sz="1200" dirty="0">
              <a:solidFill>
                <a:schemeClr val="bg1"/>
              </a:solidFill>
              <a:latin typeface="+mn-lt"/>
            </a:endParaRPr>
          </a:p>
        </p:txBody>
      </p:sp>
      <p:sp>
        <p:nvSpPr>
          <p:cNvPr id="1001" name="Google Shape;1001;p64"/>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p>
            <a:r>
              <a:rPr lang="fr-FR" dirty="0"/>
              <a:t>Titre</a:t>
            </a:r>
            <a:br>
              <a:rPr lang="fr-FR" dirty="0"/>
            </a:br>
            <a:endParaRPr dirty="0"/>
          </a:p>
        </p:txBody>
      </p:sp>
      <p:sp>
        <p:nvSpPr>
          <p:cNvPr id="7" name="ZoneTexte 6">
            <a:extLst>
              <a:ext uri="{FF2B5EF4-FFF2-40B4-BE49-F238E27FC236}">
                <a16:creationId xmlns:a16="http://schemas.microsoft.com/office/drawing/2014/main" id="{7CA3B523-FF04-4332-9B11-120CCFFCBC66}"/>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16</a:t>
            </a:r>
          </a:p>
        </p:txBody>
      </p:sp>
    </p:spTree>
    <p:extLst>
      <p:ext uri="{BB962C8B-B14F-4D97-AF65-F5344CB8AC3E}">
        <p14:creationId xmlns:p14="http://schemas.microsoft.com/office/powerpoint/2010/main" val="3027516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64"/>
          <p:cNvSpPr txBox="1">
            <a:spLocks noGrp="1"/>
          </p:cNvSpPr>
          <p:nvPr>
            <p:ph type="title"/>
          </p:nvPr>
        </p:nvSpPr>
        <p:spPr>
          <a:xfrm>
            <a:off x="1624059" y="1569126"/>
            <a:ext cx="201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Sous</a:t>
            </a:r>
            <a:endParaRPr dirty="0"/>
          </a:p>
        </p:txBody>
      </p:sp>
      <p:sp>
        <p:nvSpPr>
          <p:cNvPr id="994" name="Google Shape;994;p64"/>
          <p:cNvSpPr txBox="1">
            <a:spLocks noGrp="1"/>
          </p:cNvSpPr>
          <p:nvPr>
            <p:ph type="subTitle" idx="1"/>
          </p:nvPr>
        </p:nvSpPr>
        <p:spPr>
          <a:xfrm>
            <a:off x="829174" y="1832976"/>
            <a:ext cx="3536092" cy="2672140"/>
          </a:xfrm>
          <a:prstGeom prst="rect">
            <a:avLst/>
          </a:prstGeom>
        </p:spPr>
        <p:txBody>
          <a:bodyPr spcFirstLastPara="1" wrap="square" lIns="91425" tIns="91425" rIns="91425" bIns="91425" anchor="ctr" anchorCtr="0">
            <a:noAutofit/>
          </a:bodyPr>
          <a:lstStyle/>
          <a:p>
            <a:pPr algn="l">
              <a:lnSpc>
                <a:spcPct val="150000"/>
              </a:lnSpc>
              <a:spcAft>
                <a:spcPts val="1000"/>
              </a:spcAft>
              <a:buFont typeface="Arial" panose="020B0604020202020204" pitchFamily="34" charset="0"/>
              <a:buChar char="•"/>
            </a:pPr>
            <a:r>
              <a:rPr lang="fr-FR" sz="1600" dirty="0">
                <a:effectLst/>
                <a:latin typeface="+mn-lt"/>
                <a:ea typeface="Calibri" panose="020F0502020204030204" pitchFamily="34" charset="0"/>
                <a:cs typeface="Times New Roman" panose="02020603050405020304" pitchFamily="18" charset="0"/>
              </a:rPr>
              <a:t>Details</a:t>
            </a:r>
            <a:endParaRPr lang="fr-CA" sz="1600" b="1"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97" name="Google Shape;997;p64"/>
          <p:cNvSpPr txBox="1">
            <a:spLocks noGrp="1"/>
          </p:cNvSpPr>
          <p:nvPr>
            <p:ph type="title" idx="4"/>
          </p:nvPr>
        </p:nvSpPr>
        <p:spPr>
          <a:xfrm>
            <a:off x="5160151" y="1569126"/>
            <a:ext cx="201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Sous</a:t>
            </a:r>
            <a:endParaRPr dirty="0"/>
          </a:p>
        </p:txBody>
      </p:sp>
      <p:sp>
        <p:nvSpPr>
          <p:cNvPr id="998" name="Google Shape;998;p64"/>
          <p:cNvSpPr txBox="1">
            <a:spLocks noGrp="1"/>
          </p:cNvSpPr>
          <p:nvPr>
            <p:ph type="subTitle" idx="5"/>
          </p:nvPr>
        </p:nvSpPr>
        <p:spPr>
          <a:xfrm>
            <a:off x="4599423" y="2473625"/>
            <a:ext cx="3824577" cy="4674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fr-FR" sz="1600" dirty="0">
                <a:effectLst/>
                <a:latin typeface="+mn-lt"/>
                <a:ea typeface="Calibri" panose="020F0502020204030204" pitchFamily="34" charset="0"/>
                <a:cs typeface="Times New Roman" panose="02020603050405020304" pitchFamily="18" charset="0"/>
              </a:rPr>
              <a:t>Details</a:t>
            </a:r>
            <a:endParaRPr lang="fr-FR" sz="1200" dirty="0">
              <a:solidFill>
                <a:schemeClr val="bg1"/>
              </a:solidFill>
              <a:latin typeface="+mn-lt"/>
            </a:endParaRPr>
          </a:p>
        </p:txBody>
      </p:sp>
      <p:sp>
        <p:nvSpPr>
          <p:cNvPr id="1001" name="Google Shape;1001;p64"/>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Titre</a:t>
            </a:r>
          </a:p>
        </p:txBody>
      </p:sp>
      <p:sp>
        <p:nvSpPr>
          <p:cNvPr id="7" name="ZoneTexte 6">
            <a:extLst>
              <a:ext uri="{FF2B5EF4-FFF2-40B4-BE49-F238E27FC236}">
                <a16:creationId xmlns:a16="http://schemas.microsoft.com/office/drawing/2014/main" id="{66C3D5F9-52AA-4758-8844-88D04EDBB438}"/>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17</a:t>
            </a:r>
          </a:p>
        </p:txBody>
      </p:sp>
    </p:spTree>
    <p:extLst>
      <p:ext uri="{BB962C8B-B14F-4D97-AF65-F5344CB8AC3E}">
        <p14:creationId xmlns:p14="http://schemas.microsoft.com/office/powerpoint/2010/main" val="3907252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64"/>
          <p:cNvSpPr txBox="1">
            <a:spLocks noGrp="1"/>
          </p:cNvSpPr>
          <p:nvPr>
            <p:ph type="title"/>
          </p:nvPr>
        </p:nvSpPr>
        <p:spPr>
          <a:xfrm>
            <a:off x="1624059" y="1569126"/>
            <a:ext cx="201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Sous</a:t>
            </a:r>
            <a:endParaRPr dirty="0"/>
          </a:p>
        </p:txBody>
      </p:sp>
      <p:sp>
        <p:nvSpPr>
          <p:cNvPr id="994" name="Google Shape;994;p64"/>
          <p:cNvSpPr txBox="1">
            <a:spLocks noGrp="1"/>
          </p:cNvSpPr>
          <p:nvPr>
            <p:ph type="subTitle" idx="1"/>
          </p:nvPr>
        </p:nvSpPr>
        <p:spPr>
          <a:xfrm>
            <a:off x="829174" y="1832976"/>
            <a:ext cx="3742826" cy="2672140"/>
          </a:xfrm>
          <a:prstGeom prst="rect">
            <a:avLst/>
          </a:prstGeom>
        </p:spPr>
        <p:txBody>
          <a:bodyPr spcFirstLastPara="1" wrap="square" lIns="91425" tIns="91425" rIns="91425" bIns="91425" anchor="ctr" anchorCtr="0">
            <a:noAutofit/>
          </a:bodyPr>
          <a:lstStyle/>
          <a:p>
            <a:pPr algn="l">
              <a:lnSpc>
                <a:spcPct val="150000"/>
              </a:lnSpc>
              <a:spcAft>
                <a:spcPts val="1000"/>
              </a:spcAft>
              <a:buFont typeface="Arial" panose="020B0604020202020204" pitchFamily="34" charset="0"/>
              <a:buChar char="•"/>
            </a:pPr>
            <a:r>
              <a:rPr lang="fr-FR" sz="1400" dirty="0">
                <a:effectLst/>
                <a:latin typeface="+mn-lt"/>
                <a:ea typeface="Calibri" panose="020F0502020204030204" pitchFamily="34" charset="0"/>
                <a:cs typeface="Times New Roman" panose="02020603050405020304" pitchFamily="18" charset="0"/>
              </a:rPr>
              <a:t>Details</a:t>
            </a:r>
            <a:endParaRPr lang="fr-CA"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97" name="Google Shape;997;p64"/>
          <p:cNvSpPr txBox="1">
            <a:spLocks noGrp="1"/>
          </p:cNvSpPr>
          <p:nvPr>
            <p:ph type="title" idx="4"/>
          </p:nvPr>
        </p:nvSpPr>
        <p:spPr>
          <a:xfrm>
            <a:off x="5027456" y="1481825"/>
            <a:ext cx="201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Sous</a:t>
            </a:r>
            <a:endParaRPr dirty="0"/>
          </a:p>
        </p:txBody>
      </p:sp>
      <p:sp>
        <p:nvSpPr>
          <p:cNvPr id="998" name="Google Shape;998;p64"/>
          <p:cNvSpPr txBox="1">
            <a:spLocks noGrp="1"/>
          </p:cNvSpPr>
          <p:nvPr>
            <p:ph type="subTitle" idx="5"/>
          </p:nvPr>
        </p:nvSpPr>
        <p:spPr>
          <a:xfrm>
            <a:off x="4572000" y="2839187"/>
            <a:ext cx="4842344" cy="467400"/>
          </a:xfrm>
          <a:prstGeom prst="rect">
            <a:avLst/>
          </a:prstGeom>
        </p:spPr>
        <p:txBody>
          <a:bodyPr spcFirstLastPara="1" wrap="square" lIns="91425" tIns="91425" rIns="91425" bIns="91425" anchor="ctr" anchorCtr="0">
            <a:noAutofit/>
          </a:bodyPr>
          <a:lstStyle/>
          <a:p>
            <a:pPr marL="285750" lvl="0" indent="-285750" algn="l" rtl="0">
              <a:lnSpc>
                <a:spcPct val="200000"/>
              </a:lnSpc>
              <a:spcBef>
                <a:spcPts val="0"/>
              </a:spcBef>
              <a:spcAft>
                <a:spcPts val="0"/>
              </a:spcAft>
              <a:buFont typeface="Arial" panose="020B0604020202020204" pitchFamily="34" charset="0"/>
              <a:buChar char="•"/>
            </a:pPr>
            <a:r>
              <a:rPr lang="fr-FR" sz="1600" dirty="0">
                <a:effectLst/>
                <a:latin typeface="+mn-lt"/>
                <a:ea typeface="Calibri" panose="020F0502020204030204" pitchFamily="34" charset="0"/>
                <a:cs typeface="Times New Roman" panose="02020603050405020304" pitchFamily="18" charset="0"/>
              </a:rPr>
              <a:t>Details</a:t>
            </a:r>
            <a:endParaRPr lang="fr-FR" sz="1200" dirty="0">
              <a:solidFill>
                <a:schemeClr val="bg1"/>
              </a:solidFill>
              <a:latin typeface="+mn-lt"/>
            </a:endParaRPr>
          </a:p>
        </p:txBody>
      </p:sp>
      <p:sp>
        <p:nvSpPr>
          <p:cNvPr id="1001" name="Google Shape;1001;p64"/>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Titre</a:t>
            </a:r>
            <a:endParaRPr dirty="0"/>
          </a:p>
        </p:txBody>
      </p:sp>
      <p:sp>
        <p:nvSpPr>
          <p:cNvPr id="7" name="ZoneTexte 6">
            <a:extLst>
              <a:ext uri="{FF2B5EF4-FFF2-40B4-BE49-F238E27FC236}">
                <a16:creationId xmlns:a16="http://schemas.microsoft.com/office/drawing/2014/main" id="{E798CDDE-553A-4F66-9941-118EE5BA8A2A}"/>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18</a:t>
            </a:r>
          </a:p>
        </p:txBody>
      </p:sp>
    </p:spTree>
    <p:extLst>
      <p:ext uri="{BB962C8B-B14F-4D97-AF65-F5344CB8AC3E}">
        <p14:creationId xmlns:p14="http://schemas.microsoft.com/office/powerpoint/2010/main" val="4070379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6" name="Google Shape;546;p40"/>
          <p:cNvSpPr/>
          <p:nvPr/>
        </p:nvSpPr>
        <p:spPr>
          <a:xfrm>
            <a:off x="1937804" y="3264778"/>
            <a:ext cx="687900" cy="687900"/>
          </a:xfrm>
          <a:prstGeom prst="ellipse">
            <a:avLst/>
          </a:prstGeom>
          <a:solidFill>
            <a:schemeClr val="accent2"/>
          </a:solidFill>
          <a:ln>
            <a:noFill/>
          </a:ln>
          <a:effectLst>
            <a:outerShdw blurRad="157163" dist="57150" dir="3000000" algn="bl" rotWithShape="0">
              <a:schemeClr val="dk1">
                <a:alpha val="37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7" name="Google Shape;547;p40"/>
          <p:cNvSpPr/>
          <p:nvPr/>
        </p:nvSpPr>
        <p:spPr>
          <a:xfrm>
            <a:off x="889737" y="1606599"/>
            <a:ext cx="687900" cy="687900"/>
          </a:xfrm>
          <a:prstGeom prst="ellipse">
            <a:avLst/>
          </a:prstGeom>
          <a:solidFill>
            <a:schemeClr val="accent3"/>
          </a:solidFill>
          <a:ln>
            <a:noFill/>
          </a:ln>
          <a:effectLst>
            <a:outerShdw blurRad="157163" dist="57150" dir="3000000" algn="bl" rotWithShape="0">
              <a:schemeClr val="dk1">
                <a:alpha val="37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9" name="Google Shape;549;p40"/>
          <p:cNvSpPr txBox="1">
            <a:spLocks noGrp="1"/>
          </p:cNvSpPr>
          <p:nvPr>
            <p:ph type="title"/>
          </p:nvPr>
        </p:nvSpPr>
        <p:spPr>
          <a:xfrm>
            <a:off x="1727459" y="1490079"/>
            <a:ext cx="6526804" cy="730500"/>
          </a:xfrm>
          <a:prstGeom prst="rect">
            <a:avLst/>
          </a:prstGeom>
        </p:spPr>
        <p:txBody>
          <a:bodyPr spcFirstLastPara="1" wrap="square" lIns="91425" tIns="91425" rIns="0" bIns="91425" anchor="b" anchorCtr="0">
            <a:noAutofit/>
          </a:bodyPr>
          <a:lstStyle/>
          <a:p>
            <a:pPr marL="0" lvl="0" indent="0" algn="l" rtl="0">
              <a:spcBef>
                <a:spcPts val="0"/>
              </a:spcBef>
              <a:spcAft>
                <a:spcPts val="0"/>
              </a:spcAft>
              <a:buNone/>
            </a:pPr>
            <a:endParaRPr lang="fr-CA" dirty="0"/>
          </a:p>
        </p:txBody>
      </p:sp>
      <p:sp>
        <p:nvSpPr>
          <p:cNvPr id="550" name="Google Shape;550;p40"/>
          <p:cNvSpPr txBox="1">
            <a:spLocks noGrp="1"/>
          </p:cNvSpPr>
          <p:nvPr>
            <p:ph type="title" idx="2"/>
          </p:nvPr>
        </p:nvSpPr>
        <p:spPr>
          <a:xfrm>
            <a:off x="868737" y="1749810"/>
            <a:ext cx="729900" cy="41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58" name="Google Shape;558;p40"/>
          <p:cNvSpPr txBox="1">
            <a:spLocks noGrp="1"/>
          </p:cNvSpPr>
          <p:nvPr>
            <p:ph type="title" idx="9"/>
          </p:nvPr>
        </p:nvSpPr>
        <p:spPr>
          <a:xfrm>
            <a:off x="2625704" y="3099418"/>
            <a:ext cx="7084906" cy="730500"/>
          </a:xfrm>
          <a:prstGeom prst="rect">
            <a:avLst/>
          </a:prstGeom>
        </p:spPr>
        <p:txBody>
          <a:bodyPr spcFirstLastPara="1" wrap="square" lIns="91425" tIns="91425" rIns="457200" bIns="91425" anchor="b" anchorCtr="0">
            <a:noAutofit/>
          </a:bodyPr>
          <a:lstStyle/>
          <a:p>
            <a:pPr marL="0" lvl="0" indent="0" algn="l" rtl="0">
              <a:spcBef>
                <a:spcPts val="0"/>
              </a:spcBef>
              <a:spcAft>
                <a:spcPts val="0"/>
              </a:spcAft>
              <a:buNone/>
            </a:pPr>
            <a:endParaRPr dirty="0"/>
          </a:p>
        </p:txBody>
      </p:sp>
      <p:sp>
        <p:nvSpPr>
          <p:cNvPr id="559" name="Google Shape;559;p40"/>
          <p:cNvSpPr txBox="1">
            <a:spLocks noGrp="1"/>
          </p:cNvSpPr>
          <p:nvPr>
            <p:ph type="title" idx="13"/>
          </p:nvPr>
        </p:nvSpPr>
        <p:spPr>
          <a:xfrm>
            <a:off x="1916804" y="3412318"/>
            <a:ext cx="729900" cy="41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61" name="Google Shape;561;p40"/>
          <p:cNvSpPr txBox="1">
            <a:spLocks noGrp="1"/>
          </p:cNvSpPr>
          <p:nvPr>
            <p:ph type="title" idx="15"/>
          </p:nvPr>
        </p:nvSpPr>
        <p:spPr>
          <a:xfrm>
            <a:off x="720000" y="407159"/>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PLAN</a:t>
            </a:r>
            <a:endParaRPr b="0" dirty="0">
              <a:solidFill>
                <a:schemeClr val="lt1"/>
              </a:solidFill>
              <a:latin typeface="Poppins ExtraBold"/>
              <a:ea typeface="Poppins ExtraBold"/>
              <a:cs typeface="Poppins ExtraBold"/>
              <a:sym typeface="Poppins ExtraBold"/>
            </a:endParaRPr>
          </a:p>
        </p:txBody>
      </p:sp>
      <p:sp>
        <p:nvSpPr>
          <p:cNvPr id="9" name="ZoneTexte 8">
            <a:extLst>
              <a:ext uri="{FF2B5EF4-FFF2-40B4-BE49-F238E27FC236}">
                <a16:creationId xmlns:a16="http://schemas.microsoft.com/office/drawing/2014/main" id="{90359B3E-66F0-434D-BEB1-C768B7DD7E63}"/>
              </a:ext>
            </a:extLst>
          </p:cNvPr>
          <p:cNvSpPr txBox="1"/>
          <p:nvPr/>
        </p:nvSpPr>
        <p:spPr>
          <a:xfrm>
            <a:off x="720000" y="4826409"/>
            <a:ext cx="358355" cy="317091"/>
          </a:xfrm>
          <a:prstGeom prst="rect">
            <a:avLst/>
          </a:prstGeom>
          <a:solidFill>
            <a:schemeClr val="accent2"/>
          </a:solidFill>
        </p:spPr>
        <p:txBody>
          <a:bodyPr wrap="square" rtlCol="0">
            <a:spAutoFit/>
          </a:bodyPr>
          <a:lstStyle/>
          <a:p>
            <a:r>
              <a:rPr lang="fr-CA" dirty="0"/>
              <a:t>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49"/>
          <p:cNvSpPr txBox="1">
            <a:spLocks noGrp="1"/>
          </p:cNvSpPr>
          <p:nvPr>
            <p:ph type="title"/>
          </p:nvPr>
        </p:nvSpPr>
        <p:spPr>
          <a:xfrm>
            <a:off x="3127080" y="1161493"/>
            <a:ext cx="6528502" cy="28205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Titre</a:t>
            </a:r>
            <a:br>
              <a:rPr lang="en" sz="3200" dirty="0"/>
            </a:br>
            <a:br>
              <a:rPr lang="en" sz="3200" dirty="0"/>
            </a:br>
            <a:r>
              <a:rPr lang="en" sz="4000" dirty="0">
                <a:solidFill>
                  <a:schemeClr val="bg1"/>
                </a:solidFill>
                <a:highlight>
                  <a:schemeClr val="accent1"/>
                </a:highlight>
              </a:rPr>
              <a:t>Sous Titre</a:t>
            </a:r>
            <a:endParaRPr dirty="0">
              <a:solidFill>
                <a:schemeClr val="bg1"/>
              </a:solidFill>
              <a:highlight>
                <a:schemeClr val="accent1"/>
              </a:highlight>
            </a:endParaRPr>
          </a:p>
        </p:txBody>
      </p:sp>
      <p:sp>
        <p:nvSpPr>
          <p:cNvPr id="5" name="ZoneTexte 4">
            <a:extLst>
              <a:ext uri="{FF2B5EF4-FFF2-40B4-BE49-F238E27FC236}">
                <a16:creationId xmlns:a16="http://schemas.microsoft.com/office/drawing/2014/main" id="{8DF0729E-49B8-42E3-9F50-F9D0FAD877D0}"/>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19</a:t>
            </a:r>
          </a:p>
        </p:txBody>
      </p:sp>
      <p:pic>
        <p:nvPicPr>
          <p:cNvPr id="6" name="Picture 5">
            <a:extLst>
              <a:ext uri="{FF2B5EF4-FFF2-40B4-BE49-F238E27FC236}">
                <a16:creationId xmlns:a16="http://schemas.microsoft.com/office/drawing/2014/main" id="{DFB38362-8F78-46A2-9DE5-22E0F6C3A4FA}"/>
              </a:ext>
            </a:extLst>
          </p:cNvPr>
          <p:cNvPicPr>
            <a:picLocks noChangeAspect="1"/>
          </p:cNvPicPr>
          <p:nvPr/>
        </p:nvPicPr>
        <p:blipFill>
          <a:blip r:embed="rId3"/>
          <a:stretch>
            <a:fillRect/>
          </a:stretch>
        </p:blipFill>
        <p:spPr>
          <a:xfrm>
            <a:off x="758093" y="1161493"/>
            <a:ext cx="2571005" cy="2616400"/>
          </a:xfrm>
          <a:prstGeom prst="rect">
            <a:avLst/>
          </a:prstGeom>
        </p:spPr>
      </p:pic>
    </p:spTree>
    <p:extLst>
      <p:ext uri="{BB962C8B-B14F-4D97-AF65-F5344CB8AC3E}">
        <p14:creationId xmlns:p14="http://schemas.microsoft.com/office/powerpoint/2010/main" val="688979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62"/>
        <p:cNvGrpSpPr/>
        <p:nvPr/>
      </p:nvGrpSpPr>
      <p:grpSpPr>
        <a:xfrm>
          <a:off x="0" y="0"/>
          <a:ext cx="0" cy="0"/>
          <a:chOff x="0" y="0"/>
          <a:chExt cx="0" cy="0"/>
        </a:xfrm>
      </p:grpSpPr>
      <p:graphicFrame>
        <p:nvGraphicFramePr>
          <p:cNvPr id="664" name="Google Shape;664;p50"/>
          <p:cNvGraphicFramePr/>
          <p:nvPr>
            <p:extLst>
              <p:ext uri="{D42A27DB-BD31-4B8C-83A1-F6EECF244321}">
                <p14:modId xmlns:p14="http://schemas.microsoft.com/office/powerpoint/2010/main" val="3063613097"/>
              </p:ext>
            </p:extLst>
          </p:nvPr>
        </p:nvGraphicFramePr>
        <p:xfrm>
          <a:off x="1280796" y="1245017"/>
          <a:ext cx="6582407" cy="2930873"/>
        </p:xfrm>
        <a:graphic>
          <a:graphicData uri="http://schemas.openxmlformats.org/drawingml/2006/table">
            <a:tbl>
              <a:tblPr>
                <a:tableStyleId>{3C2FFA5D-87B4-456A-9821-1D502468CF0F}</a:tableStyleId>
              </a:tblPr>
              <a:tblGrid>
                <a:gridCol w="6582407">
                  <a:extLst>
                    <a:ext uri="{9D8B030D-6E8A-4147-A177-3AD203B41FA5}">
                      <a16:colId xmlns:a16="http://schemas.microsoft.com/office/drawing/2014/main" val="20001"/>
                    </a:ext>
                  </a:extLst>
                </a:gridCol>
              </a:tblGrid>
              <a:tr h="751513">
                <a:tc>
                  <a:txBody>
                    <a:bodyPr/>
                    <a:lstStyle/>
                    <a:p>
                      <a:pPr marL="0" marR="0" lvl="0" indent="0" algn="l" rtl="0">
                        <a:lnSpc>
                          <a:spcPct val="100000"/>
                        </a:lnSpc>
                        <a:spcBef>
                          <a:spcPts val="0"/>
                        </a:spcBef>
                        <a:spcAft>
                          <a:spcPts val="0"/>
                        </a:spcAft>
                        <a:buNone/>
                      </a:pPr>
                      <a:r>
                        <a:rPr lang="en" sz="1800" b="1" dirty="0">
                          <a:solidFill>
                            <a:schemeClr val="bg1"/>
                          </a:solidFill>
                          <a:highlight>
                            <a:schemeClr val="accent1"/>
                          </a:highlight>
                          <a:sym typeface="Poppins"/>
                        </a:rPr>
                        <a:t>1- </a:t>
                      </a:r>
                      <a:r>
                        <a:rPr lang="en" sz="1800" dirty="0">
                          <a:solidFill>
                            <a:schemeClr val="bg1"/>
                          </a:solidFill>
                          <a:highlight>
                            <a:schemeClr val="accent1"/>
                          </a:highlight>
                        </a:rPr>
                        <a:t>Sous Titre</a:t>
                      </a:r>
                      <a:endParaRPr sz="1800" b="1" dirty="0">
                        <a:solidFill>
                          <a:schemeClr val="bg1"/>
                        </a:solidFill>
                        <a:highlight>
                          <a:schemeClr val="accent1"/>
                        </a:highlight>
                        <a:latin typeface="Poppins"/>
                        <a:ea typeface="Poppins"/>
                        <a:cs typeface="Poppins"/>
                        <a:sym typeface="Poppins"/>
                      </a:endParaRPr>
                    </a:p>
                  </a:txBody>
                  <a:tcPr marL="91425" marR="91425" marT="91425" marB="146300" anchor="ctr"/>
                </a:tc>
                <a:extLst>
                  <a:ext uri="{0D108BD9-81ED-4DB2-BD59-A6C34878D82A}">
                    <a16:rowId xmlns:a16="http://schemas.microsoft.com/office/drawing/2014/main" val="10000"/>
                  </a:ext>
                </a:extLst>
              </a:tr>
              <a:tr h="544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200" dirty="0">
                          <a:effectLst/>
                          <a:latin typeface="+mn-lt"/>
                          <a:ea typeface="Calibri" panose="020F0502020204030204" pitchFamily="34" charset="0"/>
                          <a:cs typeface="Times New Roman" panose="02020603050405020304" pitchFamily="18" charset="0"/>
                        </a:rPr>
                        <a:t>Details</a:t>
                      </a:r>
                      <a:endParaRPr sz="1200" b="0" dirty="0">
                        <a:solidFill>
                          <a:schemeClr val="bg2"/>
                        </a:solidFill>
                        <a:latin typeface="+mn-lt"/>
                        <a:ea typeface="DM Sans"/>
                        <a:cs typeface="DM Sans"/>
                        <a:sym typeface="DM Sans"/>
                      </a:endParaRPr>
                    </a:p>
                  </a:txBody>
                  <a:tcPr marL="137150" marR="137150" marT="91425" marB="0"/>
                </a:tc>
                <a:extLst>
                  <a:ext uri="{0D108BD9-81ED-4DB2-BD59-A6C34878D82A}">
                    <a16:rowId xmlns:a16="http://schemas.microsoft.com/office/drawing/2014/main" val="10001"/>
                  </a:ext>
                </a:extLst>
              </a:tr>
              <a:tr h="544840">
                <a:tc>
                  <a:txBody>
                    <a:bodyPr/>
                    <a:lstStyle/>
                    <a:p>
                      <a:pPr marL="0" marR="0" lvl="0" indent="0" algn="l" rtl="0">
                        <a:lnSpc>
                          <a:spcPct val="100000"/>
                        </a:lnSpc>
                        <a:spcBef>
                          <a:spcPts val="0"/>
                        </a:spcBef>
                        <a:spcAft>
                          <a:spcPts val="0"/>
                        </a:spcAft>
                        <a:buNone/>
                      </a:pPr>
                      <a:r>
                        <a:rPr lang="fr-FR" sz="1200" dirty="0">
                          <a:effectLst/>
                          <a:latin typeface="+mn-lt"/>
                          <a:ea typeface="Calibri" panose="020F0502020204030204" pitchFamily="34" charset="0"/>
                          <a:cs typeface="Times New Roman" panose="02020603050405020304" pitchFamily="18" charset="0"/>
                        </a:rPr>
                        <a:t>Details</a:t>
                      </a:r>
                      <a:endParaRPr lang="fr-FR" sz="1200" b="0" i="0" u="none" strike="noStrike" cap="none" dirty="0">
                        <a:solidFill>
                          <a:schemeClr val="bg2"/>
                        </a:solidFill>
                        <a:effectLst/>
                        <a:latin typeface="+mn-lt"/>
                        <a:ea typeface="Calibri" panose="020F0502020204030204" pitchFamily="34" charset="0"/>
                        <a:cs typeface="Arial"/>
                        <a:sym typeface="Arial"/>
                      </a:endParaRPr>
                    </a:p>
                  </a:txBody>
                  <a:tcPr marL="137150" marR="137150" marT="91425" marB="0"/>
                </a:tc>
                <a:extLst>
                  <a:ext uri="{0D108BD9-81ED-4DB2-BD59-A6C34878D82A}">
                    <a16:rowId xmlns:a16="http://schemas.microsoft.com/office/drawing/2014/main" val="10002"/>
                  </a:ext>
                </a:extLst>
              </a:tr>
              <a:tr h="544840">
                <a:tc>
                  <a:txBody>
                    <a:bodyPr/>
                    <a:lstStyle/>
                    <a:p>
                      <a:pPr marL="0" marR="0" lvl="0" indent="0" algn="l" rtl="0">
                        <a:lnSpc>
                          <a:spcPct val="100000"/>
                        </a:lnSpc>
                        <a:spcBef>
                          <a:spcPts val="0"/>
                        </a:spcBef>
                        <a:spcAft>
                          <a:spcPts val="0"/>
                        </a:spcAft>
                        <a:buNone/>
                      </a:pPr>
                      <a:r>
                        <a:rPr lang="fr-FR" sz="1200" dirty="0">
                          <a:effectLst/>
                          <a:latin typeface="+mn-lt"/>
                          <a:ea typeface="Calibri" panose="020F0502020204030204" pitchFamily="34" charset="0"/>
                          <a:cs typeface="Times New Roman" panose="02020603050405020304" pitchFamily="18" charset="0"/>
                        </a:rPr>
                        <a:t>Details</a:t>
                      </a:r>
                      <a:endParaRPr lang="fr-FR" sz="1200" b="0" i="0" u="none" strike="noStrike" cap="none" dirty="0">
                        <a:solidFill>
                          <a:schemeClr val="bg2"/>
                        </a:solidFill>
                        <a:effectLst/>
                        <a:latin typeface="+mn-lt"/>
                        <a:ea typeface="Calibri" panose="020F0502020204030204" pitchFamily="34" charset="0"/>
                        <a:cs typeface="Arial"/>
                        <a:sym typeface="Arial"/>
                      </a:endParaRPr>
                    </a:p>
                  </a:txBody>
                  <a:tcPr marL="137150" marR="137150" marT="91425" marB="0"/>
                </a:tc>
                <a:extLst>
                  <a:ext uri="{0D108BD9-81ED-4DB2-BD59-A6C34878D82A}">
                    <a16:rowId xmlns:a16="http://schemas.microsoft.com/office/drawing/2014/main" val="793715166"/>
                  </a:ext>
                </a:extLst>
              </a:tr>
              <a:tr h="544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200" dirty="0">
                          <a:effectLst/>
                          <a:latin typeface="+mn-lt"/>
                          <a:ea typeface="Calibri" panose="020F0502020204030204" pitchFamily="34" charset="0"/>
                          <a:cs typeface="Times New Roman" panose="02020603050405020304" pitchFamily="18" charset="0"/>
                        </a:rPr>
                        <a:t>Details</a:t>
                      </a:r>
                      <a:endParaRPr lang="fr-CA" sz="1200" b="0" i="0" u="none" strike="noStrike" cap="none" dirty="0">
                        <a:solidFill>
                          <a:schemeClr val="bg2"/>
                        </a:solidFill>
                        <a:latin typeface="+mn-lt"/>
                        <a:ea typeface="Arial"/>
                        <a:cs typeface="Arial"/>
                        <a:sym typeface="Arial"/>
                      </a:endParaRPr>
                    </a:p>
                  </a:txBody>
                  <a:tcPr marL="137150" marR="137150" marT="91425" marB="0"/>
                </a:tc>
                <a:extLst>
                  <a:ext uri="{0D108BD9-81ED-4DB2-BD59-A6C34878D82A}">
                    <a16:rowId xmlns:a16="http://schemas.microsoft.com/office/drawing/2014/main" val="2821468410"/>
                  </a:ext>
                </a:extLst>
              </a:tr>
            </a:tbl>
          </a:graphicData>
        </a:graphic>
      </p:graphicFrame>
      <p:sp>
        <p:nvSpPr>
          <p:cNvPr id="7" name="Google Shape;645;p48">
            <a:extLst>
              <a:ext uri="{FF2B5EF4-FFF2-40B4-BE49-F238E27FC236}">
                <a16:creationId xmlns:a16="http://schemas.microsoft.com/office/drawing/2014/main" id="{0D304588-E3EC-4957-8F30-FC979FAEC82F}"/>
              </a:ext>
            </a:extLst>
          </p:cNvPr>
          <p:cNvSpPr txBox="1">
            <a:spLocks/>
          </p:cNvSpPr>
          <p:nvPr/>
        </p:nvSpPr>
        <p:spPr>
          <a:xfrm>
            <a:off x="438935" y="321361"/>
            <a:ext cx="770400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CA" sz="1800" b="1" dirty="0">
                <a:solidFill>
                  <a:schemeClr val="accent2"/>
                </a:solidFill>
                <a:effectLst>
                  <a:outerShdw blurRad="38100" dist="38100" dir="2700000" algn="tl">
                    <a:srgbClr val="000000">
                      <a:alpha val="43137"/>
                    </a:srgbClr>
                  </a:outerShdw>
                </a:effectLst>
              </a:rPr>
              <a:t>Titre</a:t>
            </a:r>
          </a:p>
        </p:txBody>
      </p:sp>
      <p:sp>
        <p:nvSpPr>
          <p:cNvPr id="5" name="ZoneTexte 4">
            <a:extLst>
              <a:ext uri="{FF2B5EF4-FFF2-40B4-BE49-F238E27FC236}">
                <a16:creationId xmlns:a16="http://schemas.microsoft.com/office/drawing/2014/main" id="{1634C160-FEB5-4BB9-B10C-0A9AA6BC87E0}"/>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20</a:t>
            </a:r>
          </a:p>
        </p:txBody>
      </p:sp>
      <p:pic>
        <p:nvPicPr>
          <p:cNvPr id="6" name="Picture 5">
            <a:extLst>
              <a:ext uri="{FF2B5EF4-FFF2-40B4-BE49-F238E27FC236}">
                <a16:creationId xmlns:a16="http://schemas.microsoft.com/office/drawing/2014/main" id="{320986F5-CDFF-41F5-AF6E-557E3483E537}"/>
              </a:ext>
            </a:extLst>
          </p:cNvPr>
          <p:cNvPicPr>
            <a:picLocks noChangeAspect="1"/>
          </p:cNvPicPr>
          <p:nvPr/>
        </p:nvPicPr>
        <p:blipFill>
          <a:blip r:embed="rId3"/>
          <a:stretch>
            <a:fillRect/>
          </a:stretch>
        </p:blipFill>
        <p:spPr>
          <a:xfrm>
            <a:off x="165213" y="205900"/>
            <a:ext cx="1021088" cy="103911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graphicFrame>
        <p:nvGraphicFramePr>
          <p:cNvPr id="664" name="Google Shape;664;p50"/>
          <p:cNvGraphicFramePr/>
          <p:nvPr>
            <p:extLst>
              <p:ext uri="{D42A27DB-BD31-4B8C-83A1-F6EECF244321}">
                <p14:modId xmlns:p14="http://schemas.microsoft.com/office/powerpoint/2010/main" val="3029664786"/>
              </p:ext>
            </p:extLst>
          </p:nvPr>
        </p:nvGraphicFramePr>
        <p:xfrm>
          <a:off x="1417153" y="1378733"/>
          <a:ext cx="6582407" cy="2386033"/>
        </p:xfrm>
        <a:graphic>
          <a:graphicData uri="http://schemas.openxmlformats.org/drawingml/2006/table">
            <a:tbl>
              <a:tblPr>
                <a:noFill/>
                <a:tableStyleId>{E46393DA-8062-43D1-ACBF-B78721C08D51}</a:tableStyleId>
              </a:tblPr>
              <a:tblGrid>
                <a:gridCol w="6582407">
                  <a:extLst>
                    <a:ext uri="{9D8B030D-6E8A-4147-A177-3AD203B41FA5}">
                      <a16:colId xmlns:a16="http://schemas.microsoft.com/office/drawing/2014/main" val="20001"/>
                    </a:ext>
                  </a:extLst>
                </a:gridCol>
              </a:tblGrid>
              <a:tr h="751513">
                <a:tc>
                  <a:txBody>
                    <a:bodyPr/>
                    <a:lstStyle/>
                    <a:p>
                      <a:pPr marL="0" marR="0" lvl="0" indent="0" algn="l" rtl="0">
                        <a:lnSpc>
                          <a:spcPct val="100000"/>
                        </a:lnSpc>
                        <a:spcBef>
                          <a:spcPts val="0"/>
                        </a:spcBef>
                        <a:spcAft>
                          <a:spcPts val="0"/>
                        </a:spcAft>
                        <a:buNone/>
                      </a:pPr>
                      <a:r>
                        <a:rPr lang="en" sz="1800" b="1" dirty="0">
                          <a:solidFill>
                            <a:schemeClr val="bg1"/>
                          </a:solidFill>
                          <a:highlight>
                            <a:schemeClr val="accent1"/>
                          </a:highlight>
                          <a:latin typeface="Poppins"/>
                          <a:ea typeface="Poppins"/>
                          <a:cs typeface="Poppins"/>
                          <a:sym typeface="Poppins"/>
                        </a:rPr>
                        <a:t>2- </a:t>
                      </a:r>
                      <a:r>
                        <a:rPr lang="en" sz="1800" dirty="0">
                          <a:solidFill>
                            <a:schemeClr val="bg1"/>
                          </a:solidFill>
                          <a:highlight>
                            <a:schemeClr val="accent1"/>
                          </a:highlight>
                        </a:rPr>
                        <a:t>Sous Titre</a:t>
                      </a:r>
                      <a:endParaRPr sz="1800" b="1" dirty="0">
                        <a:solidFill>
                          <a:schemeClr val="bg1"/>
                        </a:solidFill>
                        <a:highlight>
                          <a:schemeClr val="accent1"/>
                        </a:highlight>
                        <a:latin typeface="Poppins"/>
                        <a:ea typeface="Poppins"/>
                        <a:cs typeface="Poppins"/>
                        <a:sym typeface="Poppins"/>
                      </a:endParaRPr>
                    </a:p>
                  </a:txBody>
                  <a:tcPr marL="91425" marR="91425" marT="91425" marB="146300" anchor="ctr">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b="0" dirty="0">
                        <a:solidFill>
                          <a:schemeClr val="bg1"/>
                        </a:solidFill>
                        <a:latin typeface="DM Sans"/>
                        <a:ea typeface="DM Sans"/>
                        <a:cs typeface="DM Sans"/>
                        <a:sym typeface="DM Sans"/>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FR" sz="1400" b="0" i="0" u="none" strike="noStrike" cap="none" dirty="0">
                        <a:solidFill>
                          <a:schemeClr val="bg1"/>
                        </a:solidFill>
                        <a:effectLst/>
                        <a:latin typeface="Arial"/>
                        <a:ea typeface="Calibri" panose="020F0502020204030204" pitchFamily="34" charset="0"/>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FR" sz="1400" b="0" i="0" u="none" strike="noStrike" cap="none" dirty="0">
                        <a:solidFill>
                          <a:schemeClr val="bg1"/>
                        </a:solidFill>
                        <a:effectLst/>
                        <a:latin typeface="Arial"/>
                        <a:ea typeface="Calibri" panose="020F0502020204030204" pitchFamily="34" charset="0"/>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793715166"/>
                  </a:ext>
                </a:extLst>
              </a:tr>
            </a:tbl>
          </a:graphicData>
        </a:graphic>
      </p:graphicFrame>
      <p:sp>
        <p:nvSpPr>
          <p:cNvPr id="7" name="Google Shape;645;p48">
            <a:extLst>
              <a:ext uri="{FF2B5EF4-FFF2-40B4-BE49-F238E27FC236}">
                <a16:creationId xmlns:a16="http://schemas.microsoft.com/office/drawing/2014/main" id="{0D304588-E3EC-4957-8F30-FC979FAEC82F}"/>
              </a:ext>
            </a:extLst>
          </p:cNvPr>
          <p:cNvSpPr txBox="1">
            <a:spLocks/>
          </p:cNvSpPr>
          <p:nvPr/>
        </p:nvSpPr>
        <p:spPr>
          <a:xfrm>
            <a:off x="719999" y="328449"/>
            <a:ext cx="770400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CA" sz="1800" b="1" dirty="0">
                <a:solidFill>
                  <a:schemeClr val="accent2"/>
                </a:solidFill>
                <a:effectLst>
                  <a:outerShdw blurRad="38100" dist="38100" dir="2700000" algn="tl">
                    <a:srgbClr val="000000">
                      <a:alpha val="43137"/>
                    </a:srgbClr>
                  </a:outerShdw>
                </a:effectLst>
              </a:rPr>
              <a:t>Titre</a:t>
            </a:r>
          </a:p>
        </p:txBody>
      </p:sp>
      <p:sp>
        <p:nvSpPr>
          <p:cNvPr id="5" name="ZoneTexte 4">
            <a:extLst>
              <a:ext uri="{FF2B5EF4-FFF2-40B4-BE49-F238E27FC236}">
                <a16:creationId xmlns:a16="http://schemas.microsoft.com/office/drawing/2014/main" id="{552BB638-F6D0-4E6D-BCA4-E924A5DB64AE}"/>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21</a:t>
            </a:r>
          </a:p>
        </p:txBody>
      </p:sp>
      <p:pic>
        <p:nvPicPr>
          <p:cNvPr id="8" name="Picture 7">
            <a:extLst>
              <a:ext uri="{FF2B5EF4-FFF2-40B4-BE49-F238E27FC236}">
                <a16:creationId xmlns:a16="http://schemas.microsoft.com/office/drawing/2014/main" id="{48422B2E-6827-4B28-8F45-6526715A0497}"/>
              </a:ext>
            </a:extLst>
          </p:cNvPr>
          <p:cNvPicPr>
            <a:picLocks noChangeAspect="1"/>
          </p:cNvPicPr>
          <p:nvPr/>
        </p:nvPicPr>
        <p:blipFill>
          <a:blip r:embed="rId3"/>
          <a:stretch>
            <a:fillRect/>
          </a:stretch>
        </p:blipFill>
        <p:spPr>
          <a:xfrm>
            <a:off x="165213" y="205900"/>
            <a:ext cx="1021088" cy="1039117"/>
          </a:xfrm>
          <a:prstGeom prst="rect">
            <a:avLst/>
          </a:prstGeom>
        </p:spPr>
      </p:pic>
    </p:spTree>
    <p:extLst>
      <p:ext uri="{BB962C8B-B14F-4D97-AF65-F5344CB8AC3E}">
        <p14:creationId xmlns:p14="http://schemas.microsoft.com/office/powerpoint/2010/main" val="3632852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62"/>
        <p:cNvGrpSpPr/>
        <p:nvPr/>
      </p:nvGrpSpPr>
      <p:grpSpPr>
        <a:xfrm>
          <a:off x="0" y="0"/>
          <a:ext cx="0" cy="0"/>
          <a:chOff x="0" y="0"/>
          <a:chExt cx="0" cy="0"/>
        </a:xfrm>
      </p:grpSpPr>
      <p:graphicFrame>
        <p:nvGraphicFramePr>
          <p:cNvPr id="664" name="Google Shape;664;p50"/>
          <p:cNvGraphicFramePr/>
          <p:nvPr>
            <p:extLst>
              <p:ext uri="{D42A27DB-BD31-4B8C-83A1-F6EECF244321}">
                <p14:modId xmlns:p14="http://schemas.microsoft.com/office/powerpoint/2010/main" val="550194211"/>
              </p:ext>
            </p:extLst>
          </p:nvPr>
        </p:nvGraphicFramePr>
        <p:xfrm>
          <a:off x="1146116" y="1031516"/>
          <a:ext cx="6582407" cy="2930873"/>
        </p:xfrm>
        <a:graphic>
          <a:graphicData uri="http://schemas.openxmlformats.org/drawingml/2006/table">
            <a:tbl>
              <a:tblPr>
                <a:tableStyleId>{3C2FFA5D-87B4-456A-9821-1D502468CF0F}</a:tableStyleId>
              </a:tblPr>
              <a:tblGrid>
                <a:gridCol w="6582407">
                  <a:extLst>
                    <a:ext uri="{9D8B030D-6E8A-4147-A177-3AD203B41FA5}">
                      <a16:colId xmlns:a16="http://schemas.microsoft.com/office/drawing/2014/main" val="20001"/>
                    </a:ext>
                  </a:extLst>
                </a:gridCol>
              </a:tblGrid>
              <a:tr h="751513">
                <a:tc>
                  <a:txBody>
                    <a:bodyPr/>
                    <a:lstStyle/>
                    <a:p>
                      <a:pPr marL="0" marR="0" lvl="0" indent="0" algn="l" rtl="0">
                        <a:lnSpc>
                          <a:spcPct val="100000"/>
                        </a:lnSpc>
                        <a:spcBef>
                          <a:spcPts val="0"/>
                        </a:spcBef>
                        <a:spcAft>
                          <a:spcPts val="0"/>
                        </a:spcAft>
                        <a:buNone/>
                      </a:pPr>
                      <a:r>
                        <a:rPr lang="en" sz="1800" b="1" dirty="0">
                          <a:solidFill>
                            <a:schemeClr val="bg1"/>
                          </a:solidFill>
                          <a:highlight>
                            <a:schemeClr val="accent1"/>
                          </a:highlight>
                          <a:sym typeface="Poppins"/>
                        </a:rPr>
                        <a:t>3- </a:t>
                      </a:r>
                      <a:r>
                        <a:rPr lang="en" sz="1800" dirty="0">
                          <a:solidFill>
                            <a:schemeClr val="bg1"/>
                          </a:solidFill>
                          <a:highlight>
                            <a:schemeClr val="accent1"/>
                          </a:highlight>
                        </a:rPr>
                        <a:t>Sous Titre</a:t>
                      </a:r>
                      <a:endParaRPr sz="1800" b="1" dirty="0">
                        <a:solidFill>
                          <a:schemeClr val="bg1"/>
                        </a:solidFill>
                        <a:highlight>
                          <a:schemeClr val="accent1"/>
                        </a:highlight>
                        <a:latin typeface="Poppins"/>
                        <a:ea typeface="Poppins"/>
                        <a:cs typeface="Poppins"/>
                        <a:sym typeface="Poppins"/>
                      </a:endParaRPr>
                    </a:p>
                  </a:txBody>
                  <a:tcPr marL="91425" marR="91425" marT="91425" marB="146300" anchor="ctr"/>
                </a:tc>
                <a:extLst>
                  <a:ext uri="{0D108BD9-81ED-4DB2-BD59-A6C34878D82A}">
                    <a16:rowId xmlns:a16="http://schemas.microsoft.com/office/drawing/2014/main" val="10000"/>
                  </a:ext>
                </a:extLst>
              </a:tr>
              <a:tr h="544840">
                <a:tc>
                  <a:txBody>
                    <a:bodyPr/>
                    <a:lstStyle/>
                    <a:p>
                      <a:pPr marL="0" marR="0" lvl="0" indent="0" algn="l" rtl="0">
                        <a:lnSpc>
                          <a:spcPct val="100000"/>
                        </a:lnSpc>
                        <a:spcBef>
                          <a:spcPts val="0"/>
                        </a:spcBef>
                        <a:spcAft>
                          <a:spcPts val="0"/>
                        </a:spcAft>
                        <a:buNone/>
                      </a:pPr>
                      <a:r>
                        <a:rPr lang="fr-FR" sz="1400" dirty="0">
                          <a:effectLst/>
                          <a:latin typeface="+mn-lt"/>
                          <a:ea typeface="Calibri" panose="020F0502020204030204" pitchFamily="34" charset="0"/>
                          <a:cs typeface="Times New Roman" panose="02020603050405020304" pitchFamily="18" charset="0"/>
                        </a:rPr>
                        <a:t>Details</a:t>
                      </a:r>
                      <a:endParaRPr dirty="0">
                        <a:solidFill>
                          <a:schemeClr val="bg1"/>
                        </a:solidFill>
                        <a:latin typeface="DM Sans"/>
                        <a:ea typeface="DM Sans"/>
                        <a:cs typeface="DM Sans"/>
                        <a:sym typeface="DM Sans"/>
                      </a:endParaRPr>
                    </a:p>
                  </a:txBody>
                  <a:tcPr marL="137150" marR="137150" marT="91425" marB="0"/>
                </a:tc>
                <a:extLst>
                  <a:ext uri="{0D108BD9-81ED-4DB2-BD59-A6C34878D82A}">
                    <a16:rowId xmlns:a16="http://schemas.microsoft.com/office/drawing/2014/main" val="10001"/>
                  </a:ext>
                </a:extLst>
              </a:tr>
              <a:tr h="544840">
                <a:tc>
                  <a:txBody>
                    <a:bodyPr/>
                    <a:lstStyle/>
                    <a:p>
                      <a:pPr marL="0" marR="0" lvl="0" indent="0" algn="l" rtl="0">
                        <a:lnSpc>
                          <a:spcPct val="100000"/>
                        </a:lnSpc>
                        <a:spcBef>
                          <a:spcPts val="0"/>
                        </a:spcBef>
                        <a:spcAft>
                          <a:spcPts val="0"/>
                        </a:spcAft>
                        <a:buNone/>
                      </a:pPr>
                      <a:r>
                        <a:rPr lang="fr-FR" sz="1400" dirty="0">
                          <a:effectLst/>
                          <a:latin typeface="+mn-lt"/>
                          <a:ea typeface="Calibri" panose="020F0502020204030204" pitchFamily="34" charset="0"/>
                          <a:cs typeface="Times New Roman" panose="02020603050405020304" pitchFamily="18" charset="0"/>
                        </a:rPr>
                        <a:t>Details</a:t>
                      </a:r>
                      <a:endParaRPr lang="fr-FR" sz="1400" b="0" i="0" u="none" strike="noStrike" cap="none" dirty="0">
                        <a:solidFill>
                          <a:schemeClr val="tx1"/>
                        </a:solidFill>
                        <a:effectLst/>
                        <a:latin typeface="Arial"/>
                        <a:ea typeface="Calibri" panose="020F0502020204030204" pitchFamily="34" charset="0"/>
                        <a:cs typeface="Arial"/>
                        <a:sym typeface="Arial"/>
                      </a:endParaRPr>
                    </a:p>
                  </a:txBody>
                  <a:tcPr marL="137150" marR="137150" marT="91425" marB="0"/>
                </a:tc>
                <a:extLst>
                  <a:ext uri="{0D108BD9-81ED-4DB2-BD59-A6C34878D82A}">
                    <a16:rowId xmlns:a16="http://schemas.microsoft.com/office/drawing/2014/main" val="10002"/>
                  </a:ext>
                </a:extLst>
              </a:tr>
              <a:tr h="544840">
                <a:tc>
                  <a:txBody>
                    <a:bodyPr/>
                    <a:lstStyle/>
                    <a:p>
                      <a:pPr marL="0" marR="0" lvl="0" indent="0" algn="l" rtl="0">
                        <a:lnSpc>
                          <a:spcPct val="100000"/>
                        </a:lnSpc>
                        <a:spcBef>
                          <a:spcPts val="0"/>
                        </a:spcBef>
                        <a:spcAft>
                          <a:spcPts val="0"/>
                        </a:spcAft>
                        <a:buNone/>
                      </a:pPr>
                      <a:r>
                        <a:rPr lang="fr-FR" sz="1400" dirty="0">
                          <a:effectLst/>
                          <a:latin typeface="+mn-lt"/>
                          <a:ea typeface="Calibri" panose="020F0502020204030204" pitchFamily="34" charset="0"/>
                          <a:cs typeface="Times New Roman" panose="02020603050405020304" pitchFamily="18" charset="0"/>
                        </a:rPr>
                        <a:t>Details</a:t>
                      </a:r>
                      <a:endParaRPr lang="fr-FR" sz="1400" b="0" i="0" u="none" strike="noStrike" cap="none" dirty="0">
                        <a:solidFill>
                          <a:schemeClr val="tx1"/>
                        </a:solidFill>
                        <a:effectLst/>
                        <a:latin typeface="Arial"/>
                        <a:ea typeface="Calibri" panose="020F0502020204030204" pitchFamily="34" charset="0"/>
                        <a:cs typeface="Arial"/>
                        <a:sym typeface="Arial"/>
                      </a:endParaRPr>
                    </a:p>
                  </a:txBody>
                  <a:tcPr marL="137150" marR="137150" marT="91425" marB="0"/>
                </a:tc>
                <a:extLst>
                  <a:ext uri="{0D108BD9-81ED-4DB2-BD59-A6C34878D82A}">
                    <a16:rowId xmlns:a16="http://schemas.microsoft.com/office/drawing/2014/main" val="793715166"/>
                  </a:ext>
                </a:extLst>
              </a:tr>
              <a:tr h="544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400" dirty="0">
                          <a:effectLst/>
                          <a:latin typeface="+mn-lt"/>
                          <a:ea typeface="Calibri" panose="020F0502020204030204" pitchFamily="34" charset="0"/>
                          <a:cs typeface="Times New Roman" panose="02020603050405020304" pitchFamily="18" charset="0"/>
                        </a:rPr>
                        <a:t>Details</a:t>
                      </a:r>
                      <a:endParaRPr lang="fr-CA" sz="1400" b="0" i="0" u="none" strike="noStrike" cap="none" dirty="0">
                        <a:solidFill>
                          <a:schemeClr val="tx1"/>
                        </a:solidFill>
                        <a:latin typeface="Arial"/>
                        <a:ea typeface="Arial"/>
                        <a:cs typeface="Arial"/>
                        <a:sym typeface="Arial"/>
                      </a:endParaRPr>
                    </a:p>
                  </a:txBody>
                  <a:tcPr marL="137150" marR="137150" marT="91425" marB="0"/>
                </a:tc>
                <a:extLst>
                  <a:ext uri="{0D108BD9-81ED-4DB2-BD59-A6C34878D82A}">
                    <a16:rowId xmlns:a16="http://schemas.microsoft.com/office/drawing/2014/main" val="2821468410"/>
                  </a:ext>
                </a:extLst>
              </a:tr>
            </a:tbl>
          </a:graphicData>
        </a:graphic>
      </p:graphicFrame>
      <p:sp>
        <p:nvSpPr>
          <p:cNvPr id="7" name="Google Shape;645;p48">
            <a:extLst>
              <a:ext uri="{FF2B5EF4-FFF2-40B4-BE49-F238E27FC236}">
                <a16:creationId xmlns:a16="http://schemas.microsoft.com/office/drawing/2014/main" id="{0D304588-E3EC-4957-8F30-FC979FAEC82F}"/>
              </a:ext>
            </a:extLst>
          </p:cNvPr>
          <p:cNvSpPr txBox="1">
            <a:spLocks/>
          </p:cNvSpPr>
          <p:nvPr/>
        </p:nvSpPr>
        <p:spPr>
          <a:xfrm>
            <a:off x="402604" y="349921"/>
            <a:ext cx="770400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CA" sz="1800" b="1" dirty="0">
                <a:solidFill>
                  <a:schemeClr val="accent2"/>
                </a:solidFill>
                <a:effectLst>
                  <a:outerShdw blurRad="38100" dist="38100" dir="2700000" algn="tl">
                    <a:srgbClr val="000000">
                      <a:alpha val="43137"/>
                    </a:srgbClr>
                  </a:outerShdw>
                </a:effectLst>
              </a:rPr>
              <a:t>Titre</a:t>
            </a:r>
          </a:p>
        </p:txBody>
      </p:sp>
      <p:pic>
        <p:nvPicPr>
          <p:cNvPr id="6" name="Image 5" descr="Une image contenant texte, accessoire, clipart, graphiques vectoriels&#10;&#10;Description générée automatiquement">
            <a:extLst>
              <a:ext uri="{FF2B5EF4-FFF2-40B4-BE49-F238E27FC236}">
                <a16:creationId xmlns:a16="http://schemas.microsoft.com/office/drawing/2014/main" id="{820CF0F2-DFEF-410E-B97B-6C4348A5E863}"/>
              </a:ext>
            </a:extLst>
          </p:cNvPr>
          <p:cNvPicPr>
            <a:picLocks noChangeAspect="1"/>
          </p:cNvPicPr>
          <p:nvPr/>
        </p:nvPicPr>
        <p:blipFill>
          <a:blip r:embed="rId3"/>
          <a:stretch>
            <a:fillRect/>
          </a:stretch>
        </p:blipFill>
        <p:spPr>
          <a:xfrm>
            <a:off x="165213" y="212247"/>
            <a:ext cx="646935" cy="646935"/>
          </a:xfrm>
          <a:prstGeom prst="rect">
            <a:avLst/>
          </a:prstGeom>
        </p:spPr>
      </p:pic>
      <p:sp>
        <p:nvSpPr>
          <p:cNvPr id="5" name="ZoneTexte 4">
            <a:extLst>
              <a:ext uri="{FF2B5EF4-FFF2-40B4-BE49-F238E27FC236}">
                <a16:creationId xmlns:a16="http://schemas.microsoft.com/office/drawing/2014/main" id="{4A7FB083-1506-4849-952E-6C7390D8BB8D}"/>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22</a:t>
            </a:r>
          </a:p>
        </p:txBody>
      </p:sp>
      <p:pic>
        <p:nvPicPr>
          <p:cNvPr id="8" name="Picture 7">
            <a:extLst>
              <a:ext uri="{FF2B5EF4-FFF2-40B4-BE49-F238E27FC236}">
                <a16:creationId xmlns:a16="http://schemas.microsoft.com/office/drawing/2014/main" id="{591F9E0C-A0A3-4C11-98F8-B0AD569D0A51}"/>
              </a:ext>
            </a:extLst>
          </p:cNvPr>
          <p:cNvPicPr>
            <a:picLocks noChangeAspect="1"/>
          </p:cNvPicPr>
          <p:nvPr/>
        </p:nvPicPr>
        <p:blipFill>
          <a:blip r:embed="rId4"/>
          <a:stretch>
            <a:fillRect/>
          </a:stretch>
        </p:blipFill>
        <p:spPr>
          <a:xfrm>
            <a:off x="165213" y="205900"/>
            <a:ext cx="1021088" cy="1039117"/>
          </a:xfrm>
          <a:prstGeom prst="rect">
            <a:avLst/>
          </a:prstGeom>
        </p:spPr>
      </p:pic>
    </p:spTree>
    <p:extLst>
      <p:ext uri="{BB962C8B-B14F-4D97-AF65-F5344CB8AC3E}">
        <p14:creationId xmlns:p14="http://schemas.microsoft.com/office/powerpoint/2010/main" val="75114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graphicFrame>
        <p:nvGraphicFramePr>
          <p:cNvPr id="664" name="Google Shape;664;p50"/>
          <p:cNvGraphicFramePr/>
          <p:nvPr>
            <p:extLst>
              <p:ext uri="{D42A27DB-BD31-4B8C-83A1-F6EECF244321}">
                <p14:modId xmlns:p14="http://schemas.microsoft.com/office/powerpoint/2010/main" val="1245821560"/>
              </p:ext>
            </p:extLst>
          </p:nvPr>
        </p:nvGraphicFramePr>
        <p:xfrm>
          <a:off x="1131939" y="964945"/>
          <a:ext cx="6582407" cy="2930873"/>
        </p:xfrm>
        <a:graphic>
          <a:graphicData uri="http://schemas.openxmlformats.org/drawingml/2006/table">
            <a:tbl>
              <a:tblPr>
                <a:noFill/>
                <a:tableStyleId>{E46393DA-8062-43D1-ACBF-B78721C08D51}</a:tableStyleId>
              </a:tblPr>
              <a:tblGrid>
                <a:gridCol w="6582407">
                  <a:extLst>
                    <a:ext uri="{9D8B030D-6E8A-4147-A177-3AD203B41FA5}">
                      <a16:colId xmlns:a16="http://schemas.microsoft.com/office/drawing/2014/main" val="20001"/>
                    </a:ext>
                  </a:extLst>
                </a:gridCol>
              </a:tblGrid>
              <a:tr h="751513">
                <a:tc>
                  <a:txBody>
                    <a:bodyPr/>
                    <a:lstStyle/>
                    <a:p>
                      <a:pPr marL="0" marR="0" lvl="0" indent="0" algn="l" rtl="0">
                        <a:lnSpc>
                          <a:spcPct val="100000"/>
                        </a:lnSpc>
                        <a:spcBef>
                          <a:spcPts val="0"/>
                        </a:spcBef>
                        <a:spcAft>
                          <a:spcPts val="0"/>
                        </a:spcAft>
                        <a:buNone/>
                      </a:pPr>
                      <a:r>
                        <a:rPr lang="en" sz="1800" b="1" dirty="0">
                          <a:solidFill>
                            <a:schemeClr val="bg1"/>
                          </a:solidFill>
                          <a:highlight>
                            <a:schemeClr val="accent1"/>
                          </a:highlight>
                          <a:latin typeface="Poppins"/>
                          <a:ea typeface="Poppins"/>
                          <a:cs typeface="Poppins"/>
                          <a:sym typeface="Poppins"/>
                        </a:rPr>
                        <a:t>4- Menaces des nouveaux entrants : FAIBLE</a:t>
                      </a:r>
                      <a:endParaRPr sz="1800" b="1" dirty="0">
                        <a:solidFill>
                          <a:schemeClr val="bg1"/>
                        </a:solidFill>
                        <a:highlight>
                          <a:schemeClr val="accent1"/>
                        </a:highlight>
                        <a:latin typeface="Poppins"/>
                        <a:ea typeface="Poppins"/>
                        <a:cs typeface="Poppins"/>
                        <a:sym typeface="Poppins"/>
                      </a:endParaRPr>
                    </a:p>
                  </a:txBody>
                  <a:tcPr marL="91425" marR="91425" marT="91425" marB="146300" anchor="ctr">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dirty="0">
                        <a:solidFill>
                          <a:schemeClr val="bg1"/>
                        </a:solidFill>
                        <a:latin typeface="+mn-lt"/>
                        <a:ea typeface="DM Sans"/>
                        <a:cs typeface="DM Sans"/>
                        <a:sym typeface="DM Sans"/>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FR" sz="1400" b="0" i="0" u="none" strike="noStrike" cap="none" dirty="0">
                        <a:solidFill>
                          <a:schemeClr val="bg1"/>
                        </a:solidFill>
                        <a:effectLst/>
                        <a:latin typeface="Arial"/>
                        <a:ea typeface="Calibri" panose="020F0502020204030204" pitchFamily="34" charset="0"/>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FR" sz="1400" b="0" i="0" u="none" strike="noStrike" cap="none" dirty="0">
                        <a:solidFill>
                          <a:schemeClr val="bg1"/>
                        </a:solidFill>
                        <a:effectLst/>
                        <a:latin typeface="Arial"/>
                        <a:ea typeface="Calibri" panose="020F0502020204030204" pitchFamily="34" charset="0"/>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793715166"/>
                  </a:ext>
                </a:extLst>
              </a:tr>
              <a:tr h="544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CA" sz="1400" b="0" i="0" u="none" strike="noStrike" cap="none" dirty="0">
                        <a:solidFill>
                          <a:schemeClr val="bg1"/>
                        </a:solidFill>
                        <a:latin typeface="Arial"/>
                        <a:ea typeface="Arial"/>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2821468410"/>
                  </a:ext>
                </a:extLst>
              </a:tr>
            </a:tbl>
          </a:graphicData>
        </a:graphic>
      </p:graphicFrame>
      <p:sp>
        <p:nvSpPr>
          <p:cNvPr id="7" name="Google Shape;645;p48">
            <a:extLst>
              <a:ext uri="{FF2B5EF4-FFF2-40B4-BE49-F238E27FC236}">
                <a16:creationId xmlns:a16="http://schemas.microsoft.com/office/drawing/2014/main" id="{0D304588-E3EC-4957-8F30-FC979FAEC82F}"/>
              </a:ext>
            </a:extLst>
          </p:cNvPr>
          <p:cNvSpPr txBox="1">
            <a:spLocks/>
          </p:cNvSpPr>
          <p:nvPr/>
        </p:nvSpPr>
        <p:spPr>
          <a:xfrm>
            <a:off x="571142" y="477305"/>
            <a:ext cx="770400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CA" sz="1800" b="1" dirty="0">
                <a:solidFill>
                  <a:schemeClr val="accent2"/>
                </a:solidFill>
                <a:effectLst>
                  <a:outerShdw blurRad="38100" dist="38100" dir="2700000" algn="tl">
                    <a:srgbClr val="000000">
                      <a:alpha val="43137"/>
                    </a:srgbClr>
                  </a:outerShdw>
                </a:effectLst>
              </a:rPr>
              <a:t>Titre</a:t>
            </a:r>
          </a:p>
        </p:txBody>
      </p:sp>
      <p:pic>
        <p:nvPicPr>
          <p:cNvPr id="6" name="Image 5">
            <a:extLst>
              <a:ext uri="{FF2B5EF4-FFF2-40B4-BE49-F238E27FC236}">
                <a16:creationId xmlns:a16="http://schemas.microsoft.com/office/drawing/2014/main" id="{D199E923-2DAD-4A0F-8128-233A934217CB}"/>
              </a:ext>
            </a:extLst>
          </p:cNvPr>
          <p:cNvPicPr>
            <a:picLocks noChangeAspect="1"/>
          </p:cNvPicPr>
          <p:nvPr/>
        </p:nvPicPr>
        <p:blipFill>
          <a:blip r:embed="rId3"/>
          <a:stretch>
            <a:fillRect/>
          </a:stretch>
        </p:blipFill>
        <p:spPr>
          <a:xfrm>
            <a:off x="35967" y="83001"/>
            <a:ext cx="905425" cy="905425"/>
          </a:xfrm>
          <a:prstGeom prst="rect">
            <a:avLst/>
          </a:prstGeom>
        </p:spPr>
      </p:pic>
      <p:sp>
        <p:nvSpPr>
          <p:cNvPr id="5" name="ZoneTexte 4">
            <a:extLst>
              <a:ext uri="{FF2B5EF4-FFF2-40B4-BE49-F238E27FC236}">
                <a16:creationId xmlns:a16="http://schemas.microsoft.com/office/drawing/2014/main" id="{BE2AEB24-824B-421F-9792-0D9113BFFB0B}"/>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23</a:t>
            </a:r>
          </a:p>
        </p:txBody>
      </p:sp>
      <p:pic>
        <p:nvPicPr>
          <p:cNvPr id="8" name="Picture 7">
            <a:extLst>
              <a:ext uri="{FF2B5EF4-FFF2-40B4-BE49-F238E27FC236}">
                <a16:creationId xmlns:a16="http://schemas.microsoft.com/office/drawing/2014/main" id="{B13DD175-A300-4945-B03D-EC03116A4F1D}"/>
              </a:ext>
            </a:extLst>
          </p:cNvPr>
          <p:cNvPicPr>
            <a:picLocks noChangeAspect="1"/>
          </p:cNvPicPr>
          <p:nvPr/>
        </p:nvPicPr>
        <p:blipFill>
          <a:blip r:embed="rId4"/>
          <a:stretch>
            <a:fillRect/>
          </a:stretch>
        </p:blipFill>
        <p:spPr>
          <a:xfrm>
            <a:off x="165213" y="205900"/>
            <a:ext cx="1021088" cy="1039117"/>
          </a:xfrm>
          <a:prstGeom prst="rect">
            <a:avLst/>
          </a:prstGeom>
        </p:spPr>
      </p:pic>
    </p:spTree>
    <p:extLst>
      <p:ext uri="{BB962C8B-B14F-4D97-AF65-F5344CB8AC3E}">
        <p14:creationId xmlns:p14="http://schemas.microsoft.com/office/powerpoint/2010/main" val="967410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62"/>
        <p:cNvGrpSpPr/>
        <p:nvPr/>
      </p:nvGrpSpPr>
      <p:grpSpPr>
        <a:xfrm>
          <a:off x="0" y="0"/>
          <a:ext cx="0" cy="0"/>
          <a:chOff x="0" y="0"/>
          <a:chExt cx="0" cy="0"/>
        </a:xfrm>
      </p:grpSpPr>
      <p:sp>
        <p:nvSpPr>
          <p:cNvPr id="7" name="Google Shape;645;p48">
            <a:extLst>
              <a:ext uri="{FF2B5EF4-FFF2-40B4-BE49-F238E27FC236}">
                <a16:creationId xmlns:a16="http://schemas.microsoft.com/office/drawing/2014/main" id="{0D304588-E3EC-4957-8F30-FC979FAEC82F}"/>
              </a:ext>
            </a:extLst>
          </p:cNvPr>
          <p:cNvSpPr txBox="1">
            <a:spLocks/>
          </p:cNvSpPr>
          <p:nvPr/>
        </p:nvSpPr>
        <p:spPr>
          <a:xfrm>
            <a:off x="402604" y="349921"/>
            <a:ext cx="770400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CA" sz="1800" b="1" dirty="0">
                <a:solidFill>
                  <a:schemeClr val="accent2"/>
                </a:solidFill>
                <a:effectLst>
                  <a:outerShdw blurRad="38100" dist="38100" dir="2700000" algn="tl">
                    <a:srgbClr val="000000">
                      <a:alpha val="43137"/>
                    </a:srgbClr>
                  </a:outerShdw>
                </a:effectLst>
              </a:rPr>
              <a:t>Titre</a:t>
            </a:r>
          </a:p>
        </p:txBody>
      </p:sp>
      <p:pic>
        <p:nvPicPr>
          <p:cNvPr id="6" name="Image 5" descr="Une image contenant texte, accessoire, clipart, graphiques vectoriels&#10;&#10;Description générée automatiquement">
            <a:extLst>
              <a:ext uri="{FF2B5EF4-FFF2-40B4-BE49-F238E27FC236}">
                <a16:creationId xmlns:a16="http://schemas.microsoft.com/office/drawing/2014/main" id="{820CF0F2-DFEF-410E-B97B-6C4348A5E863}"/>
              </a:ext>
            </a:extLst>
          </p:cNvPr>
          <p:cNvPicPr>
            <a:picLocks noChangeAspect="1"/>
          </p:cNvPicPr>
          <p:nvPr/>
        </p:nvPicPr>
        <p:blipFill>
          <a:blip r:embed="rId3"/>
          <a:stretch>
            <a:fillRect/>
          </a:stretch>
        </p:blipFill>
        <p:spPr>
          <a:xfrm>
            <a:off x="165213" y="212247"/>
            <a:ext cx="646935" cy="646935"/>
          </a:xfrm>
          <a:prstGeom prst="rect">
            <a:avLst/>
          </a:prstGeom>
        </p:spPr>
      </p:pic>
      <p:sp>
        <p:nvSpPr>
          <p:cNvPr id="2" name="Rectangle 1">
            <a:extLst>
              <a:ext uri="{FF2B5EF4-FFF2-40B4-BE49-F238E27FC236}">
                <a16:creationId xmlns:a16="http://schemas.microsoft.com/office/drawing/2014/main" id="{760A099B-2DDB-A241-8FC4-97F869949A4B}"/>
              </a:ext>
            </a:extLst>
          </p:cNvPr>
          <p:cNvSpPr/>
          <p:nvPr/>
        </p:nvSpPr>
        <p:spPr>
          <a:xfrm>
            <a:off x="2280347" y="1976698"/>
            <a:ext cx="1505540" cy="369332"/>
          </a:xfrm>
          <a:prstGeom prst="rect">
            <a:avLst/>
          </a:prstGeom>
        </p:spPr>
        <p:txBody>
          <a:bodyPr wrap="none">
            <a:spAutoFit/>
          </a:bodyPr>
          <a:lstStyle/>
          <a:p>
            <a:pPr lvl="0"/>
            <a:r>
              <a:rPr lang="fr-FR" sz="1800" b="1" dirty="0">
                <a:solidFill>
                  <a:schemeClr val="bg1"/>
                </a:solidFill>
                <a:highlight>
                  <a:schemeClr val="accent1"/>
                </a:highlight>
                <a:sym typeface="Poppins"/>
              </a:rPr>
              <a:t>5- </a:t>
            </a:r>
            <a:r>
              <a:rPr lang="en" sz="1800" dirty="0">
                <a:solidFill>
                  <a:schemeClr val="bg1"/>
                </a:solidFill>
                <a:highlight>
                  <a:schemeClr val="accent1"/>
                </a:highlight>
              </a:rPr>
              <a:t>Sous Titre</a:t>
            </a:r>
            <a:endParaRPr lang="fr-FR" sz="1800" b="1" dirty="0">
              <a:solidFill>
                <a:schemeClr val="bg1"/>
              </a:solidFill>
              <a:highlight>
                <a:schemeClr val="accent1"/>
              </a:highlight>
              <a:latin typeface="Poppins"/>
              <a:ea typeface="Poppins"/>
              <a:cs typeface="Poppins"/>
              <a:sym typeface="Poppins"/>
            </a:endParaRPr>
          </a:p>
        </p:txBody>
      </p:sp>
      <p:sp>
        <p:nvSpPr>
          <p:cNvPr id="8" name="ZoneTexte 7">
            <a:extLst>
              <a:ext uri="{FF2B5EF4-FFF2-40B4-BE49-F238E27FC236}">
                <a16:creationId xmlns:a16="http://schemas.microsoft.com/office/drawing/2014/main" id="{DB76975B-B9A4-4586-9C42-7C484CC70172}"/>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24</a:t>
            </a:r>
          </a:p>
        </p:txBody>
      </p:sp>
      <p:pic>
        <p:nvPicPr>
          <p:cNvPr id="9" name="Picture 8">
            <a:extLst>
              <a:ext uri="{FF2B5EF4-FFF2-40B4-BE49-F238E27FC236}">
                <a16:creationId xmlns:a16="http://schemas.microsoft.com/office/drawing/2014/main" id="{3B8E131A-2B27-453E-8EA2-87A937DCE46D}"/>
              </a:ext>
            </a:extLst>
          </p:cNvPr>
          <p:cNvPicPr>
            <a:picLocks noChangeAspect="1"/>
          </p:cNvPicPr>
          <p:nvPr/>
        </p:nvPicPr>
        <p:blipFill>
          <a:blip r:embed="rId4"/>
          <a:stretch>
            <a:fillRect/>
          </a:stretch>
        </p:blipFill>
        <p:spPr>
          <a:xfrm>
            <a:off x="165213" y="205900"/>
            <a:ext cx="1021088" cy="1039117"/>
          </a:xfrm>
          <a:prstGeom prst="rect">
            <a:avLst/>
          </a:prstGeom>
        </p:spPr>
      </p:pic>
    </p:spTree>
    <p:extLst>
      <p:ext uri="{BB962C8B-B14F-4D97-AF65-F5344CB8AC3E}">
        <p14:creationId xmlns:p14="http://schemas.microsoft.com/office/powerpoint/2010/main" val="2268611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49"/>
          <p:cNvSpPr txBox="1">
            <a:spLocks noGrp="1"/>
          </p:cNvSpPr>
          <p:nvPr>
            <p:ph type="title"/>
          </p:nvPr>
        </p:nvSpPr>
        <p:spPr>
          <a:xfrm>
            <a:off x="2857721" y="854868"/>
            <a:ext cx="6528502" cy="2820514"/>
          </a:xfrm>
          <a:prstGeom prst="rect">
            <a:avLst/>
          </a:prstGeom>
        </p:spPr>
        <p:txBody>
          <a:bodyPr spcFirstLastPara="1" wrap="square" lIns="91425" tIns="91425" rIns="91425" bIns="91425" anchor="ctr" anchorCtr="0">
            <a:noAutofit/>
          </a:bodyPr>
          <a:lstStyle/>
          <a:p>
            <a:pPr algn="ctr"/>
            <a:br>
              <a:rPr lang="en" sz="3200" dirty="0"/>
            </a:br>
            <a:br>
              <a:rPr lang="en" sz="3200" dirty="0"/>
            </a:br>
            <a:r>
              <a:rPr lang="fr-CA" sz="6000" b="1" dirty="0">
                <a:solidFill>
                  <a:schemeClr val="accent2"/>
                </a:solidFill>
                <a:effectLst>
                  <a:outerShdw blurRad="38100" dist="38100" dir="2700000" algn="tl">
                    <a:srgbClr val="000000">
                      <a:alpha val="43137"/>
                    </a:srgbClr>
                  </a:outerShdw>
                </a:effectLst>
              </a:rPr>
              <a:t>Titre</a:t>
            </a:r>
            <a:br>
              <a:rPr lang="fr-CA" sz="6000" b="1" dirty="0">
                <a:solidFill>
                  <a:schemeClr val="accent2"/>
                </a:solidFill>
                <a:effectLst>
                  <a:outerShdw blurRad="38100" dist="38100" dir="2700000" algn="tl">
                    <a:srgbClr val="000000">
                      <a:alpha val="43137"/>
                    </a:srgbClr>
                  </a:outerShdw>
                </a:effectLst>
              </a:rPr>
            </a:br>
            <a:endParaRPr dirty="0">
              <a:solidFill>
                <a:schemeClr val="bg1"/>
              </a:solidFill>
              <a:highlight>
                <a:schemeClr val="accent1"/>
              </a:highlight>
            </a:endParaRPr>
          </a:p>
        </p:txBody>
      </p:sp>
      <p:sp>
        <p:nvSpPr>
          <p:cNvPr id="5" name="ZoneTexte 4">
            <a:extLst>
              <a:ext uri="{FF2B5EF4-FFF2-40B4-BE49-F238E27FC236}">
                <a16:creationId xmlns:a16="http://schemas.microsoft.com/office/drawing/2014/main" id="{49225275-E491-46AA-A1A1-5FC272708099}"/>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25</a:t>
            </a:r>
          </a:p>
        </p:txBody>
      </p:sp>
      <p:pic>
        <p:nvPicPr>
          <p:cNvPr id="6" name="Picture 5">
            <a:extLst>
              <a:ext uri="{FF2B5EF4-FFF2-40B4-BE49-F238E27FC236}">
                <a16:creationId xmlns:a16="http://schemas.microsoft.com/office/drawing/2014/main" id="{3F3624CC-313C-49C0-831F-39901757352B}"/>
              </a:ext>
            </a:extLst>
          </p:cNvPr>
          <p:cNvPicPr>
            <a:picLocks noChangeAspect="1"/>
          </p:cNvPicPr>
          <p:nvPr/>
        </p:nvPicPr>
        <p:blipFill>
          <a:blip r:embed="rId3"/>
          <a:stretch>
            <a:fillRect/>
          </a:stretch>
        </p:blipFill>
        <p:spPr>
          <a:xfrm>
            <a:off x="758093" y="1161493"/>
            <a:ext cx="2571005" cy="2616400"/>
          </a:xfrm>
          <a:prstGeom prst="rect">
            <a:avLst/>
          </a:prstGeom>
        </p:spPr>
      </p:pic>
    </p:spTree>
    <p:extLst>
      <p:ext uri="{BB962C8B-B14F-4D97-AF65-F5344CB8AC3E}">
        <p14:creationId xmlns:p14="http://schemas.microsoft.com/office/powerpoint/2010/main" val="4183977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636"/>
        <p:cNvGrpSpPr/>
        <p:nvPr/>
      </p:nvGrpSpPr>
      <p:grpSpPr>
        <a:xfrm>
          <a:off x="0" y="0"/>
          <a:ext cx="0" cy="0"/>
          <a:chOff x="0" y="0"/>
          <a:chExt cx="0" cy="0"/>
        </a:xfrm>
      </p:grpSpPr>
      <p:sp>
        <p:nvSpPr>
          <p:cNvPr id="637" name="Google Shape;637;p48"/>
          <p:cNvSpPr txBox="1">
            <a:spLocks noGrp="1"/>
          </p:cNvSpPr>
          <p:nvPr>
            <p:ph type="title"/>
          </p:nvPr>
        </p:nvSpPr>
        <p:spPr>
          <a:xfrm>
            <a:off x="1678571" y="1781463"/>
            <a:ext cx="2015400"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chemeClr val="bg1"/>
                </a:solidFill>
                <a:highlight>
                  <a:schemeClr val="accent1"/>
                </a:highlight>
              </a:rPr>
              <a:t>Sous Titre</a:t>
            </a:r>
            <a:endParaRPr dirty="0"/>
          </a:p>
        </p:txBody>
      </p:sp>
      <p:sp>
        <p:nvSpPr>
          <p:cNvPr id="639" name="Google Shape;639;p48"/>
          <p:cNvSpPr txBox="1">
            <a:spLocks noGrp="1"/>
          </p:cNvSpPr>
          <p:nvPr>
            <p:ph type="title" idx="2"/>
          </p:nvPr>
        </p:nvSpPr>
        <p:spPr>
          <a:xfrm>
            <a:off x="1678581" y="2955214"/>
            <a:ext cx="2015400"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chemeClr val="bg1"/>
                </a:solidFill>
                <a:highlight>
                  <a:schemeClr val="accent1"/>
                </a:highlight>
              </a:rPr>
              <a:t>Sous Titre</a:t>
            </a:r>
            <a:endParaRPr dirty="0"/>
          </a:p>
        </p:txBody>
      </p:sp>
      <p:sp>
        <p:nvSpPr>
          <p:cNvPr id="641" name="Google Shape;641;p48"/>
          <p:cNvSpPr txBox="1">
            <a:spLocks noGrp="1"/>
          </p:cNvSpPr>
          <p:nvPr>
            <p:ph type="title" idx="4"/>
          </p:nvPr>
        </p:nvSpPr>
        <p:spPr>
          <a:xfrm>
            <a:off x="5450021" y="1781463"/>
            <a:ext cx="2015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bg1"/>
                </a:solidFill>
                <a:highlight>
                  <a:schemeClr val="accent1"/>
                </a:highlight>
              </a:rPr>
              <a:t>Sous Titre</a:t>
            </a:r>
            <a:endParaRPr dirty="0"/>
          </a:p>
        </p:txBody>
      </p:sp>
      <p:sp>
        <p:nvSpPr>
          <p:cNvPr id="643" name="Google Shape;643;p48"/>
          <p:cNvSpPr txBox="1">
            <a:spLocks noGrp="1"/>
          </p:cNvSpPr>
          <p:nvPr>
            <p:ph type="title" idx="6"/>
          </p:nvPr>
        </p:nvSpPr>
        <p:spPr>
          <a:xfrm>
            <a:off x="5450031" y="2955222"/>
            <a:ext cx="2015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bg1"/>
                </a:solidFill>
                <a:highlight>
                  <a:schemeClr val="accent1"/>
                </a:highlight>
              </a:rPr>
              <a:t>Sous Titre</a:t>
            </a:r>
            <a:endParaRPr dirty="0"/>
          </a:p>
        </p:txBody>
      </p:sp>
      <p:sp>
        <p:nvSpPr>
          <p:cNvPr id="645" name="Google Shape;645;p48"/>
          <p:cNvSpPr txBox="1">
            <a:spLocks noGrp="1"/>
          </p:cNvSpPr>
          <p:nvPr>
            <p:ph type="title" idx="8"/>
          </p:nvPr>
        </p:nvSpPr>
        <p:spPr>
          <a:xfrm>
            <a:off x="889121" y="449818"/>
            <a:ext cx="7704000" cy="572700"/>
          </a:xfrm>
          <a:prstGeom prst="rect">
            <a:avLst/>
          </a:prstGeom>
        </p:spPr>
        <p:txBody>
          <a:bodyPr spcFirstLastPara="1" wrap="square" lIns="91425" tIns="91425" rIns="91425" bIns="91425" anchor="ctr" anchorCtr="0">
            <a:noAutofit/>
          </a:bodyPr>
          <a:lstStyle/>
          <a:p>
            <a:pPr algn="ctr"/>
            <a:r>
              <a:rPr lang="fr-CA" sz="3600" b="1" dirty="0">
                <a:solidFill>
                  <a:schemeClr val="accent2"/>
                </a:solidFill>
                <a:effectLst>
                  <a:outerShdw blurRad="38100" dist="38100" dir="2700000" algn="tl">
                    <a:srgbClr val="000000">
                      <a:alpha val="43137"/>
                    </a:srgbClr>
                  </a:outerShdw>
                </a:effectLst>
              </a:rPr>
              <a:t>Titre</a:t>
            </a:r>
          </a:p>
        </p:txBody>
      </p:sp>
      <p:sp>
        <p:nvSpPr>
          <p:cNvPr id="646" name="Google Shape;646;p48"/>
          <p:cNvSpPr/>
          <p:nvPr/>
        </p:nvSpPr>
        <p:spPr>
          <a:xfrm>
            <a:off x="3844500" y="1925717"/>
            <a:ext cx="687900" cy="687900"/>
          </a:xfrm>
          <a:prstGeom prst="ellipse">
            <a:avLst/>
          </a:prstGeom>
          <a:solidFill>
            <a:schemeClr val="accent3"/>
          </a:solidFill>
          <a:ln>
            <a:noFill/>
          </a:ln>
          <a:effectLst>
            <a:outerShdw blurRad="157163" dist="57150" dir="3000000" algn="bl" rotWithShape="0">
              <a:schemeClr val="dk1">
                <a:alpha val="37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7" name="Google Shape;647;p48"/>
          <p:cNvSpPr txBox="1">
            <a:spLocks noGrp="1"/>
          </p:cNvSpPr>
          <p:nvPr>
            <p:ph type="title" idx="4"/>
          </p:nvPr>
        </p:nvSpPr>
        <p:spPr>
          <a:xfrm>
            <a:off x="3777721" y="2100363"/>
            <a:ext cx="786054" cy="41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600" b="1" dirty="0">
                <a:solidFill>
                  <a:schemeClr val="dk2"/>
                </a:solidFill>
                <a:latin typeface="Poppins"/>
                <a:ea typeface="Poppins"/>
                <a:cs typeface="Poppins"/>
                <a:sym typeface="Poppins"/>
              </a:rPr>
              <a:t>1</a:t>
            </a:r>
            <a:endParaRPr sz="2600" b="1" dirty="0">
              <a:solidFill>
                <a:schemeClr val="dk2"/>
              </a:solidFill>
              <a:latin typeface="Poppins"/>
              <a:ea typeface="Poppins"/>
              <a:cs typeface="Poppins"/>
              <a:sym typeface="Poppins"/>
            </a:endParaRPr>
          </a:p>
        </p:txBody>
      </p:sp>
      <p:sp>
        <p:nvSpPr>
          <p:cNvPr id="648" name="Google Shape;648;p48"/>
          <p:cNvSpPr/>
          <p:nvPr/>
        </p:nvSpPr>
        <p:spPr>
          <a:xfrm>
            <a:off x="4616150" y="1925717"/>
            <a:ext cx="687900" cy="687900"/>
          </a:xfrm>
          <a:prstGeom prst="ellipse">
            <a:avLst/>
          </a:prstGeom>
          <a:solidFill>
            <a:schemeClr val="accent2"/>
          </a:solidFill>
          <a:ln>
            <a:noFill/>
          </a:ln>
          <a:effectLst>
            <a:outerShdw blurRad="157163" dist="57150" dir="3000000" algn="bl" rotWithShape="0">
              <a:schemeClr val="dk1">
                <a:alpha val="37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9" name="Google Shape;649;p48"/>
          <p:cNvSpPr txBox="1">
            <a:spLocks noGrp="1"/>
          </p:cNvSpPr>
          <p:nvPr>
            <p:ph type="title" idx="4"/>
          </p:nvPr>
        </p:nvSpPr>
        <p:spPr>
          <a:xfrm>
            <a:off x="4595150" y="2068929"/>
            <a:ext cx="729900" cy="41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600" b="1" dirty="0">
                <a:solidFill>
                  <a:schemeClr val="dk2"/>
                </a:solidFill>
                <a:latin typeface="Poppins"/>
                <a:ea typeface="Poppins"/>
                <a:cs typeface="Poppins"/>
                <a:sym typeface="Poppins"/>
              </a:rPr>
              <a:t>2</a:t>
            </a:r>
            <a:endParaRPr sz="2600" b="1" dirty="0">
              <a:solidFill>
                <a:schemeClr val="dk2"/>
              </a:solidFill>
              <a:latin typeface="Poppins"/>
              <a:ea typeface="Poppins"/>
              <a:cs typeface="Poppins"/>
              <a:sym typeface="Poppins"/>
            </a:endParaRPr>
          </a:p>
        </p:txBody>
      </p:sp>
      <p:sp>
        <p:nvSpPr>
          <p:cNvPr id="650" name="Google Shape;650;p48"/>
          <p:cNvSpPr/>
          <p:nvPr/>
        </p:nvSpPr>
        <p:spPr>
          <a:xfrm>
            <a:off x="4616150" y="3102262"/>
            <a:ext cx="687900" cy="687900"/>
          </a:xfrm>
          <a:prstGeom prst="ellipse">
            <a:avLst/>
          </a:prstGeom>
          <a:solidFill>
            <a:schemeClr val="accent4"/>
          </a:solidFill>
          <a:ln>
            <a:noFill/>
          </a:ln>
          <a:effectLst>
            <a:outerShdw blurRad="157163" dist="57150" dir="3000000" algn="bl" rotWithShape="0">
              <a:schemeClr val="dk1">
                <a:alpha val="37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51" name="Google Shape;651;p48"/>
          <p:cNvSpPr txBox="1">
            <a:spLocks noGrp="1"/>
          </p:cNvSpPr>
          <p:nvPr>
            <p:ph type="title" idx="4"/>
          </p:nvPr>
        </p:nvSpPr>
        <p:spPr>
          <a:xfrm>
            <a:off x="4741121" y="3245474"/>
            <a:ext cx="729900" cy="41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600" dirty="0"/>
              <a:t>4</a:t>
            </a:r>
            <a:endParaRPr sz="2600" b="1" dirty="0">
              <a:solidFill>
                <a:schemeClr val="dk2"/>
              </a:solidFill>
              <a:latin typeface="Poppins"/>
              <a:ea typeface="Poppins"/>
              <a:cs typeface="Poppins"/>
              <a:sym typeface="Poppins"/>
            </a:endParaRPr>
          </a:p>
        </p:txBody>
      </p:sp>
      <p:sp>
        <p:nvSpPr>
          <p:cNvPr id="652" name="Google Shape;652;p48"/>
          <p:cNvSpPr/>
          <p:nvPr/>
        </p:nvSpPr>
        <p:spPr>
          <a:xfrm>
            <a:off x="3844500" y="3102262"/>
            <a:ext cx="687900" cy="687900"/>
          </a:xfrm>
          <a:prstGeom prst="ellipse">
            <a:avLst/>
          </a:prstGeom>
          <a:solidFill>
            <a:schemeClr val="lt2"/>
          </a:solidFill>
          <a:ln>
            <a:noFill/>
          </a:ln>
          <a:effectLst>
            <a:outerShdw blurRad="157163" dist="57150" dir="3000000" algn="bl" rotWithShape="0">
              <a:schemeClr val="dk1">
                <a:alpha val="37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53" name="Google Shape;653;p48"/>
          <p:cNvSpPr txBox="1">
            <a:spLocks noGrp="1"/>
          </p:cNvSpPr>
          <p:nvPr>
            <p:ph type="title" idx="4"/>
          </p:nvPr>
        </p:nvSpPr>
        <p:spPr>
          <a:xfrm>
            <a:off x="3823500" y="3274114"/>
            <a:ext cx="729900" cy="41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600" b="1" dirty="0">
                <a:solidFill>
                  <a:schemeClr val="dk2"/>
                </a:solidFill>
                <a:latin typeface="Poppins"/>
                <a:ea typeface="Poppins"/>
                <a:cs typeface="Poppins"/>
                <a:sym typeface="Poppins"/>
              </a:rPr>
              <a:t>3</a:t>
            </a:r>
            <a:endParaRPr sz="2600" b="1" dirty="0">
              <a:solidFill>
                <a:schemeClr val="dk2"/>
              </a:solidFill>
              <a:latin typeface="Poppins"/>
              <a:ea typeface="Poppins"/>
              <a:cs typeface="Poppins"/>
              <a:sym typeface="Poppins"/>
            </a:endParaRPr>
          </a:p>
        </p:txBody>
      </p:sp>
      <p:sp>
        <p:nvSpPr>
          <p:cNvPr id="10" name="Rectangle 9">
            <a:extLst>
              <a:ext uri="{FF2B5EF4-FFF2-40B4-BE49-F238E27FC236}">
                <a16:creationId xmlns:a16="http://schemas.microsoft.com/office/drawing/2014/main" id="{48B80833-5CD9-46C5-806A-ADA65A25A5CE}"/>
              </a:ext>
            </a:extLst>
          </p:cNvPr>
          <p:cNvSpPr/>
          <p:nvPr/>
        </p:nvSpPr>
        <p:spPr>
          <a:xfrm>
            <a:off x="14176" y="2143473"/>
            <a:ext cx="1664393" cy="2985851"/>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12" name="Image 11" descr="Une image contenant texte, clipart&#10;&#10;Description générée automatiquement">
            <a:extLst>
              <a:ext uri="{FF2B5EF4-FFF2-40B4-BE49-F238E27FC236}">
                <a16:creationId xmlns:a16="http://schemas.microsoft.com/office/drawing/2014/main" id="{02726143-F758-487D-953B-556C0D7289E3}"/>
              </a:ext>
            </a:extLst>
          </p:cNvPr>
          <p:cNvPicPr>
            <a:picLocks noChangeAspect="1"/>
          </p:cNvPicPr>
          <p:nvPr/>
        </p:nvPicPr>
        <p:blipFill>
          <a:blip r:embed="rId3"/>
          <a:stretch>
            <a:fillRect/>
          </a:stretch>
        </p:blipFill>
        <p:spPr>
          <a:xfrm>
            <a:off x="959266" y="4334606"/>
            <a:ext cx="2188093" cy="714777"/>
          </a:xfrm>
          <a:prstGeom prst="rect">
            <a:avLst/>
          </a:prstGeom>
          <a:ln>
            <a:noFill/>
          </a:ln>
          <a:effectLst>
            <a:outerShdw blurRad="292100" dist="139700" dir="2700000" algn="tl" rotWithShape="0">
              <a:srgbClr val="333333">
                <a:alpha val="65000"/>
              </a:srgbClr>
            </a:outerShdw>
          </a:effectLst>
        </p:spPr>
      </p:pic>
      <p:sp>
        <p:nvSpPr>
          <p:cNvPr id="17" name="ZoneTexte 16">
            <a:extLst>
              <a:ext uri="{FF2B5EF4-FFF2-40B4-BE49-F238E27FC236}">
                <a16:creationId xmlns:a16="http://schemas.microsoft.com/office/drawing/2014/main" id="{34F36DE9-2386-403F-B313-F3E906BFFF66}"/>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26</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graphicFrame>
        <p:nvGraphicFramePr>
          <p:cNvPr id="664" name="Google Shape;664;p50"/>
          <p:cNvGraphicFramePr/>
          <p:nvPr>
            <p:extLst>
              <p:ext uri="{D42A27DB-BD31-4B8C-83A1-F6EECF244321}">
                <p14:modId xmlns:p14="http://schemas.microsoft.com/office/powerpoint/2010/main" val="2544397276"/>
              </p:ext>
            </p:extLst>
          </p:nvPr>
        </p:nvGraphicFramePr>
        <p:xfrm>
          <a:off x="1503006" y="880154"/>
          <a:ext cx="6582407" cy="3475713"/>
        </p:xfrm>
        <a:graphic>
          <a:graphicData uri="http://schemas.openxmlformats.org/drawingml/2006/table">
            <a:tbl>
              <a:tblPr>
                <a:noFill/>
                <a:tableStyleId>{E46393DA-8062-43D1-ACBF-B78721C08D51}</a:tableStyleId>
              </a:tblPr>
              <a:tblGrid>
                <a:gridCol w="6582407">
                  <a:extLst>
                    <a:ext uri="{9D8B030D-6E8A-4147-A177-3AD203B41FA5}">
                      <a16:colId xmlns:a16="http://schemas.microsoft.com/office/drawing/2014/main" val="20001"/>
                    </a:ext>
                  </a:extLst>
                </a:gridCol>
              </a:tblGrid>
              <a:tr h="751513">
                <a:tc>
                  <a:txBody>
                    <a:bodyPr/>
                    <a:lstStyle/>
                    <a:p>
                      <a:pPr marL="0" marR="0" lvl="0" indent="0" algn="l" rtl="0">
                        <a:lnSpc>
                          <a:spcPct val="100000"/>
                        </a:lnSpc>
                        <a:spcBef>
                          <a:spcPts val="0"/>
                        </a:spcBef>
                        <a:spcAft>
                          <a:spcPts val="0"/>
                        </a:spcAft>
                        <a:buNone/>
                      </a:pPr>
                      <a:r>
                        <a:rPr lang="en" sz="2800" dirty="0">
                          <a:solidFill>
                            <a:schemeClr val="bg1"/>
                          </a:solidFill>
                          <a:highlight>
                            <a:schemeClr val="accent1"/>
                          </a:highlight>
                        </a:rPr>
                        <a:t>Sous Titre</a:t>
                      </a:r>
                      <a:endParaRPr sz="2800" b="1" dirty="0">
                        <a:solidFill>
                          <a:schemeClr val="bg1"/>
                        </a:solidFill>
                        <a:highlight>
                          <a:schemeClr val="accent1"/>
                        </a:highlight>
                        <a:latin typeface="Poppins"/>
                        <a:ea typeface="Poppins"/>
                        <a:cs typeface="Poppins"/>
                        <a:sym typeface="Poppins"/>
                      </a:endParaRPr>
                    </a:p>
                  </a:txBody>
                  <a:tcPr marL="91425" marR="91425" marT="91425" marB="146300" anchor="ctr">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b="0" dirty="0">
                        <a:solidFill>
                          <a:schemeClr val="bg1"/>
                        </a:solidFill>
                        <a:effectLst/>
                        <a:latin typeface="DM Sans"/>
                        <a:ea typeface="DM Sans"/>
                        <a:cs typeface="DM Sans"/>
                        <a:sym typeface="DM Sans"/>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FR" sz="1400" b="0" i="0" u="none" strike="noStrike" cap="none" dirty="0">
                        <a:solidFill>
                          <a:schemeClr val="bg1"/>
                        </a:solidFill>
                        <a:effectLst/>
                        <a:latin typeface="Arial"/>
                        <a:ea typeface="Calibri" panose="020F0502020204030204" pitchFamily="34" charset="0"/>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FR" sz="1400" b="0" i="0" u="none" strike="noStrike" cap="none" dirty="0">
                        <a:solidFill>
                          <a:schemeClr val="bg1"/>
                        </a:solidFill>
                        <a:effectLst/>
                        <a:latin typeface="Arial"/>
                        <a:ea typeface="Calibri" panose="020F0502020204030204" pitchFamily="34" charset="0"/>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793715166"/>
                  </a:ext>
                </a:extLst>
              </a:tr>
              <a:tr h="544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CA" sz="1100" b="0" i="0" u="none" strike="noStrike" cap="none" dirty="0">
                        <a:solidFill>
                          <a:schemeClr val="bg1"/>
                        </a:solidFill>
                        <a:effectLst>
                          <a:outerShdw blurRad="38100" dist="38100" dir="2700000" algn="tl">
                            <a:srgbClr val="000000">
                              <a:alpha val="43137"/>
                            </a:srgbClr>
                          </a:outerShdw>
                        </a:effectLst>
                        <a:latin typeface="Arial"/>
                        <a:ea typeface="Arial"/>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2821468410"/>
                  </a:ext>
                </a:extLst>
              </a:tr>
              <a:tr h="544840">
                <a:tc>
                  <a:txBody>
                    <a:bodyPr/>
                    <a:lstStyle/>
                    <a:p>
                      <a:pPr marL="0" lvl="0" indent="0" algn="l" rtl="0">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FR" sz="1400" b="0" i="0" u="none" strike="noStrike" cap="none" dirty="0">
                        <a:solidFill>
                          <a:schemeClr val="bg1"/>
                        </a:solidFill>
                        <a:effectLst/>
                        <a:latin typeface="Arial"/>
                        <a:ea typeface="Calibri" panose="020F0502020204030204" pitchFamily="34" charset="0"/>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extLst>
                  <a:ext uri="{0D108BD9-81ED-4DB2-BD59-A6C34878D82A}">
                    <a16:rowId xmlns:a16="http://schemas.microsoft.com/office/drawing/2014/main" val="1429637745"/>
                  </a:ext>
                </a:extLst>
              </a:tr>
            </a:tbl>
          </a:graphicData>
        </a:graphic>
      </p:graphicFrame>
      <p:sp>
        <p:nvSpPr>
          <p:cNvPr id="7" name="Google Shape;645;p48">
            <a:extLst>
              <a:ext uri="{FF2B5EF4-FFF2-40B4-BE49-F238E27FC236}">
                <a16:creationId xmlns:a16="http://schemas.microsoft.com/office/drawing/2014/main" id="{0D304588-E3EC-4957-8F30-FC979FAEC82F}"/>
              </a:ext>
            </a:extLst>
          </p:cNvPr>
          <p:cNvSpPr txBox="1">
            <a:spLocks/>
          </p:cNvSpPr>
          <p:nvPr/>
        </p:nvSpPr>
        <p:spPr>
          <a:xfrm>
            <a:off x="720000" y="328449"/>
            <a:ext cx="770400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CA" sz="1800" b="1" dirty="0">
                <a:solidFill>
                  <a:schemeClr val="accent2"/>
                </a:solidFill>
                <a:effectLst>
                  <a:outerShdw blurRad="38100" dist="38100" dir="2700000" algn="tl">
                    <a:srgbClr val="000000">
                      <a:alpha val="43137"/>
                    </a:srgbClr>
                  </a:outerShdw>
                </a:effectLst>
              </a:rPr>
              <a:t>Titre</a:t>
            </a:r>
          </a:p>
        </p:txBody>
      </p:sp>
      <p:pic>
        <p:nvPicPr>
          <p:cNvPr id="5" name="Image 4">
            <a:extLst>
              <a:ext uri="{FF2B5EF4-FFF2-40B4-BE49-F238E27FC236}">
                <a16:creationId xmlns:a16="http://schemas.microsoft.com/office/drawing/2014/main" id="{F268E29D-01BE-4F57-9EE2-37F95687AC9C}"/>
              </a:ext>
            </a:extLst>
          </p:cNvPr>
          <p:cNvPicPr>
            <a:picLocks noChangeAspect="1"/>
          </p:cNvPicPr>
          <p:nvPr/>
        </p:nvPicPr>
        <p:blipFill>
          <a:blip r:embed="rId3"/>
          <a:stretch>
            <a:fillRect/>
          </a:stretch>
        </p:blipFill>
        <p:spPr>
          <a:xfrm>
            <a:off x="978721" y="0"/>
            <a:ext cx="905425" cy="905425"/>
          </a:xfrm>
          <a:prstGeom prst="rect">
            <a:avLst/>
          </a:prstGeom>
        </p:spPr>
      </p:pic>
      <p:sp>
        <p:nvSpPr>
          <p:cNvPr id="6" name="ZoneTexte 5">
            <a:extLst>
              <a:ext uri="{FF2B5EF4-FFF2-40B4-BE49-F238E27FC236}">
                <a16:creationId xmlns:a16="http://schemas.microsoft.com/office/drawing/2014/main" id="{7C54F667-D3F1-4512-84A8-2C0E58947639}"/>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27</a:t>
            </a:r>
          </a:p>
        </p:txBody>
      </p:sp>
      <p:pic>
        <p:nvPicPr>
          <p:cNvPr id="8" name="Picture 7">
            <a:extLst>
              <a:ext uri="{FF2B5EF4-FFF2-40B4-BE49-F238E27FC236}">
                <a16:creationId xmlns:a16="http://schemas.microsoft.com/office/drawing/2014/main" id="{DCE95043-C706-4A20-92C2-7CE3E26B49AB}"/>
              </a:ext>
            </a:extLst>
          </p:cNvPr>
          <p:cNvPicPr>
            <a:picLocks noChangeAspect="1"/>
          </p:cNvPicPr>
          <p:nvPr/>
        </p:nvPicPr>
        <p:blipFill>
          <a:blip r:embed="rId4"/>
          <a:stretch>
            <a:fillRect/>
          </a:stretch>
        </p:blipFill>
        <p:spPr>
          <a:xfrm>
            <a:off x="1058587" y="56707"/>
            <a:ext cx="760179" cy="823447"/>
          </a:xfrm>
          <a:prstGeom prst="rect">
            <a:avLst/>
          </a:prstGeom>
        </p:spPr>
      </p:pic>
    </p:spTree>
    <p:extLst>
      <p:ext uri="{BB962C8B-B14F-4D97-AF65-F5344CB8AC3E}">
        <p14:creationId xmlns:p14="http://schemas.microsoft.com/office/powerpoint/2010/main" val="3174672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graphicFrame>
        <p:nvGraphicFramePr>
          <p:cNvPr id="664" name="Google Shape;664;p50"/>
          <p:cNvGraphicFramePr/>
          <p:nvPr>
            <p:extLst>
              <p:ext uri="{D42A27DB-BD31-4B8C-83A1-F6EECF244321}">
                <p14:modId xmlns:p14="http://schemas.microsoft.com/office/powerpoint/2010/main" val="1925063788"/>
              </p:ext>
            </p:extLst>
          </p:nvPr>
        </p:nvGraphicFramePr>
        <p:xfrm>
          <a:off x="1495862" y="1229162"/>
          <a:ext cx="6582407" cy="2386033"/>
        </p:xfrm>
        <a:graphic>
          <a:graphicData uri="http://schemas.openxmlformats.org/drawingml/2006/table">
            <a:tbl>
              <a:tblPr>
                <a:noFill/>
                <a:tableStyleId>{E46393DA-8062-43D1-ACBF-B78721C08D51}</a:tableStyleId>
              </a:tblPr>
              <a:tblGrid>
                <a:gridCol w="6582407">
                  <a:extLst>
                    <a:ext uri="{9D8B030D-6E8A-4147-A177-3AD203B41FA5}">
                      <a16:colId xmlns:a16="http://schemas.microsoft.com/office/drawing/2014/main" val="20001"/>
                    </a:ext>
                  </a:extLst>
                </a:gridCol>
              </a:tblGrid>
              <a:tr h="751513">
                <a:tc>
                  <a:txBody>
                    <a:bodyPr/>
                    <a:lstStyle/>
                    <a:p>
                      <a:pPr marL="0" marR="0" lvl="0" indent="0" algn="l" rtl="0">
                        <a:lnSpc>
                          <a:spcPct val="100000"/>
                        </a:lnSpc>
                        <a:spcBef>
                          <a:spcPts val="0"/>
                        </a:spcBef>
                        <a:spcAft>
                          <a:spcPts val="0"/>
                        </a:spcAft>
                        <a:buNone/>
                      </a:pPr>
                      <a:r>
                        <a:rPr lang="en" sz="2800" dirty="0">
                          <a:solidFill>
                            <a:schemeClr val="bg1"/>
                          </a:solidFill>
                          <a:highlight>
                            <a:schemeClr val="accent1"/>
                          </a:highlight>
                        </a:rPr>
                        <a:t>Sous Titre</a:t>
                      </a:r>
                      <a:endParaRPr sz="2800" b="1" dirty="0">
                        <a:solidFill>
                          <a:schemeClr val="bg1"/>
                        </a:solidFill>
                        <a:highlight>
                          <a:schemeClr val="accent1"/>
                        </a:highlight>
                        <a:latin typeface="Poppins"/>
                        <a:ea typeface="Poppins"/>
                        <a:cs typeface="Poppins"/>
                        <a:sym typeface="Poppins"/>
                      </a:endParaRPr>
                    </a:p>
                  </a:txBody>
                  <a:tcPr marL="91425" marR="91425" marT="91425" marB="146300" anchor="ctr">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dirty="0">
                        <a:solidFill>
                          <a:schemeClr val="bg1"/>
                        </a:solidFill>
                        <a:latin typeface="DM Sans"/>
                        <a:ea typeface="DM Sans"/>
                        <a:cs typeface="DM Sans"/>
                        <a:sym typeface="DM Sans"/>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FR" sz="1400" b="0" i="0" u="none" strike="noStrike" cap="none" dirty="0">
                        <a:solidFill>
                          <a:schemeClr val="bg1"/>
                        </a:solidFill>
                        <a:effectLst/>
                        <a:latin typeface="Arial"/>
                        <a:ea typeface="Calibri" panose="020F0502020204030204" pitchFamily="34" charset="0"/>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FR" sz="1400" b="0" i="0" u="none" strike="noStrike" cap="none" dirty="0">
                        <a:solidFill>
                          <a:schemeClr val="bg1"/>
                        </a:solidFill>
                        <a:effectLst/>
                        <a:latin typeface="Arial"/>
                        <a:ea typeface="Calibri" panose="020F0502020204030204" pitchFamily="34" charset="0"/>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793715166"/>
                  </a:ext>
                </a:extLst>
              </a:tr>
            </a:tbl>
          </a:graphicData>
        </a:graphic>
      </p:graphicFrame>
      <p:sp>
        <p:nvSpPr>
          <p:cNvPr id="4" name="Google Shape;645;p48">
            <a:extLst>
              <a:ext uri="{FF2B5EF4-FFF2-40B4-BE49-F238E27FC236}">
                <a16:creationId xmlns:a16="http://schemas.microsoft.com/office/drawing/2014/main" id="{8F4609FB-7035-4289-932F-C077A6335AA7}"/>
              </a:ext>
            </a:extLst>
          </p:cNvPr>
          <p:cNvSpPr txBox="1">
            <a:spLocks/>
          </p:cNvSpPr>
          <p:nvPr/>
        </p:nvSpPr>
        <p:spPr>
          <a:xfrm>
            <a:off x="720000" y="328449"/>
            <a:ext cx="770400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CA" sz="1800" b="1" dirty="0">
                <a:solidFill>
                  <a:schemeClr val="accent2"/>
                </a:solidFill>
                <a:effectLst>
                  <a:outerShdw blurRad="38100" dist="38100" dir="2700000" algn="tl">
                    <a:srgbClr val="000000">
                      <a:alpha val="43137"/>
                    </a:srgbClr>
                  </a:outerShdw>
                </a:effectLst>
              </a:rPr>
              <a:t>Titre</a:t>
            </a:r>
          </a:p>
        </p:txBody>
      </p:sp>
      <p:pic>
        <p:nvPicPr>
          <p:cNvPr id="5" name="Image 4">
            <a:extLst>
              <a:ext uri="{FF2B5EF4-FFF2-40B4-BE49-F238E27FC236}">
                <a16:creationId xmlns:a16="http://schemas.microsoft.com/office/drawing/2014/main" id="{76DAFC77-715E-4219-8476-0AC6B4820510}"/>
              </a:ext>
            </a:extLst>
          </p:cNvPr>
          <p:cNvPicPr>
            <a:picLocks noChangeAspect="1"/>
          </p:cNvPicPr>
          <p:nvPr/>
        </p:nvPicPr>
        <p:blipFill>
          <a:blip r:embed="rId3"/>
          <a:stretch>
            <a:fillRect/>
          </a:stretch>
        </p:blipFill>
        <p:spPr>
          <a:xfrm>
            <a:off x="978721" y="0"/>
            <a:ext cx="905425" cy="905425"/>
          </a:xfrm>
          <a:prstGeom prst="rect">
            <a:avLst/>
          </a:prstGeom>
        </p:spPr>
      </p:pic>
      <p:sp>
        <p:nvSpPr>
          <p:cNvPr id="6" name="ZoneTexte 5">
            <a:extLst>
              <a:ext uri="{FF2B5EF4-FFF2-40B4-BE49-F238E27FC236}">
                <a16:creationId xmlns:a16="http://schemas.microsoft.com/office/drawing/2014/main" id="{9F0B3CF6-D47A-4C25-A827-A0A8DF7752D0}"/>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28</a:t>
            </a:r>
          </a:p>
        </p:txBody>
      </p:sp>
      <p:pic>
        <p:nvPicPr>
          <p:cNvPr id="7" name="Picture 6">
            <a:extLst>
              <a:ext uri="{FF2B5EF4-FFF2-40B4-BE49-F238E27FC236}">
                <a16:creationId xmlns:a16="http://schemas.microsoft.com/office/drawing/2014/main" id="{B6E44074-ADE5-42DF-BB52-DA97A798017C}"/>
              </a:ext>
            </a:extLst>
          </p:cNvPr>
          <p:cNvPicPr>
            <a:picLocks noChangeAspect="1"/>
          </p:cNvPicPr>
          <p:nvPr/>
        </p:nvPicPr>
        <p:blipFill>
          <a:blip r:embed="rId4"/>
          <a:stretch>
            <a:fillRect/>
          </a:stretch>
        </p:blipFill>
        <p:spPr>
          <a:xfrm>
            <a:off x="1058587" y="56707"/>
            <a:ext cx="760179" cy="823447"/>
          </a:xfrm>
          <a:prstGeom prst="rect">
            <a:avLst/>
          </a:prstGeom>
        </p:spPr>
      </p:pic>
    </p:spTree>
    <p:extLst>
      <p:ext uri="{BB962C8B-B14F-4D97-AF65-F5344CB8AC3E}">
        <p14:creationId xmlns:p14="http://schemas.microsoft.com/office/powerpoint/2010/main" val="715311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43"/>
          <p:cNvSpPr/>
          <p:nvPr/>
        </p:nvSpPr>
        <p:spPr>
          <a:xfrm>
            <a:off x="3874975" y="774500"/>
            <a:ext cx="1394100" cy="1394100"/>
          </a:xfrm>
          <a:prstGeom prst="ellipse">
            <a:avLst/>
          </a:prstGeom>
          <a:solidFill>
            <a:schemeClr val="lt2"/>
          </a:solidFill>
          <a:ln>
            <a:noFill/>
          </a:ln>
          <a:effectLst>
            <a:outerShdw blurRad="157163" dist="57150" dir="3000000" algn="bl" rotWithShape="0">
              <a:schemeClr val="dk1">
                <a:alpha val="37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87" name="Google Shape;587;p43"/>
          <p:cNvSpPr txBox="1">
            <a:spLocks noGrp="1"/>
          </p:cNvSpPr>
          <p:nvPr>
            <p:ph type="title"/>
          </p:nvPr>
        </p:nvSpPr>
        <p:spPr>
          <a:xfrm>
            <a:off x="764481" y="2444750"/>
            <a:ext cx="7786687" cy="15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4400" dirty="0"/>
              <a:t>Titre</a:t>
            </a:r>
            <a:br>
              <a:rPr lang="fr-FR" sz="4400" dirty="0">
                <a:solidFill>
                  <a:schemeClr val="lt1"/>
                </a:solidFill>
              </a:rPr>
            </a:br>
            <a:r>
              <a:rPr lang="fr-FR" dirty="0">
                <a:solidFill>
                  <a:schemeClr val="dk2"/>
                </a:solidFill>
                <a:highlight>
                  <a:schemeClr val="accent1"/>
                </a:highlight>
              </a:rPr>
              <a:t>Sous</a:t>
            </a:r>
          </a:p>
        </p:txBody>
      </p:sp>
      <p:sp>
        <p:nvSpPr>
          <p:cNvPr id="588" name="Google Shape;588;p43"/>
          <p:cNvSpPr txBox="1">
            <a:spLocks noGrp="1"/>
          </p:cNvSpPr>
          <p:nvPr>
            <p:ph type="title" idx="2"/>
          </p:nvPr>
        </p:nvSpPr>
        <p:spPr>
          <a:xfrm>
            <a:off x="3931825" y="1050650"/>
            <a:ext cx="1280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 name="ZoneTexte 4">
            <a:extLst>
              <a:ext uri="{FF2B5EF4-FFF2-40B4-BE49-F238E27FC236}">
                <a16:creationId xmlns:a16="http://schemas.microsoft.com/office/drawing/2014/main" id="{738FF3FA-4A33-4474-85CB-D421BD16B217}"/>
              </a:ext>
            </a:extLst>
          </p:cNvPr>
          <p:cNvSpPr txBox="1"/>
          <p:nvPr/>
        </p:nvSpPr>
        <p:spPr>
          <a:xfrm>
            <a:off x="165213" y="4741606"/>
            <a:ext cx="358355" cy="317091"/>
          </a:xfrm>
          <a:prstGeom prst="rect">
            <a:avLst/>
          </a:prstGeom>
          <a:solidFill>
            <a:schemeClr val="accent2"/>
          </a:solidFill>
        </p:spPr>
        <p:txBody>
          <a:bodyPr wrap="square" rtlCol="0">
            <a:spAutoFit/>
          </a:bodyPr>
          <a:lstStyle/>
          <a:p>
            <a:r>
              <a:rPr lang="fr-CA" dirty="0"/>
              <a:t>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graphicFrame>
        <p:nvGraphicFramePr>
          <p:cNvPr id="664" name="Google Shape;664;p50"/>
          <p:cNvGraphicFramePr/>
          <p:nvPr>
            <p:extLst>
              <p:ext uri="{D42A27DB-BD31-4B8C-83A1-F6EECF244321}">
                <p14:modId xmlns:p14="http://schemas.microsoft.com/office/powerpoint/2010/main" val="3656374180"/>
              </p:ext>
            </p:extLst>
          </p:nvPr>
        </p:nvGraphicFramePr>
        <p:xfrm>
          <a:off x="1495863" y="901149"/>
          <a:ext cx="6582407" cy="2930873"/>
        </p:xfrm>
        <a:graphic>
          <a:graphicData uri="http://schemas.openxmlformats.org/drawingml/2006/table">
            <a:tbl>
              <a:tblPr>
                <a:noFill/>
                <a:tableStyleId>{E46393DA-8062-43D1-ACBF-B78721C08D51}</a:tableStyleId>
              </a:tblPr>
              <a:tblGrid>
                <a:gridCol w="6582407">
                  <a:extLst>
                    <a:ext uri="{9D8B030D-6E8A-4147-A177-3AD203B41FA5}">
                      <a16:colId xmlns:a16="http://schemas.microsoft.com/office/drawing/2014/main" val="20001"/>
                    </a:ext>
                  </a:extLst>
                </a:gridCol>
              </a:tblGrid>
              <a:tr h="751513">
                <a:tc>
                  <a:txBody>
                    <a:bodyPr/>
                    <a:lstStyle/>
                    <a:p>
                      <a:pPr marL="0" marR="0" lvl="0" indent="0" algn="l" rtl="0">
                        <a:lnSpc>
                          <a:spcPct val="100000"/>
                        </a:lnSpc>
                        <a:spcBef>
                          <a:spcPts val="0"/>
                        </a:spcBef>
                        <a:spcAft>
                          <a:spcPts val="0"/>
                        </a:spcAft>
                        <a:buNone/>
                      </a:pPr>
                      <a:r>
                        <a:rPr lang="en" sz="2800" dirty="0">
                          <a:solidFill>
                            <a:schemeClr val="bg1"/>
                          </a:solidFill>
                          <a:highlight>
                            <a:schemeClr val="accent1"/>
                          </a:highlight>
                        </a:rPr>
                        <a:t>Sous Titre</a:t>
                      </a:r>
                      <a:endParaRPr sz="2800" b="1" dirty="0">
                        <a:solidFill>
                          <a:schemeClr val="bg1"/>
                        </a:solidFill>
                        <a:highlight>
                          <a:schemeClr val="accent1"/>
                        </a:highlight>
                        <a:latin typeface="Poppins"/>
                        <a:ea typeface="Poppins"/>
                        <a:cs typeface="Poppins"/>
                        <a:sym typeface="Poppins"/>
                      </a:endParaRPr>
                    </a:p>
                  </a:txBody>
                  <a:tcPr marL="91425" marR="91425" marT="91425" marB="146300" anchor="ctr">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b="0" dirty="0">
                        <a:solidFill>
                          <a:schemeClr val="bg1"/>
                        </a:solidFill>
                        <a:latin typeface="DM Sans"/>
                        <a:ea typeface="DM Sans"/>
                        <a:cs typeface="DM Sans"/>
                        <a:sym typeface="DM Sans"/>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FR" sz="1400" b="0" i="0" u="none" strike="noStrike" cap="none" dirty="0">
                        <a:solidFill>
                          <a:schemeClr val="bg1"/>
                        </a:solidFill>
                        <a:effectLst/>
                        <a:latin typeface="Arial"/>
                        <a:ea typeface="Calibri" panose="020F0502020204030204" pitchFamily="34" charset="0"/>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FR" sz="1400" b="0" i="0" u="none" strike="noStrike" cap="none" dirty="0">
                        <a:solidFill>
                          <a:schemeClr val="bg1"/>
                        </a:solidFill>
                        <a:effectLst/>
                        <a:latin typeface="Arial"/>
                        <a:ea typeface="Calibri" panose="020F0502020204030204" pitchFamily="34" charset="0"/>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793715166"/>
                  </a:ext>
                </a:extLst>
              </a:tr>
              <a:tr h="544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CA" sz="1100" b="0" i="0" u="none" strike="noStrike" cap="none" dirty="0">
                        <a:solidFill>
                          <a:schemeClr val="bg1"/>
                        </a:solidFill>
                        <a:latin typeface="Arial"/>
                        <a:ea typeface="Arial"/>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2821468410"/>
                  </a:ext>
                </a:extLst>
              </a:tr>
            </a:tbl>
          </a:graphicData>
        </a:graphic>
      </p:graphicFrame>
      <p:sp>
        <p:nvSpPr>
          <p:cNvPr id="5" name="Google Shape;645;p48">
            <a:extLst>
              <a:ext uri="{FF2B5EF4-FFF2-40B4-BE49-F238E27FC236}">
                <a16:creationId xmlns:a16="http://schemas.microsoft.com/office/drawing/2014/main" id="{C1AF82C2-0F85-430D-91F8-1CA740CE2B0E}"/>
              </a:ext>
            </a:extLst>
          </p:cNvPr>
          <p:cNvSpPr txBox="1">
            <a:spLocks/>
          </p:cNvSpPr>
          <p:nvPr/>
        </p:nvSpPr>
        <p:spPr>
          <a:xfrm>
            <a:off x="720000" y="328449"/>
            <a:ext cx="770400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CA" sz="1800" b="1" dirty="0">
                <a:solidFill>
                  <a:schemeClr val="accent2"/>
                </a:solidFill>
                <a:effectLst>
                  <a:outerShdw blurRad="38100" dist="38100" dir="2700000" algn="tl">
                    <a:srgbClr val="000000">
                      <a:alpha val="43137"/>
                    </a:srgbClr>
                  </a:outerShdw>
                </a:effectLst>
              </a:rPr>
              <a:t>Titre</a:t>
            </a:r>
          </a:p>
        </p:txBody>
      </p:sp>
      <p:pic>
        <p:nvPicPr>
          <p:cNvPr id="6" name="Image 5">
            <a:extLst>
              <a:ext uri="{FF2B5EF4-FFF2-40B4-BE49-F238E27FC236}">
                <a16:creationId xmlns:a16="http://schemas.microsoft.com/office/drawing/2014/main" id="{3783427C-1BD4-4684-B757-7EDFCAEBC556}"/>
              </a:ext>
            </a:extLst>
          </p:cNvPr>
          <p:cNvPicPr>
            <a:picLocks noChangeAspect="1"/>
          </p:cNvPicPr>
          <p:nvPr/>
        </p:nvPicPr>
        <p:blipFill>
          <a:blip r:embed="rId3"/>
          <a:stretch>
            <a:fillRect/>
          </a:stretch>
        </p:blipFill>
        <p:spPr>
          <a:xfrm>
            <a:off x="978721" y="0"/>
            <a:ext cx="905425" cy="905425"/>
          </a:xfrm>
          <a:prstGeom prst="rect">
            <a:avLst/>
          </a:prstGeom>
        </p:spPr>
      </p:pic>
      <p:sp>
        <p:nvSpPr>
          <p:cNvPr id="7" name="ZoneTexte 6">
            <a:extLst>
              <a:ext uri="{FF2B5EF4-FFF2-40B4-BE49-F238E27FC236}">
                <a16:creationId xmlns:a16="http://schemas.microsoft.com/office/drawing/2014/main" id="{275B1486-921A-4A3C-B622-3FB147E59A32}"/>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29</a:t>
            </a:r>
          </a:p>
        </p:txBody>
      </p:sp>
      <p:pic>
        <p:nvPicPr>
          <p:cNvPr id="8" name="Picture 7">
            <a:extLst>
              <a:ext uri="{FF2B5EF4-FFF2-40B4-BE49-F238E27FC236}">
                <a16:creationId xmlns:a16="http://schemas.microsoft.com/office/drawing/2014/main" id="{3960CC5A-1BF9-4E9B-B0A4-DAFC1AE7FBE4}"/>
              </a:ext>
            </a:extLst>
          </p:cNvPr>
          <p:cNvPicPr>
            <a:picLocks noChangeAspect="1"/>
          </p:cNvPicPr>
          <p:nvPr/>
        </p:nvPicPr>
        <p:blipFill>
          <a:blip r:embed="rId4"/>
          <a:stretch>
            <a:fillRect/>
          </a:stretch>
        </p:blipFill>
        <p:spPr>
          <a:xfrm>
            <a:off x="1058587" y="56707"/>
            <a:ext cx="760179" cy="823447"/>
          </a:xfrm>
          <a:prstGeom prst="rect">
            <a:avLst/>
          </a:prstGeom>
        </p:spPr>
      </p:pic>
    </p:spTree>
    <p:extLst>
      <p:ext uri="{BB962C8B-B14F-4D97-AF65-F5344CB8AC3E}">
        <p14:creationId xmlns:p14="http://schemas.microsoft.com/office/powerpoint/2010/main" val="4088838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graphicFrame>
        <p:nvGraphicFramePr>
          <p:cNvPr id="664" name="Google Shape;664;p50"/>
          <p:cNvGraphicFramePr/>
          <p:nvPr>
            <p:extLst>
              <p:ext uri="{D42A27DB-BD31-4B8C-83A1-F6EECF244321}">
                <p14:modId xmlns:p14="http://schemas.microsoft.com/office/powerpoint/2010/main" val="1852712501"/>
              </p:ext>
            </p:extLst>
          </p:nvPr>
        </p:nvGraphicFramePr>
        <p:xfrm>
          <a:off x="1474431" y="979131"/>
          <a:ext cx="6582407" cy="2930873"/>
        </p:xfrm>
        <a:graphic>
          <a:graphicData uri="http://schemas.openxmlformats.org/drawingml/2006/table">
            <a:tbl>
              <a:tblPr>
                <a:noFill/>
                <a:tableStyleId>{E46393DA-8062-43D1-ACBF-B78721C08D51}</a:tableStyleId>
              </a:tblPr>
              <a:tblGrid>
                <a:gridCol w="6582407">
                  <a:extLst>
                    <a:ext uri="{9D8B030D-6E8A-4147-A177-3AD203B41FA5}">
                      <a16:colId xmlns:a16="http://schemas.microsoft.com/office/drawing/2014/main" val="20001"/>
                    </a:ext>
                  </a:extLst>
                </a:gridCol>
              </a:tblGrid>
              <a:tr h="751513">
                <a:tc>
                  <a:txBody>
                    <a:bodyPr/>
                    <a:lstStyle/>
                    <a:p>
                      <a:pPr marL="0" marR="0" lvl="0" indent="0" algn="l" rtl="0">
                        <a:lnSpc>
                          <a:spcPct val="100000"/>
                        </a:lnSpc>
                        <a:spcBef>
                          <a:spcPts val="0"/>
                        </a:spcBef>
                        <a:spcAft>
                          <a:spcPts val="0"/>
                        </a:spcAft>
                        <a:buNone/>
                      </a:pPr>
                      <a:r>
                        <a:rPr lang="en" sz="2800" dirty="0">
                          <a:solidFill>
                            <a:schemeClr val="bg1"/>
                          </a:solidFill>
                          <a:highlight>
                            <a:schemeClr val="accent1"/>
                          </a:highlight>
                        </a:rPr>
                        <a:t>Sous Titre</a:t>
                      </a:r>
                      <a:endParaRPr sz="2800" b="1" dirty="0">
                        <a:solidFill>
                          <a:schemeClr val="bg1"/>
                        </a:solidFill>
                        <a:highlight>
                          <a:schemeClr val="accent1"/>
                        </a:highlight>
                        <a:latin typeface="Poppins"/>
                        <a:ea typeface="Poppins"/>
                        <a:cs typeface="Poppins"/>
                        <a:sym typeface="Poppins"/>
                      </a:endParaRPr>
                    </a:p>
                  </a:txBody>
                  <a:tcPr marL="91425" marR="91425" marT="91425" marB="146300" anchor="ctr">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dirty="0">
                        <a:solidFill>
                          <a:schemeClr val="bg1"/>
                        </a:solidFill>
                        <a:effectLst>
                          <a:outerShdw blurRad="38100" dist="38100" dir="2700000" algn="tl">
                            <a:srgbClr val="000000">
                              <a:alpha val="43137"/>
                            </a:srgbClr>
                          </a:outerShdw>
                        </a:effectLst>
                        <a:latin typeface="DM Sans"/>
                        <a:ea typeface="DM Sans"/>
                        <a:cs typeface="DM Sans"/>
                        <a:sym typeface="DM Sans"/>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FR" sz="1400" b="1" i="0" u="none" strike="noStrike" cap="none" dirty="0">
                        <a:solidFill>
                          <a:schemeClr val="bg1"/>
                        </a:solidFill>
                        <a:effectLst>
                          <a:outerShdw blurRad="38100" dist="38100" dir="2700000" algn="tl">
                            <a:srgbClr val="000000">
                              <a:alpha val="43137"/>
                            </a:srgbClr>
                          </a:outerShdw>
                        </a:effectLst>
                        <a:latin typeface="Arial"/>
                        <a:ea typeface="Calibri" panose="020F0502020204030204" pitchFamily="34" charset="0"/>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FR" sz="1400" b="0" i="0" u="none" strike="noStrike" cap="none" dirty="0">
                        <a:solidFill>
                          <a:schemeClr val="bg1"/>
                        </a:solidFill>
                        <a:effectLst>
                          <a:outerShdw blurRad="38100" dist="38100" dir="2700000" algn="tl">
                            <a:srgbClr val="000000">
                              <a:alpha val="43137"/>
                            </a:srgbClr>
                          </a:outerShdw>
                        </a:effectLst>
                        <a:latin typeface="Arial"/>
                        <a:ea typeface="Calibri" panose="020F0502020204030204" pitchFamily="34" charset="0"/>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793715166"/>
                  </a:ext>
                </a:extLst>
              </a:tr>
              <a:tr h="544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CA" sz="1100" b="0" i="0" u="none" strike="noStrike" cap="none" dirty="0">
                        <a:solidFill>
                          <a:schemeClr val="bg1"/>
                        </a:solidFill>
                        <a:effectLst>
                          <a:outerShdw blurRad="38100" dist="38100" dir="2700000" algn="tl">
                            <a:srgbClr val="000000">
                              <a:alpha val="43137"/>
                            </a:srgbClr>
                          </a:outerShdw>
                        </a:effectLst>
                        <a:latin typeface="Arial"/>
                        <a:ea typeface="Arial"/>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2821468410"/>
                  </a:ext>
                </a:extLst>
              </a:tr>
            </a:tbl>
          </a:graphicData>
        </a:graphic>
      </p:graphicFrame>
      <p:sp>
        <p:nvSpPr>
          <p:cNvPr id="4" name="Google Shape;645;p48">
            <a:extLst>
              <a:ext uri="{FF2B5EF4-FFF2-40B4-BE49-F238E27FC236}">
                <a16:creationId xmlns:a16="http://schemas.microsoft.com/office/drawing/2014/main" id="{A34B7CBE-0E04-40AE-A345-356E9A1D0714}"/>
              </a:ext>
            </a:extLst>
          </p:cNvPr>
          <p:cNvSpPr txBox="1">
            <a:spLocks/>
          </p:cNvSpPr>
          <p:nvPr/>
        </p:nvSpPr>
        <p:spPr>
          <a:xfrm>
            <a:off x="720000" y="328449"/>
            <a:ext cx="770400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CA" sz="1800" b="1" dirty="0">
                <a:solidFill>
                  <a:schemeClr val="accent2"/>
                </a:solidFill>
                <a:effectLst>
                  <a:outerShdw blurRad="38100" dist="38100" dir="2700000" algn="tl">
                    <a:srgbClr val="000000">
                      <a:alpha val="43137"/>
                    </a:srgbClr>
                  </a:outerShdw>
                </a:effectLst>
              </a:rPr>
              <a:t>Titre</a:t>
            </a:r>
          </a:p>
        </p:txBody>
      </p:sp>
      <p:pic>
        <p:nvPicPr>
          <p:cNvPr id="5" name="Image 4">
            <a:extLst>
              <a:ext uri="{FF2B5EF4-FFF2-40B4-BE49-F238E27FC236}">
                <a16:creationId xmlns:a16="http://schemas.microsoft.com/office/drawing/2014/main" id="{2C5019C9-91E7-4143-AF2B-3224FCD6EF23}"/>
              </a:ext>
            </a:extLst>
          </p:cNvPr>
          <p:cNvPicPr>
            <a:picLocks noChangeAspect="1"/>
          </p:cNvPicPr>
          <p:nvPr/>
        </p:nvPicPr>
        <p:blipFill>
          <a:blip r:embed="rId3"/>
          <a:stretch>
            <a:fillRect/>
          </a:stretch>
        </p:blipFill>
        <p:spPr>
          <a:xfrm>
            <a:off x="978721" y="0"/>
            <a:ext cx="905425" cy="905425"/>
          </a:xfrm>
          <a:prstGeom prst="rect">
            <a:avLst/>
          </a:prstGeom>
        </p:spPr>
      </p:pic>
      <p:sp>
        <p:nvSpPr>
          <p:cNvPr id="6" name="ZoneTexte 5">
            <a:extLst>
              <a:ext uri="{FF2B5EF4-FFF2-40B4-BE49-F238E27FC236}">
                <a16:creationId xmlns:a16="http://schemas.microsoft.com/office/drawing/2014/main" id="{71283E09-0FC6-4C91-A5CA-DC3B72D547D8}"/>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30</a:t>
            </a:r>
          </a:p>
        </p:txBody>
      </p:sp>
      <p:pic>
        <p:nvPicPr>
          <p:cNvPr id="7" name="Picture 6">
            <a:extLst>
              <a:ext uri="{FF2B5EF4-FFF2-40B4-BE49-F238E27FC236}">
                <a16:creationId xmlns:a16="http://schemas.microsoft.com/office/drawing/2014/main" id="{9258073A-D806-4214-960B-2504D08DD64D}"/>
              </a:ext>
            </a:extLst>
          </p:cNvPr>
          <p:cNvPicPr>
            <a:picLocks noChangeAspect="1"/>
          </p:cNvPicPr>
          <p:nvPr/>
        </p:nvPicPr>
        <p:blipFill>
          <a:blip r:embed="rId4"/>
          <a:stretch>
            <a:fillRect/>
          </a:stretch>
        </p:blipFill>
        <p:spPr>
          <a:xfrm>
            <a:off x="1058587" y="56707"/>
            <a:ext cx="760179" cy="823447"/>
          </a:xfrm>
          <a:prstGeom prst="rect">
            <a:avLst/>
          </a:prstGeom>
        </p:spPr>
      </p:pic>
    </p:spTree>
    <p:extLst>
      <p:ext uri="{BB962C8B-B14F-4D97-AF65-F5344CB8AC3E}">
        <p14:creationId xmlns:p14="http://schemas.microsoft.com/office/powerpoint/2010/main" val="2347807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49"/>
          <p:cNvSpPr txBox="1">
            <a:spLocks noGrp="1"/>
          </p:cNvSpPr>
          <p:nvPr>
            <p:ph type="title"/>
          </p:nvPr>
        </p:nvSpPr>
        <p:spPr>
          <a:xfrm>
            <a:off x="1296274" y="1151541"/>
            <a:ext cx="7250700" cy="3073500"/>
          </a:xfrm>
          <a:prstGeom prst="rect">
            <a:avLst/>
          </a:prstGeom>
        </p:spPr>
        <p:txBody>
          <a:bodyPr spcFirstLastPara="1" wrap="square" lIns="91425" tIns="91425" rIns="91425" bIns="91425" anchor="ctr" anchorCtr="0">
            <a:noAutofit/>
          </a:bodyPr>
          <a:lstStyle/>
          <a:p>
            <a:r>
              <a:rPr lang="fr-CA" sz="3200" b="1" dirty="0">
                <a:solidFill>
                  <a:schemeClr val="accent2"/>
                </a:solidFill>
                <a:effectLst>
                  <a:outerShdw blurRad="38100" dist="38100" dir="2700000" algn="tl">
                    <a:srgbClr val="000000">
                      <a:alpha val="43137"/>
                    </a:srgbClr>
                  </a:outerShdw>
                </a:effectLst>
              </a:rPr>
              <a:t>Titre</a:t>
            </a:r>
            <a:br>
              <a:rPr lang="fr-CA" sz="3200" b="1" dirty="0">
                <a:solidFill>
                  <a:schemeClr val="accent2"/>
                </a:solidFill>
                <a:effectLst>
                  <a:outerShdw blurRad="38100" dist="38100" dir="2700000" algn="tl">
                    <a:srgbClr val="000000">
                      <a:alpha val="43137"/>
                    </a:srgbClr>
                  </a:outerShdw>
                </a:effectLst>
              </a:rPr>
            </a:br>
            <a:br>
              <a:rPr lang="en" sz="3200" dirty="0"/>
            </a:br>
            <a:br>
              <a:rPr lang="en" sz="3200" dirty="0"/>
            </a:br>
            <a:r>
              <a:rPr lang="en" sz="6000" dirty="0">
                <a:solidFill>
                  <a:schemeClr val="bg1"/>
                </a:solidFill>
                <a:highlight>
                  <a:schemeClr val="accent1"/>
                </a:highlight>
              </a:rPr>
              <a:t>Sous Titre</a:t>
            </a:r>
            <a:endParaRPr dirty="0">
              <a:solidFill>
                <a:schemeClr val="bg1"/>
              </a:solidFill>
              <a:highlight>
                <a:schemeClr val="accent1"/>
              </a:highlight>
            </a:endParaRPr>
          </a:p>
        </p:txBody>
      </p:sp>
      <p:sp>
        <p:nvSpPr>
          <p:cNvPr id="4" name="ZoneTexte 3">
            <a:extLst>
              <a:ext uri="{FF2B5EF4-FFF2-40B4-BE49-F238E27FC236}">
                <a16:creationId xmlns:a16="http://schemas.microsoft.com/office/drawing/2014/main" id="{BC81B341-41D9-4B0B-8C75-3F3D5A5AB4D1}"/>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31</a:t>
            </a:r>
          </a:p>
        </p:txBody>
      </p:sp>
    </p:spTree>
    <p:extLst>
      <p:ext uri="{BB962C8B-B14F-4D97-AF65-F5344CB8AC3E}">
        <p14:creationId xmlns:p14="http://schemas.microsoft.com/office/powerpoint/2010/main" val="22136411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15" name="Google Shape;572;p42">
            <a:extLst>
              <a:ext uri="{FF2B5EF4-FFF2-40B4-BE49-F238E27FC236}">
                <a16:creationId xmlns:a16="http://schemas.microsoft.com/office/drawing/2014/main" id="{F069F2F9-FEEA-451E-A8A1-7579C5EF3EA3}"/>
              </a:ext>
            </a:extLst>
          </p:cNvPr>
          <p:cNvSpPr txBox="1">
            <a:spLocks noGrp="1"/>
          </p:cNvSpPr>
          <p:nvPr>
            <p:ph type="title"/>
          </p:nvPr>
        </p:nvSpPr>
        <p:spPr>
          <a:xfrm>
            <a:off x="848754" y="2345927"/>
            <a:ext cx="7704000" cy="572700"/>
          </a:xfrm>
          <a:prstGeom prst="rect">
            <a:avLst/>
          </a:prstGeom>
        </p:spPr>
        <p:txBody>
          <a:bodyPr spcFirstLastPara="1" wrap="square" lIns="91425" tIns="91425" rIns="91425" bIns="91425" anchor="ctr" anchorCtr="0">
            <a:noAutofit/>
          </a:bodyPr>
          <a:lstStyle/>
          <a:p>
            <a:pPr algn="ctr"/>
            <a:r>
              <a:rPr lang="fr-CA" sz="3600" b="1" dirty="0">
                <a:solidFill>
                  <a:schemeClr val="accent2"/>
                </a:solidFill>
                <a:effectLst>
                  <a:outerShdw blurRad="38100" dist="38100" dir="2700000" algn="tl">
                    <a:srgbClr val="000000">
                      <a:alpha val="43137"/>
                    </a:srgbClr>
                  </a:outerShdw>
                </a:effectLst>
              </a:rPr>
              <a:t>Titre</a:t>
            </a:r>
          </a:p>
        </p:txBody>
      </p:sp>
      <p:pic>
        <p:nvPicPr>
          <p:cNvPr id="6" name="Image 5" descr="Une image contenant texte, clipart&#10;&#10;Description générée automatiquement">
            <a:extLst>
              <a:ext uri="{FF2B5EF4-FFF2-40B4-BE49-F238E27FC236}">
                <a16:creationId xmlns:a16="http://schemas.microsoft.com/office/drawing/2014/main" id="{0FBCCCED-20CD-42E2-A990-AD3BDB0E7EA9}"/>
              </a:ext>
            </a:extLst>
          </p:cNvPr>
          <p:cNvPicPr>
            <a:picLocks noChangeAspect="1"/>
          </p:cNvPicPr>
          <p:nvPr/>
        </p:nvPicPr>
        <p:blipFill>
          <a:blip r:embed="rId3"/>
          <a:stretch>
            <a:fillRect/>
          </a:stretch>
        </p:blipFill>
        <p:spPr>
          <a:xfrm>
            <a:off x="3400516" y="3317332"/>
            <a:ext cx="2188093" cy="714777"/>
          </a:xfrm>
          <a:prstGeom prst="rect">
            <a:avLst/>
          </a:prstGeom>
          <a:ln>
            <a:noFill/>
          </a:ln>
          <a:effectLst>
            <a:outerShdw blurRad="292100" dist="139700" dir="2700000" algn="tl" rotWithShape="0">
              <a:srgbClr val="333333">
                <a:alpha val="65000"/>
              </a:srgbClr>
            </a:outerShdw>
          </a:effectLst>
        </p:spPr>
      </p:pic>
      <p:sp>
        <p:nvSpPr>
          <p:cNvPr id="4" name="ZoneTexte 3">
            <a:extLst>
              <a:ext uri="{FF2B5EF4-FFF2-40B4-BE49-F238E27FC236}">
                <a16:creationId xmlns:a16="http://schemas.microsoft.com/office/drawing/2014/main" id="{926C3078-8FCE-4B43-8DA2-0B5A78650A62}"/>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32</a:t>
            </a:r>
          </a:p>
        </p:txBody>
      </p:sp>
      <p:pic>
        <p:nvPicPr>
          <p:cNvPr id="5" name="Picture 4">
            <a:extLst>
              <a:ext uri="{FF2B5EF4-FFF2-40B4-BE49-F238E27FC236}">
                <a16:creationId xmlns:a16="http://schemas.microsoft.com/office/drawing/2014/main" id="{E08DF07A-F0FB-4F58-8748-9DD42F5D0C8B}"/>
              </a:ext>
            </a:extLst>
          </p:cNvPr>
          <p:cNvPicPr>
            <a:picLocks noChangeAspect="1"/>
          </p:cNvPicPr>
          <p:nvPr/>
        </p:nvPicPr>
        <p:blipFill>
          <a:blip r:embed="rId4"/>
          <a:stretch>
            <a:fillRect/>
          </a:stretch>
        </p:blipFill>
        <p:spPr>
          <a:xfrm>
            <a:off x="2971237" y="3208662"/>
            <a:ext cx="3201525" cy="823447"/>
          </a:xfrm>
          <a:prstGeom prst="rect">
            <a:avLst/>
          </a:prstGeom>
        </p:spPr>
      </p:pic>
    </p:spTree>
    <p:extLst>
      <p:ext uri="{BB962C8B-B14F-4D97-AF65-F5344CB8AC3E}">
        <p14:creationId xmlns:p14="http://schemas.microsoft.com/office/powerpoint/2010/main" val="1885735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sp>
        <p:nvSpPr>
          <p:cNvPr id="1128" name="Google Shape;1128;p71"/>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Merci pour votre attention</a:t>
            </a:r>
            <a:endParaRPr sz="5400" dirty="0"/>
          </a:p>
        </p:txBody>
      </p:sp>
      <p:sp>
        <p:nvSpPr>
          <p:cNvPr id="3" name="ZoneTexte 2">
            <a:extLst>
              <a:ext uri="{FF2B5EF4-FFF2-40B4-BE49-F238E27FC236}">
                <a16:creationId xmlns:a16="http://schemas.microsoft.com/office/drawing/2014/main" id="{2B1C7123-94B7-470A-A8B0-47B1EC6A9EAA}"/>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33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pic>
        <p:nvPicPr>
          <p:cNvPr id="3" name="Picture 2">
            <a:extLst>
              <a:ext uri="{FF2B5EF4-FFF2-40B4-BE49-F238E27FC236}">
                <a16:creationId xmlns:a16="http://schemas.microsoft.com/office/drawing/2014/main" id="{096C47FF-AF64-465F-A9C6-AD9CD1E40FD5}"/>
              </a:ext>
            </a:extLst>
          </p:cNvPr>
          <p:cNvPicPr>
            <a:picLocks noChangeAspect="1"/>
          </p:cNvPicPr>
          <p:nvPr/>
        </p:nvPicPr>
        <p:blipFill>
          <a:blip r:embed="rId3"/>
          <a:stretch>
            <a:fillRect/>
          </a:stretch>
        </p:blipFill>
        <p:spPr>
          <a:xfrm>
            <a:off x="-3900" y="-3026"/>
            <a:ext cx="3582461" cy="5143500"/>
          </a:xfrm>
          <a:prstGeom prst="rect">
            <a:avLst/>
          </a:prstGeom>
        </p:spPr>
      </p:pic>
      <p:sp>
        <p:nvSpPr>
          <p:cNvPr id="1030" name="Google Shape;1030;p65"/>
          <p:cNvSpPr txBox="1">
            <a:spLocks noGrp="1"/>
          </p:cNvSpPr>
          <p:nvPr>
            <p:ph type="title"/>
          </p:nvPr>
        </p:nvSpPr>
        <p:spPr>
          <a:xfrm>
            <a:off x="3657600" y="993814"/>
            <a:ext cx="5643563" cy="1826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br>
              <a:rPr lang="en" dirty="0"/>
            </a:br>
            <a:r>
              <a:rPr lang="en" spc="600" dirty="0">
                <a:solidFill>
                  <a:schemeClr val="dk2"/>
                </a:solidFill>
                <a:highlight>
                  <a:schemeClr val="accent1"/>
                </a:highlight>
              </a:rPr>
              <a:t>Titre</a:t>
            </a:r>
            <a:endParaRPr spc="600" dirty="0">
              <a:solidFill>
                <a:schemeClr val="dk2"/>
              </a:solidFill>
              <a:highlight>
                <a:schemeClr val="accent1"/>
              </a:highlight>
            </a:endParaRPr>
          </a:p>
        </p:txBody>
      </p:sp>
      <p:sp>
        <p:nvSpPr>
          <p:cNvPr id="1032" name="Google Shape;1032;p65"/>
          <p:cNvSpPr/>
          <p:nvPr/>
        </p:nvSpPr>
        <p:spPr>
          <a:xfrm>
            <a:off x="559000" y="-3025"/>
            <a:ext cx="1098000" cy="639000"/>
          </a:xfrm>
          <a:prstGeom prst="rect">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33" name="Google Shape;1033;p65"/>
          <p:cNvSpPr/>
          <p:nvPr/>
        </p:nvSpPr>
        <p:spPr>
          <a:xfrm rot="5400000">
            <a:off x="-229950" y="223025"/>
            <a:ext cx="1098000" cy="645900"/>
          </a:xfrm>
          <a:prstGeom prst="rect">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34" name="Google Shape;1034;p65"/>
          <p:cNvSpPr/>
          <p:nvPr/>
        </p:nvSpPr>
        <p:spPr>
          <a:xfrm>
            <a:off x="1805444" y="89830"/>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35" name="Google Shape;1035;p65"/>
          <p:cNvSpPr/>
          <p:nvPr/>
        </p:nvSpPr>
        <p:spPr>
          <a:xfrm rot="5400000">
            <a:off x="945150" y="3599000"/>
            <a:ext cx="591300" cy="2511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36" name="Google Shape;1036;p65"/>
          <p:cNvSpPr/>
          <p:nvPr/>
        </p:nvSpPr>
        <p:spPr>
          <a:xfrm>
            <a:off x="71894" y="3913005"/>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 name="ZoneTexte 5">
            <a:extLst>
              <a:ext uri="{FF2B5EF4-FFF2-40B4-BE49-F238E27FC236}">
                <a16:creationId xmlns:a16="http://schemas.microsoft.com/office/drawing/2014/main" id="{87DF193F-BC7C-4840-8952-B00F6220FDAA}"/>
              </a:ext>
            </a:extLst>
          </p:cNvPr>
          <p:cNvSpPr txBox="1"/>
          <p:nvPr/>
        </p:nvSpPr>
        <p:spPr>
          <a:xfrm>
            <a:off x="3657600" y="2911376"/>
            <a:ext cx="5486400" cy="523220"/>
          </a:xfrm>
          <a:prstGeom prst="rect">
            <a:avLst/>
          </a:prstGeom>
          <a:noFill/>
        </p:spPr>
        <p:txBody>
          <a:bodyPr wrap="square" rtlCol="0">
            <a:spAutoFit/>
          </a:bodyPr>
          <a:lstStyle/>
          <a:p>
            <a:r>
              <a:rPr lang="fr-FR" dirty="0" err="1">
                <a:solidFill>
                  <a:schemeClr val="bg1"/>
                </a:solidFill>
              </a:rPr>
              <a:t>Definition</a:t>
            </a:r>
            <a:endParaRPr lang="fr-CA" dirty="0">
              <a:solidFill>
                <a:schemeClr val="bg1"/>
              </a:solidFill>
              <a:latin typeface="+mj-lt"/>
            </a:endParaRPr>
          </a:p>
          <a:p>
            <a:pPr marL="285750" indent="-285750">
              <a:buFontTx/>
              <a:buChar char="-"/>
            </a:pPr>
            <a:endParaRPr lang="fr-CA" dirty="0">
              <a:solidFill>
                <a:schemeClr val="bg1"/>
              </a:solidFill>
              <a:latin typeface="+mj-lt"/>
            </a:endParaRPr>
          </a:p>
        </p:txBody>
      </p:sp>
      <p:sp>
        <p:nvSpPr>
          <p:cNvPr id="10" name="ZoneTexte 9">
            <a:extLst>
              <a:ext uri="{FF2B5EF4-FFF2-40B4-BE49-F238E27FC236}">
                <a16:creationId xmlns:a16="http://schemas.microsoft.com/office/drawing/2014/main" id="{6DDE0F1B-D51E-4FB6-93AB-34E98456D326}"/>
              </a:ext>
            </a:extLst>
          </p:cNvPr>
          <p:cNvSpPr txBox="1"/>
          <p:nvPr/>
        </p:nvSpPr>
        <p:spPr>
          <a:xfrm>
            <a:off x="165213" y="4741606"/>
            <a:ext cx="358355" cy="317091"/>
          </a:xfrm>
          <a:prstGeom prst="rect">
            <a:avLst/>
          </a:prstGeom>
          <a:solidFill>
            <a:schemeClr val="accent2"/>
          </a:solidFill>
        </p:spPr>
        <p:txBody>
          <a:bodyPr wrap="square" rtlCol="0">
            <a:spAutoFit/>
          </a:bodyPr>
          <a:lstStyle/>
          <a:p>
            <a:r>
              <a:rPr lang="fr-CA" dirty="0"/>
              <a:t>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65"/>
        <p:cNvGrpSpPr/>
        <p:nvPr/>
      </p:nvGrpSpPr>
      <p:grpSpPr>
        <a:xfrm>
          <a:off x="0" y="0"/>
          <a:ext cx="0" cy="0"/>
          <a:chOff x="0" y="0"/>
          <a:chExt cx="0" cy="0"/>
        </a:xfrm>
      </p:grpSpPr>
      <p:sp>
        <p:nvSpPr>
          <p:cNvPr id="566" name="Google Shape;566;p41"/>
          <p:cNvSpPr txBox="1">
            <a:spLocks noGrp="1"/>
          </p:cNvSpPr>
          <p:nvPr>
            <p:ph type="title"/>
          </p:nvPr>
        </p:nvSpPr>
        <p:spPr>
          <a:xfrm>
            <a:off x="1304399" y="692128"/>
            <a:ext cx="6535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titre</a:t>
            </a:r>
            <a:endParaRPr sz="4000" dirty="0"/>
          </a:p>
        </p:txBody>
      </p:sp>
      <p:sp>
        <p:nvSpPr>
          <p:cNvPr id="5" name="ZoneTexte 4">
            <a:extLst>
              <a:ext uri="{FF2B5EF4-FFF2-40B4-BE49-F238E27FC236}">
                <a16:creationId xmlns:a16="http://schemas.microsoft.com/office/drawing/2014/main" id="{D18E50FE-4766-414F-81F5-77D5B4E2B10D}"/>
              </a:ext>
            </a:extLst>
          </p:cNvPr>
          <p:cNvSpPr txBox="1"/>
          <p:nvPr/>
        </p:nvSpPr>
        <p:spPr>
          <a:xfrm>
            <a:off x="165213" y="4741606"/>
            <a:ext cx="358355" cy="317091"/>
          </a:xfrm>
          <a:prstGeom prst="rect">
            <a:avLst/>
          </a:prstGeom>
          <a:solidFill>
            <a:schemeClr val="accent2"/>
          </a:solidFill>
        </p:spPr>
        <p:txBody>
          <a:bodyPr wrap="square" rtlCol="0">
            <a:spAutoFit/>
          </a:bodyPr>
          <a:lstStyle/>
          <a:p>
            <a:r>
              <a:rPr lang="fr-CA" dirty="0"/>
              <a:t>4</a:t>
            </a:r>
          </a:p>
        </p:txBody>
      </p:sp>
      <p:pic>
        <p:nvPicPr>
          <p:cNvPr id="6" name="Picture 5">
            <a:extLst>
              <a:ext uri="{FF2B5EF4-FFF2-40B4-BE49-F238E27FC236}">
                <a16:creationId xmlns:a16="http://schemas.microsoft.com/office/drawing/2014/main" id="{161CC85F-98B3-4B29-BC1A-115E1695E0F9}"/>
              </a:ext>
            </a:extLst>
          </p:cNvPr>
          <p:cNvPicPr>
            <a:picLocks noChangeAspect="1"/>
          </p:cNvPicPr>
          <p:nvPr/>
        </p:nvPicPr>
        <p:blipFill>
          <a:blip r:embed="rId3"/>
          <a:stretch>
            <a:fillRect/>
          </a:stretch>
        </p:blipFill>
        <p:spPr>
          <a:xfrm>
            <a:off x="1640336" y="1731079"/>
            <a:ext cx="6135554" cy="208590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25"/>
        <p:cNvGrpSpPr/>
        <p:nvPr/>
      </p:nvGrpSpPr>
      <p:grpSpPr>
        <a:xfrm>
          <a:off x="0" y="0"/>
          <a:ext cx="0" cy="0"/>
          <a:chOff x="0" y="0"/>
          <a:chExt cx="0" cy="0"/>
        </a:xfrm>
      </p:grpSpPr>
      <p:sp>
        <p:nvSpPr>
          <p:cNvPr id="928" name="Google Shape;928;p63"/>
          <p:cNvSpPr txBox="1">
            <a:spLocks noGrp="1"/>
          </p:cNvSpPr>
          <p:nvPr>
            <p:ph type="subTitle" idx="4294967295"/>
          </p:nvPr>
        </p:nvSpPr>
        <p:spPr>
          <a:xfrm>
            <a:off x="715100" y="3037528"/>
            <a:ext cx="1645800" cy="6966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dirty="0"/>
              <a:t>Jupiter is the biggest planet of them all</a:t>
            </a:r>
            <a:endParaRPr dirty="0"/>
          </a:p>
        </p:txBody>
      </p:sp>
      <p:sp>
        <p:nvSpPr>
          <p:cNvPr id="929" name="Google Shape;929;p63"/>
          <p:cNvSpPr txBox="1">
            <a:spLocks noGrp="1"/>
          </p:cNvSpPr>
          <p:nvPr>
            <p:ph type="subTitle" idx="4294967295"/>
          </p:nvPr>
        </p:nvSpPr>
        <p:spPr>
          <a:xfrm>
            <a:off x="6783000" y="3037515"/>
            <a:ext cx="1645800" cy="696600"/>
          </a:xfrm>
          <a:prstGeom prst="rect">
            <a:avLst/>
          </a:prstGeom>
        </p:spPr>
        <p:txBody>
          <a:bodyPr spcFirstLastPara="1" wrap="square" lIns="91425" tIns="91425" rIns="91425" bIns="91425" anchor="ctr" anchorCtr="0">
            <a:noAutofit/>
          </a:bodyPr>
          <a:lstStyle/>
          <a:p>
            <a:pPr marL="0" marR="0" lvl="0" indent="0" algn="r" rtl="0">
              <a:lnSpc>
                <a:spcPct val="100000"/>
              </a:lnSpc>
              <a:spcBef>
                <a:spcPts val="0"/>
              </a:spcBef>
              <a:spcAft>
                <a:spcPts val="0"/>
              </a:spcAft>
              <a:buNone/>
            </a:pPr>
            <a:r>
              <a:rPr lang="en-US" dirty="0"/>
              <a:t>Venus is the second planet from the Sun</a:t>
            </a:r>
          </a:p>
        </p:txBody>
      </p:sp>
      <p:sp>
        <p:nvSpPr>
          <p:cNvPr id="3" name="Titre 2">
            <a:extLst>
              <a:ext uri="{FF2B5EF4-FFF2-40B4-BE49-F238E27FC236}">
                <a16:creationId xmlns:a16="http://schemas.microsoft.com/office/drawing/2014/main" id="{EFCD5B19-E2C5-440C-A721-6024DC74E158}"/>
              </a:ext>
            </a:extLst>
          </p:cNvPr>
          <p:cNvSpPr>
            <a:spLocks noGrp="1"/>
          </p:cNvSpPr>
          <p:nvPr>
            <p:ph type="title"/>
          </p:nvPr>
        </p:nvSpPr>
        <p:spPr/>
        <p:txBody>
          <a:bodyPr/>
          <a:lstStyle/>
          <a:p>
            <a:r>
              <a:rPr lang="fr-CA" sz="2800" dirty="0">
                <a:solidFill>
                  <a:schemeClr val="bg2"/>
                </a:solidFill>
              </a:rPr>
              <a:t>Titre</a:t>
            </a:r>
          </a:p>
        </p:txBody>
      </p:sp>
      <p:sp>
        <p:nvSpPr>
          <p:cNvPr id="4" name="ZoneTexte 3">
            <a:extLst>
              <a:ext uri="{FF2B5EF4-FFF2-40B4-BE49-F238E27FC236}">
                <a16:creationId xmlns:a16="http://schemas.microsoft.com/office/drawing/2014/main" id="{F08CBCF5-A0C1-4605-8B83-DA6A11A4F2CD}"/>
              </a:ext>
            </a:extLst>
          </p:cNvPr>
          <p:cNvSpPr txBox="1"/>
          <p:nvPr/>
        </p:nvSpPr>
        <p:spPr>
          <a:xfrm>
            <a:off x="4954737" y="1401586"/>
            <a:ext cx="3463058" cy="307777"/>
          </a:xfrm>
          <a:prstGeom prst="rect">
            <a:avLst/>
          </a:prstGeom>
          <a:noFill/>
        </p:spPr>
        <p:txBody>
          <a:bodyPr wrap="square" rtlCol="0">
            <a:spAutoFit/>
          </a:bodyPr>
          <a:lstStyle/>
          <a:p>
            <a:r>
              <a:rPr lang="fr-FR" b="0" i="0" dirty="0">
                <a:solidFill>
                  <a:srgbClr val="666666"/>
                </a:solidFill>
                <a:effectLst/>
                <a:latin typeface="+mj-lt"/>
              </a:rPr>
              <a:t>Details</a:t>
            </a:r>
            <a:endParaRPr lang="fr-CA" dirty="0"/>
          </a:p>
        </p:txBody>
      </p:sp>
      <p:sp>
        <p:nvSpPr>
          <p:cNvPr id="59" name="ZoneTexte 58">
            <a:extLst>
              <a:ext uri="{FF2B5EF4-FFF2-40B4-BE49-F238E27FC236}">
                <a16:creationId xmlns:a16="http://schemas.microsoft.com/office/drawing/2014/main" id="{8F6F881D-EC89-4B61-9C91-57F1425EBDDC}"/>
              </a:ext>
            </a:extLst>
          </p:cNvPr>
          <p:cNvSpPr txBox="1"/>
          <p:nvPr/>
        </p:nvSpPr>
        <p:spPr>
          <a:xfrm>
            <a:off x="165213" y="4741606"/>
            <a:ext cx="358355" cy="317091"/>
          </a:xfrm>
          <a:prstGeom prst="rect">
            <a:avLst/>
          </a:prstGeom>
          <a:solidFill>
            <a:schemeClr val="accent2"/>
          </a:solidFill>
        </p:spPr>
        <p:txBody>
          <a:bodyPr wrap="square" rtlCol="0">
            <a:spAutoFit/>
          </a:bodyPr>
          <a:lstStyle/>
          <a:p>
            <a:r>
              <a:rPr lang="fr-CA" dirty="0"/>
              <a:t>5</a:t>
            </a:r>
          </a:p>
        </p:txBody>
      </p:sp>
      <p:pic>
        <p:nvPicPr>
          <p:cNvPr id="5" name="Picture 4">
            <a:extLst>
              <a:ext uri="{FF2B5EF4-FFF2-40B4-BE49-F238E27FC236}">
                <a16:creationId xmlns:a16="http://schemas.microsoft.com/office/drawing/2014/main" id="{648CA6F5-6C89-4135-AFAD-8E992634230C}"/>
              </a:ext>
            </a:extLst>
          </p:cNvPr>
          <p:cNvPicPr>
            <a:picLocks noChangeAspect="1"/>
          </p:cNvPicPr>
          <p:nvPr/>
        </p:nvPicPr>
        <p:blipFill>
          <a:blip r:embed="rId3"/>
          <a:stretch>
            <a:fillRect/>
          </a:stretch>
        </p:blipFill>
        <p:spPr>
          <a:xfrm>
            <a:off x="799974" y="1507855"/>
            <a:ext cx="3956253" cy="2127789"/>
          </a:xfrm>
          <a:prstGeom prst="rect">
            <a:avLst/>
          </a:prstGeom>
        </p:spPr>
      </p:pic>
      <p:pic>
        <p:nvPicPr>
          <p:cNvPr id="7" name="Picture 6">
            <a:extLst>
              <a:ext uri="{FF2B5EF4-FFF2-40B4-BE49-F238E27FC236}">
                <a16:creationId xmlns:a16="http://schemas.microsoft.com/office/drawing/2014/main" id="{F9A3E2A0-A65F-4429-BEE9-82E69B4A9CB8}"/>
              </a:ext>
            </a:extLst>
          </p:cNvPr>
          <p:cNvPicPr>
            <a:picLocks noChangeAspect="1"/>
          </p:cNvPicPr>
          <p:nvPr/>
        </p:nvPicPr>
        <p:blipFill>
          <a:blip r:embed="rId3"/>
          <a:stretch>
            <a:fillRect/>
          </a:stretch>
        </p:blipFill>
        <p:spPr>
          <a:xfrm>
            <a:off x="2360900" y="259157"/>
            <a:ext cx="707738" cy="7202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90" name="Google Shape;790;p57"/>
          <p:cNvSpPr txBox="1">
            <a:spLocks noGrp="1"/>
          </p:cNvSpPr>
          <p:nvPr>
            <p:ph type="title" idx="4294967295"/>
          </p:nvPr>
        </p:nvSpPr>
        <p:spPr>
          <a:xfrm>
            <a:off x="5115800" y="1320175"/>
            <a:ext cx="1984800" cy="527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fr-FR" sz="2000" b="1" dirty="0">
                <a:solidFill>
                  <a:schemeClr val="dk2"/>
                </a:solidFill>
                <a:highlight>
                  <a:schemeClr val="accent1"/>
                </a:highlight>
                <a:latin typeface="Poppins"/>
                <a:ea typeface="Poppins"/>
                <a:cs typeface="Poppins"/>
                <a:sym typeface="Poppins"/>
              </a:rPr>
              <a:t>S</a:t>
            </a:r>
            <a:r>
              <a:rPr lang="en" sz="2000" b="1" dirty="0">
                <a:solidFill>
                  <a:schemeClr val="dk2"/>
                </a:solidFill>
                <a:highlight>
                  <a:schemeClr val="accent1"/>
                </a:highlight>
                <a:latin typeface="Poppins"/>
                <a:ea typeface="Poppins"/>
                <a:cs typeface="Poppins"/>
                <a:sym typeface="Poppins"/>
              </a:rPr>
              <a:t>ous 1</a:t>
            </a:r>
            <a:endParaRPr sz="2000" b="1" dirty="0">
              <a:solidFill>
                <a:schemeClr val="dk2"/>
              </a:solidFill>
              <a:highlight>
                <a:schemeClr val="accent1"/>
              </a:highlight>
              <a:latin typeface="Poppins"/>
              <a:ea typeface="Poppins"/>
              <a:cs typeface="Poppins"/>
              <a:sym typeface="Poppins"/>
            </a:endParaRPr>
          </a:p>
        </p:txBody>
      </p:sp>
      <p:sp>
        <p:nvSpPr>
          <p:cNvPr id="792" name="Google Shape;792;p57"/>
          <p:cNvSpPr txBox="1">
            <a:spLocks noGrp="1"/>
          </p:cNvSpPr>
          <p:nvPr>
            <p:ph type="title" idx="4294967295"/>
          </p:nvPr>
        </p:nvSpPr>
        <p:spPr>
          <a:xfrm>
            <a:off x="5115799" y="2304825"/>
            <a:ext cx="2842867" cy="527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2000" b="1" dirty="0">
                <a:solidFill>
                  <a:schemeClr val="dk2"/>
                </a:solidFill>
                <a:highlight>
                  <a:schemeClr val="accent1"/>
                </a:highlight>
                <a:latin typeface="Poppins"/>
                <a:ea typeface="Poppins"/>
                <a:cs typeface="Poppins"/>
                <a:sym typeface="Poppins"/>
              </a:rPr>
              <a:t>Sous 2</a:t>
            </a:r>
            <a:endParaRPr sz="2000" b="1" dirty="0">
              <a:solidFill>
                <a:schemeClr val="dk2"/>
              </a:solidFill>
              <a:highlight>
                <a:schemeClr val="accent1"/>
              </a:highlight>
              <a:latin typeface="Poppins"/>
              <a:ea typeface="Poppins"/>
              <a:cs typeface="Poppins"/>
              <a:sym typeface="Poppins"/>
            </a:endParaRPr>
          </a:p>
        </p:txBody>
      </p:sp>
      <p:sp>
        <p:nvSpPr>
          <p:cNvPr id="794" name="Google Shape;794;p57"/>
          <p:cNvSpPr txBox="1">
            <a:spLocks noGrp="1"/>
          </p:cNvSpPr>
          <p:nvPr>
            <p:ph type="title" idx="4294967295"/>
          </p:nvPr>
        </p:nvSpPr>
        <p:spPr>
          <a:xfrm>
            <a:off x="5115800" y="3289475"/>
            <a:ext cx="2688498" cy="527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fr-FR" sz="2000" b="1" dirty="0">
                <a:solidFill>
                  <a:schemeClr val="dk2"/>
                </a:solidFill>
                <a:highlight>
                  <a:schemeClr val="accent1"/>
                </a:highlight>
                <a:latin typeface="Poppins"/>
                <a:ea typeface="Poppins"/>
                <a:cs typeface="Poppins"/>
                <a:sym typeface="Poppins"/>
              </a:rPr>
              <a:t>Sous 3</a:t>
            </a:r>
            <a:endParaRPr sz="2000" b="1" dirty="0">
              <a:solidFill>
                <a:schemeClr val="dk2"/>
              </a:solidFill>
              <a:highlight>
                <a:schemeClr val="accent1"/>
              </a:highlight>
              <a:latin typeface="Poppins"/>
              <a:ea typeface="Poppins"/>
              <a:cs typeface="Poppins"/>
              <a:sym typeface="Poppins"/>
            </a:endParaRPr>
          </a:p>
        </p:txBody>
      </p:sp>
      <p:sp>
        <p:nvSpPr>
          <p:cNvPr id="796" name="Google Shape;796;p57"/>
          <p:cNvSpPr txBox="1">
            <a:spLocks noGrp="1"/>
          </p:cNvSpPr>
          <p:nvPr>
            <p:ph type="title"/>
          </p:nvPr>
        </p:nvSpPr>
        <p:spPr>
          <a:xfrm>
            <a:off x="720000" y="406691"/>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Titre</a:t>
            </a:r>
            <a:endParaRPr dirty="0"/>
          </a:p>
        </p:txBody>
      </p:sp>
      <p:cxnSp>
        <p:nvCxnSpPr>
          <p:cNvPr id="800" name="Google Shape;800;p57"/>
          <p:cNvCxnSpPr>
            <a:stCxn id="790" idx="1"/>
          </p:cNvCxnSpPr>
          <p:nvPr/>
        </p:nvCxnSpPr>
        <p:spPr>
          <a:xfrm flipH="1">
            <a:off x="3695000" y="1584025"/>
            <a:ext cx="1420800" cy="459300"/>
          </a:xfrm>
          <a:prstGeom prst="bentConnector3">
            <a:avLst>
              <a:gd name="adj1" fmla="val 50000"/>
            </a:avLst>
          </a:prstGeom>
          <a:noFill/>
          <a:ln w="28575" cap="flat" cmpd="sng">
            <a:solidFill>
              <a:schemeClr val="lt1"/>
            </a:solidFill>
            <a:prstDash val="solid"/>
            <a:round/>
            <a:headEnd type="none" w="med" len="med"/>
            <a:tailEnd type="none" w="med" len="med"/>
          </a:ln>
        </p:spPr>
      </p:cxnSp>
      <p:cxnSp>
        <p:nvCxnSpPr>
          <p:cNvPr id="801" name="Google Shape;801;p57"/>
          <p:cNvCxnSpPr>
            <a:cxnSpLocks/>
            <a:stCxn id="792" idx="1"/>
          </p:cNvCxnSpPr>
          <p:nvPr/>
        </p:nvCxnSpPr>
        <p:spPr>
          <a:xfrm rot="10800000" flipV="1">
            <a:off x="3834503" y="2568675"/>
            <a:ext cx="1281297" cy="278100"/>
          </a:xfrm>
          <a:prstGeom prst="bentConnector3">
            <a:avLst>
              <a:gd name="adj1" fmla="val 50000"/>
            </a:avLst>
          </a:prstGeom>
          <a:noFill/>
          <a:ln w="28575" cap="flat" cmpd="sng">
            <a:solidFill>
              <a:schemeClr val="lt1"/>
            </a:solidFill>
            <a:prstDash val="solid"/>
            <a:round/>
            <a:headEnd type="none" w="med" len="med"/>
            <a:tailEnd type="none" w="med" len="med"/>
          </a:ln>
        </p:spPr>
      </p:cxnSp>
      <p:cxnSp>
        <p:nvCxnSpPr>
          <p:cNvPr id="802" name="Google Shape;802;p57"/>
          <p:cNvCxnSpPr>
            <a:cxnSpLocks/>
            <a:stCxn id="794" idx="1"/>
          </p:cNvCxnSpPr>
          <p:nvPr/>
        </p:nvCxnSpPr>
        <p:spPr>
          <a:xfrm rot="10800000">
            <a:off x="3770000" y="3102425"/>
            <a:ext cx="1345800" cy="450900"/>
          </a:xfrm>
          <a:prstGeom prst="bentConnector3">
            <a:avLst>
              <a:gd name="adj1" fmla="val 50000"/>
            </a:avLst>
          </a:prstGeom>
          <a:noFill/>
          <a:ln w="28575" cap="flat" cmpd="sng">
            <a:solidFill>
              <a:schemeClr val="lt1"/>
            </a:solidFill>
            <a:prstDash val="solid"/>
            <a:round/>
            <a:headEnd type="none" w="med" len="med"/>
            <a:tailEnd type="none" w="med" len="med"/>
          </a:ln>
        </p:spPr>
      </p:cxnSp>
      <p:sp>
        <p:nvSpPr>
          <p:cNvPr id="10" name="ZoneTexte 9">
            <a:extLst>
              <a:ext uri="{FF2B5EF4-FFF2-40B4-BE49-F238E27FC236}">
                <a16:creationId xmlns:a16="http://schemas.microsoft.com/office/drawing/2014/main" id="{151C01A2-AB12-4AFD-A487-6FED06801049}"/>
              </a:ext>
            </a:extLst>
          </p:cNvPr>
          <p:cNvSpPr txBox="1"/>
          <p:nvPr/>
        </p:nvSpPr>
        <p:spPr>
          <a:xfrm>
            <a:off x="165213" y="4741606"/>
            <a:ext cx="358355" cy="317091"/>
          </a:xfrm>
          <a:prstGeom prst="rect">
            <a:avLst/>
          </a:prstGeom>
          <a:solidFill>
            <a:schemeClr val="accent2"/>
          </a:solidFill>
        </p:spPr>
        <p:txBody>
          <a:bodyPr wrap="square" rtlCol="0">
            <a:spAutoFit/>
          </a:bodyPr>
          <a:lstStyle/>
          <a:p>
            <a:r>
              <a:rPr lang="fr-CA" dirty="0"/>
              <a:t>6</a:t>
            </a:r>
          </a:p>
        </p:txBody>
      </p:sp>
      <p:pic>
        <p:nvPicPr>
          <p:cNvPr id="3" name="Picture 2">
            <a:extLst>
              <a:ext uri="{FF2B5EF4-FFF2-40B4-BE49-F238E27FC236}">
                <a16:creationId xmlns:a16="http://schemas.microsoft.com/office/drawing/2014/main" id="{730F73B3-CC0D-41F2-8667-2AC498D6A4BC}"/>
              </a:ext>
            </a:extLst>
          </p:cNvPr>
          <p:cNvPicPr>
            <a:picLocks noChangeAspect="1"/>
          </p:cNvPicPr>
          <p:nvPr/>
        </p:nvPicPr>
        <p:blipFill>
          <a:blip r:embed="rId3"/>
          <a:stretch>
            <a:fillRect/>
          </a:stretch>
        </p:blipFill>
        <p:spPr>
          <a:xfrm>
            <a:off x="1958679" y="1757491"/>
            <a:ext cx="1594219" cy="162236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40"/>
        <p:cNvGrpSpPr/>
        <p:nvPr/>
      </p:nvGrpSpPr>
      <p:grpSpPr>
        <a:xfrm>
          <a:off x="0" y="0"/>
          <a:ext cx="0" cy="0"/>
          <a:chOff x="0" y="0"/>
          <a:chExt cx="0" cy="0"/>
        </a:xfrm>
      </p:grpSpPr>
      <p:sp>
        <p:nvSpPr>
          <p:cNvPr id="11" name="Rectangle 10">
            <a:extLst>
              <a:ext uri="{FF2B5EF4-FFF2-40B4-BE49-F238E27FC236}">
                <a16:creationId xmlns:a16="http://schemas.microsoft.com/office/drawing/2014/main" id="{FAB27BED-E08F-4B09-BF3C-8004508D53BD}"/>
              </a:ext>
            </a:extLst>
          </p:cNvPr>
          <p:cNvSpPr/>
          <p:nvPr/>
        </p:nvSpPr>
        <p:spPr>
          <a:xfrm>
            <a:off x="3000375" y="271463"/>
            <a:ext cx="3107531" cy="735806"/>
          </a:xfrm>
          <a:prstGeom prst="rect">
            <a:avLst/>
          </a:prstGeom>
          <a:solidFill>
            <a:schemeClr val="tx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CA"/>
          </a:p>
        </p:txBody>
      </p:sp>
      <p:sp>
        <p:nvSpPr>
          <p:cNvPr id="10" name="Titre 9">
            <a:extLst>
              <a:ext uri="{FF2B5EF4-FFF2-40B4-BE49-F238E27FC236}">
                <a16:creationId xmlns:a16="http://schemas.microsoft.com/office/drawing/2014/main" id="{266EBF64-7570-4F69-8A1C-75803A57BE25}"/>
              </a:ext>
            </a:extLst>
          </p:cNvPr>
          <p:cNvSpPr>
            <a:spLocks noGrp="1"/>
          </p:cNvSpPr>
          <p:nvPr>
            <p:ph type="title"/>
          </p:nvPr>
        </p:nvSpPr>
        <p:spPr/>
        <p:txBody>
          <a:bodyPr/>
          <a:lstStyle/>
          <a:p>
            <a:r>
              <a:rPr lang="fr-CA" dirty="0">
                <a:solidFill>
                  <a:schemeClr val="bg1"/>
                </a:solidFill>
              </a:rPr>
              <a:t>Titre</a:t>
            </a:r>
          </a:p>
        </p:txBody>
      </p:sp>
      <p:sp>
        <p:nvSpPr>
          <p:cNvPr id="1042" name="Google Shape;1042;p66"/>
          <p:cNvSpPr txBox="1">
            <a:spLocks noGrp="1"/>
          </p:cNvSpPr>
          <p:nvPr>
            <p:ph type="subTitle" idx="4294967295"/>
          </p:nvPr>
        </p:nvSpPr>
        <p:spPr>
          <a:xfrm>
            <a:off x="3454399" y="1666737"/>
            <a:ext cx="5597237" cy="2984647"/>
          </a:xfrm>
          <a:prstGeom prst="rect">
            <a:avLst/>
          </a:prstGeom>
        </p:spPr>
        <p:txBody>
          <a:bodyPr spcFirstLastPara="1" wrap="square" lIns="91425" tIns="91425" rIns="91425" bIns="91425" anchor="ctr" anchorCtr="0">
            <a:noAutofit/>
          </a:bodyPr>
          <a:lstStyle/>
          <a:p>
            <a:pPr>
              <a:lnSpc>
                <a:spcPct val="150000"/>
              </a:lnSpc>
              <a:spcAft>
                <a:spcPts val="800"/>
              </a:spcAft>
              <a:buFont typeface="Arial" panose="020B0604020202020204" pitchFamily="34" charset="0"/>
              <a:buChar char="•"/>
            </a:pPr>
            <a:r>
              <a:rPr lang="fr-FR" sz="1600" dirty="0">
                <a:solidFill>
                  <a:srgbClr val="202124"/>
                </a:solidFill>
                <a:latin typeface="+mn-lt"/>
                <a:ea typeface="Calibri" panose="020F0502020204030204" pitchFamily="34" charset="0"/>
                <a:cs typeface="Times New Roman" panose="02020603050405020304" pitchFamily="18" charset="0"/>
              </a:rPr>
              <a:t>Details</a:t>
            </a:r>
            <a:endParaRPr lang="fr-CA" sz="1600" dirty="0">
              <a:effectLst/>
              <a:latin typeface="+mn-lt"/>
              <a:ea typeface="Calibri" panose="020F0502020204030204" pitchFamily="34" charset="0"/>
              <a:cs typeface="Times New Roman" panose="02020603050405020304" pitchFamily="18" charset="0"/>
            </a:endParaRPr>
          </a:p>
        </p:txBody>
      </p:sp>
      <p:sp>
        <p:nvSpPr>
          <p:cNvPr id="6" name="ZoneTexte 5">
            <a:extLst>
              <a:ext uri="{FF2B5EF4-FFF2-40B4-BE49-F238E27FC236}">
                <a16:creationId xmlns:a16="http://schemas.microsoft.com/office/drawing/2014/main" id="{563206AD-D64E-477A-9187-E60E34C3E389}"/>
              </a:ext>
            </a:extLst>
          </p:cNvPr>
          <p:cNvSpPr txBox="1"/>
          <p:nvPr/>
        </p:nvSpPr>
        <p:spPr>
          <a:xfrm>
            <a:off x="165213" y="4741606"/>
            <a:ext cx="358355" cy="317091"/>
          </a:xfrm>
          <a:prstGeom prst="rect">
            <a:avLst/>
          </a:prstGeom>
          <a:solidFill>
            <a:schemeClr val="accent2"/>
          </a:solidFill>
        </p:spPr>
        <p:txBody>
          <a:bodyPr wrap="square" rtlCol="0">
            <a:spAutoFit/>
          </a:bodyPr>
          <a:lstStyle/>
          <a:p>
            <a:r>
              <a:rPr lang="fr-CA" dirty="0"/>
              <a:t>7</a:t>
            </a:r>
          </a:p>
        </p:txBody>
      </p:sp>
      <p:pic>
        <p:nvPicPr>
          <p:cNvPr id="3" name="Picture 2">
            <a:extLst>
              <a:ext uri="{FF2B5EF4-FFF2-40B4-BE49-F238E27FC236}">
                <a16:creationId xmlns:a16="http://schemas.microsoft.com/office/drawing/2014/main" id="{E88094AF-1E22-4E37-8322-E7EA2307C686}"/>
              </a:ext>
            </a:extLst>
          </p:cNvPr>
          <p:cNvPicPr>
            <a:picLocks noChangeAspect="1"/>
          </p:cNvPicPr>
          <p:nvPr/>
        </p:nvPicPr>
        <p:blipFill>
          <a:blip r:embed="rId3"/>
          <a:stretch>
            <a:fillRect/>
          </a:stretch>
        </p:blipFill>
        <p:spPr>
          <a:xfrm>
            <a:off x="1368110" y="1638859"/>
            <a:ext cx="2456237" cy="2499607"/>
          </a:xfrm>
          <a:prstGeom prst="rect">
            <a:avLst/>
          </a:prstGeom>
        </p:spPr>
      </p:pic>
    </p:spTree>
    <p:extLst>
      <p:ext uri="{BB962C8B-B14F-4D97-AF65-F5344CB8AC3E}">
        <p14:creationId xmlns:p14="http://schemas.microsoft.com/office/powerpoint/2010/main" val="1417946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23"/>
        <p:cNvGrpSpPr/>
        <p:nvPr/>
      </p:nvGrpSpPr>
      <p:grpSpPr>
        <a:xfrm>
          <a:off x="0" y="0"/>
          <a:ext cx="0" cy="0"/>
          <a:chOff x="0" y="0"/>
          <a:chExt cx="0" cy="0"/>
        </a:xfrm>
      </p:grpSpPr>
      <p:sp>
        <p:nvSpPr>
          <p:cNvPr id="11" name="Rectangle 10">
            <a:extLst>
              <a:ext uri="{FF2B5EF4-FFF2-40B4-BE49-F238E27FC236}">
                <a16:creationId xmlns:a16="http://schemas.microsoft.com/office/drawing/2014/main" id="{24DC510F-8550-4DE1-9589-A0A30BD6D4FE}"/>
              </a:ext>
            </a:extLst>
          </p:cNvPr>
          <p:cNvSpPr/>
          <p:nvPr/>
        </p:nvSpPr>
        <p:spPr>
          <a:xfrm>
            <a:off x="2368418" y="220627"/>
            <a:ext cx="4729163" cy="71454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5" name="Google Shape;572;p42">
            <a:extLst>
              <a:ext uri="{FF2B5EF4-FFF2-40B4-BE49-F238E27FC236}">
                <a16:creationId xmlns:a16="http://schemas.microsoft.com/office/drawing/2014/main" id="{F069F2F9-FEEA-451E-A8A1-7579C5EF3EA3}"/>
              </a:ext>
            </a:extLst>
          </p:cNvPr>
          <p:cNvSpPr txBox="1">
            <a:spLocks noGrp="1"/>
          </p:cNvSpPr>
          <p:nvPr>
            <p:ph type="title"/>
          </p:nvPr>
        </p:nvSpPr>
        <p:spPr>
          <a:xfrm>
            <a:off x="881000" y="31647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CA" sz="3200" dirty="0">
                <a:solidFill>
                  <a:schemeClr val="bg1"/>
                </a:solidFill>
              </a:rPr>
              <a:t>Titre</a:t>
            </a:r>
            <a:endParaRPr sz="3200" dirty="0">
              <a:solidFill>
                <a:schemeClr val="bg1"/>
              </a:solidFill>
            </a:endParaRPr>
          </a:p>
        </p:txBody>
      </p:sp>
      <p:sp>
        <p:nvSpPr>
          <p:cNvPr id="23" name="Google Shape;1032;p65">
            <a:extLst>
              <a:ext uri="{FF2B5EF4-FFF2-40B4-BE49-F238E27FC236}">
                <a16:creationId xmlns:a16="http://schemas.microsoft.com/office/drawing/2014/main" id="{3CBE39BB-890F-4EA1-A186-A71CB71B949A}"/>
              </a:ext>
            </a:extLst>
          </p:cNvPr>
          <p:cNvSpPr/>
          <p:nvPr/>
        </p:nvSpPr>
        <p:spPr>
          <a:xfrm>
            <a:off x="559000" y="-3025"/>
            <a:ext cx="1098000" cy="6390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24" name="Google Shape;1033;p65">
            <a:extLst>
              <a:ext uri="{FF2B5EF4-FFF2-40B4-BE49-F238E27FC236}">
                <a16:creationId xmlns:a16="http://schemas.microsoft.com/office/drawing/2014/main" id="{39CA51AA-0207-4B03-B886-CF4609D8605C}"/>
              </a:ext>
            </a:extLst>
          </p:cNvPr>
          <p:cNvSpPr/>
          <p:nvPr/>
        </p:nvSpPr>
        <p:spPr>
          <a:xfrm rot="5400000">
            <a:off x="-229950" y="223025"/>
            <a:ext cx="1098000" cy="6459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 name="Google Shape;1035;p65">
            <a:extLst>
              <a:ext uri="{FF2B5EF4-FFF2-40B4-BE49-F238E27FC236}">
                <a16:creationId xmlns:a16="http://schemas.microsoft.com/office/drawing/2014/main" id="{A218B1DA-BF50-46A7-8D18-83A6729D2EBF}"/>
              </a:ext>
            </a:extLst>
          </p:cNvPr>
          <p:cNvSpPr/>
          <p:nvPr/>
        </p:nvSpPr>
        <p:spPr>
          <a:xfrm rot="5400000">
            <a:off x="945150" y="3599000"/>
            <a:ext cx="591300" cy="2511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6" name="Google Shape;1036;p65">
            <a:extLst>
              <a:ext uri="{FF2B5EF4-FFF2-40B4-BE49-F238E27FC236}">
                <a16:creationId xmlns:a16="http://schemas.microsoft.com/office/drawing/2014/main" id="{B0E37A69-43E2-4855-A8F7-B1E3FAB9886A}"/>
              </a:ext>
            </a:extLst>
          </p:cNvPr>
          <p:cNvSpPr/>
          <p:nvPr/>
        </p:nvSpPr>
        <p:spPr>
          <a:xfrm>
            <a:off x="71894" y="3913005"/>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 name="ZoneTexte 11">
            <a:extLst>
              <a:ext uri="{FF2B5EF4-FFF2-40B4-BE49-F238E27FC236}">
                <a16:creationId xmlns:a16="http://schemas.microsoft.com/office/drawing/2014/main" id="{5AC714F6-9C54-484F-8333-AC2B4680F8B9}"/>
              </a:ext>
            </a:extLst>
          </p:cNvPr>
          <p:cNvSpPr txBox="1"/>
          <p:nvPr/>
        </p:nvSpPr>
        <p:spPr>
          <a:xfrm>
            <a:off x="165213" y="4741606"/>
            <a:ext cx="358355" cy="317091"/>
          </a:xfrm>
          <a:prstGeom prst="rect">
            <a:avLst/>
          </a:prstGeom>
          <a:solidFill>
            <a:schemeClr val="accent2"/>
          </a:solidFill>
        </p:spPr>
        <p:txBody>
          <a:bodyPr wrap="square" rtlCol="0">
            <a:spAutoFit/>
          </a:bodyPr>
          <a:lstStyle/>
          <a:p>
            <a:r>
              <a:rPr lang="fr-CA" dirty="0"/>
              <a:t>8</a:t>
            </a:r>
          </a:p>
        </p:txBody>
      </p:sp>
      <p:pic>
        <p:nvPicPr>
          <p:cNvPr id="3" name="Picture 2">
            <a:extLst>
              <a:ext uri="{FF2B5EF4-FFF2-40B4-BE49-F238E27FC236}">
                <a16:creationId xmlns:a16="http://schemas.microsoft.com/office/drawing/2014/main" id="{CEECAE87-0FCE-4E66-99B6-4CD9B284A1C2}"/>
              </a:ext>
            </a:extLst>
          </p:cNvPr>
          <p:cNvPicPr>
            <a:picLocks noChangeAspect="1"/>
          </p:cNvPicPr>
          <p:nvPr/>
        </p:nvPicPr>
        <p:blipFill>
          <a:blip r:embed="rId3"/>
          <a:stretch>
            <a:fillRect/>
          </a:stretch>
        </p:blipFill>
        <p:spPr>
          <a:xfrm>
            <a:off x="6169030" y="1479017"/>
            <a:ext cx="2070294" cy="2106848"/>
          </a:xfrm>
          <a:prstGeom prst="rect">
            <a:avLst/>
          </a:prstGeom>
        </p:spPr>
      </p:pic>
      <p:pic>
        <p:nvPicPr>
          <p:cNvPr id="5" name="Picture 4">
            <a:extLst>
              <a:ext uri="{FF2B5EF4-FFF2-40B4-BE49-F238E27FC236}">
                <a16:creationId xmlns:a16="http://schemas.microsoft.com/office/drawing/2014/main" id="{AB8E7943-5F5B-4AF4-9906-70FFD53857C0}"/>
              </a:ext>
            </a:extLst>
          </p:cNvPr>
          <p:cNvPicPr>
            <a:picLocks noChangeAspect="1"/>
          </p:cNvPicPr>
          <p:nvPr/>
        </p:nvPicPr>
        <p:blipFill>
          <a:blip r:embed="rId3"/>
          <a:stretch>
            <a:fillRect/>
          </a:stretch>
        </p:blipFill>
        <p:spPr>
          <a:xfrm>
            <a:off x="1108000" y="1518324"/>
            <a:ext cx="2070295" cy="2106849"/>
          </a:xfrm>
          <a:prstGeom prst="rect">
            <a:avLst/>
          </a:prstGeom>
        </p:spPr>
      </p:pic>
    </p:spTree>
  </p:cSld>
  <p:clrMapOvr>
    <a:masterClrMapping/>
  </p:clrMapOvr>
</p:sld>
</file>

<file path=ppt/theme/theme1.xml><?xml version="1.0" encoding="utf-8"?>
<a:theme xmlns:a="http://schemas.openxmlformats.org/drawingml/2006/main" name="Peexel Phone Pitch Deck by Slidesgo">
  <a:themeElements>
    <a:clrScheme name="Simple Light">
      <a:dk1>
        <a:srgbClr val="000000"/>
      </a:dk1>
      <a:lt1>
        <a:srgbClr val="FFFFFF"/>
      </a:lt1>
      <a:dk2>
        <a:srgbClr val="333333"/>
      </a:dk2>
      <a:lt2>
        <a:srgbClr val="0082F4"/>
      </a:lt2>
      <a:accent1>
        <a:srgbClr val="FDB327"/>
      </a:accent1>
      <a:accent2>
        <a:srgbClr val="FE4031"/>
      </a:accent2>
      <a:accent3>
        <a:srgbClr val="1DAC5C"/>
      </a:accent3>
      <a:accent4>
        <a:srgbClr val="FFB4A6"/>
      </a:accent4>
      <a:accent5>
        <a:srgbClr val="FFFFFF"/>
      </a:accent5>
      <a:accent6>
        <a:srgbClr val="FFFFFF"/>
      </a:accent6>
      <a:hlink>
        <a:srgbClr val="FDB32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1601</TotalTime>
  <Words>1362</Words>
  <Application>Microsoft Office PowerPoint</Application>
  <PresentationFormat>On-screen Show (16:9)</PresentationFormat>
  <Paragraphs>207</Paragraphs>
  <Slides>34</Slides>
  <Notes>34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34</vt:i4>
      </vt:variant>
    </vt:vector>
  </HeadingPairs>
  <TitlesOfParts>
    <vt:vector size="47" baseType="lpstr">
      <vt:lpstr>Times New Roman</vt:lpstr>
      <vt:lpstr>Poppins</vt:lpstr>
      <vt:lpstr>Arial</vt:lpstr>
      <vt:lpstr>Calibri</vt:lpstr>
      <vt:lpstr>Lato</vt:lpstr>
      <vt:lpstr>Segoe UI</vt:lpstr>
      <vt:lpstr>Arial</vt:lpstr>
      <vt:lpstr>inherit</vt:lpstr>
      <vt:lpstr>Helvetica</vt:lpstr>
      <vt:lpstr>Poppins ExtraBold</vt:lpstr>
      <vt:lpstr>DM Sans</vt:lpstr>
      <vt:lpstr>Bebas Neue</vt:lpstr>
      <vt:lpstr>Peexel Phone Pitch Deck by Slidesgo</vt:lpstr>
      <vt:lpstr>Titre Sous titre</vt:lpstr>
      <vt:lpstr>PowerPoint Presentation</vt:lpstr>
      <vt:lpstr>Titre Sous</vt:lpstr>
      <vt:lpstr> Titre</vt:lpstr>
      <vt:lpstr>titre</vt:lpstr>
      <vt:lpstr>Titre</vt:lpstr>
      <vt:lpstr>Sous 1</vt:lpstr>
      <vt:lpstr>Titre</vt:lpstr>
      <vt:lpstr>Titre</vt:lpstr>
      <vt:lpstr>Titre</vt:lpstr>
      <vt:lpstr>TITRE Sous titre</vt:lpstr>
      <vt:lpstr>Titre  Sous</vt:lpstr>
      <vt:lpstr>details</vt:lpstr>
      <vt:lpstr>Sous</vt:lpstr>
      <vt:lpstr>Sous</vt:lpstr>
      <vt:lpstr>Sous</vt:lpstr>
      <vt:lpstr>Sous</vt:lpstr>
      <vt:lpstr>Sous</vt:lpstr>
      <vt:lpstr>Sous</vt:lpstr>
      <vt:lpstr>Titre  Sous Titre</vt:lpstr>
      <vt:lpstr>PowerPoint Presentation</vt:lpstr>
      <vt:lpstr>PowerPoint Presentation</vt:lpstr>
      <vt:lpstr>PowerPoint Presentation</vt:lpstr>
      <vt:lpstr>PowerPoint Presentation</vt:lpstr>
      <vt:lpstr>PowerPoint Presentation</vt:lpstr>
      <vt:lpstr>  Titre </vt:lpstr>
      <vt:lpstr>Sous Titre</vt:lpstr>
      <vt:lpstr>PowerPoint Presentation</vt:lpstr>
      <vt:lpstr>PowerPoint Presentation</vt:lpstr>
      <vt:lpstr>PowerPoint Presentation</vt:lpstr>
      <vt:lpstr>PowerPoint Presentation</vt:lpstr>
      <vt:lpstr>Titre   Sous Titre</vt:lpstr>
      <vt:lpstr>Titre</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Étude de cas:</dc:title>
  <dc:creator>hp</dc:creator>
  <cp:lastModifiedBy>aziz ben ismail</cp:lastModifiedBy>
  <cp:revision>99</cp:revision>
  <dcterms:modified xsi:type="dcterms:W3CDTF">2022-04-14T23:15:16Z</dcterms:modified>
</cp:coreProperties>
</file>