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iz Gabsi" userId="f4b2f9aed044b5f1" providerId="LiveId" clId="{AF6F7F47-9B55-4E7D-B02A-161434DA3A40}"/>
    <pc:docChg chg="undo custSel addSld modSld">
      <pc:chgData name="Aziz Gabsi" userId="f4b2f9aed044b5f1" providerId="LiveId" clId="{AF6F7F47-9B55-4E7D-B02A-161434DA3A40}" dt="2023-06-23T20:32:02.701" v="1627" actId="1076"/>
      <pc:docMkLst>
        <pc:docMk/>
      </pc:docMkLst>
      <pc:sldChg chg="addSp modSp mod">
        <pc:chgData name="Aziz Gabsi" userId="f4b2f9aed044b5f1" providerId="LiveId" clId="{AF6F7F47-9B55-4E7D-B02A-161434DA3A40}" dt="2023-06-23T20:17:46.375" v="135" actId="1076"/>
        <pc:sldMkLst>
          <pc:docMk/>
          <pc:sldMk cId="3478637600" sldId="256"/>
        </pc:sldMkLst>
        <pc:spChg chg="add mod">
          <ac:chgData name="Aziz Gabsi" userId="f4b2f9aed044b5f1" providerId="LiveId" clId="{AF6F7F47-9B55-4E7D-B02A-161434DA3A40}" dt="2023-06-23T20:17:46.375" v="135" actId="1076"/>
          <ac:spMkLst>
            <pc:docMk/>
            <pc:sldMk cId="3478637600" sldId="256"/>
            <ac:spMk id="4" creationId="{BF204B9B-B37F-A60B-819F-F8CE0450B945}"/>
          </ac:spMkLst>
        </pc:spChg>
        <pc:picChg chg="mod">
          <ac:chgData name="Aziz Gabsi" userId="f4b2f9aed044b5f1" providerId="LiveId" clId="{AF6F7F47-9B55-4E7D-B02A-161434DA3A40}" dt="2023-06-23T20:11:05.655" v="7" actId="1076"/>
          <ac:picMkLst>
            <pc:docMk/>
            <pc:sldMk cId="3478637600" sldId="256"/>
            <ac:picMk id="1026" creationId="{AAAA92E6-6AC4-EF5D-34B7-0726614BB23A}"/>
          </ac:picMkLst>
        </pc:picChg>
        <pc:picChg chg="mod">
          <ac:chgData name="Aziz Gabsi" userId="f4b2f9aed044b5f1" providerId="LiveId" clId="{AF6F7F47-9B55-4E7D-B02A-161434DA3A40}" dt="2023-06-23T20:11:35.589" v="13" actId="14100"/>
          <ac:picMkLst>
            <pc:docMk/>
            <pc:sldMk cId="3478637600" sldId="256"/>
            <ac:picMk id="1028" creationId="{CCAB1C2F-B195-FFC8-E6D6-518DC01147BA}"/>
          </ac:picMkLst>
        </pc:picChg>
        <pc:picChg chg="mod">
          <ac:chgData name="Aziz Gabsi" userId="f4b2f9aed044b5f1" providerId="LiveId" clId="{AF6F7F47-9B55-4E7D-B02A-161434DA3A40}" dt="2023-06-23T20:12:08.686" v="19" actId="1076"/>
          <ac:picMkLst>
            <pc:docMk/>
            <pc:sldMk cId="3478637600" sldId="256"/>
            <ac:picMk id="1030" creationId="{A9B29230-C21E-1FA7-5478-6FF2E333C96E}"/>
          </ac:picMkLst>
        </pc:picChg>
      </pc:sldChg>
      <pc:sldChg chg="modSp new mod">
        <pc:chgData name="Aziz Gabsi" userId="f4b2f9aed044b5f1" providerId="LiveId" clId="{AF6F7F47-9B55-4E7D-B02A-161434DA3A40}" dt="2023-06-23T20:15:35.324" v="69" actId="20577"/>
        <pc:sldMkLst>
          <pc:docMk/>
          <pc:sldMk cId="22998770" sldId="257"/>
        </pc:sldMkLst>
        <pc:spChg chg="mod">
          <ac:chgData name="Aziz Gabsi" userId="f4b2f9aed044b5f1" providerId="LiveId" clId="{AF6F7F47-9B55-4E7D-B02A-161434DA3A40}" dt="2023-06-23T20:13:17.497" v="48" actId="20577"/>
          <ac:spMkLst>
            <pc:docMk/>
            <pc:sldMk cId="22998770" sldId="257"/>
            <ac:spMk id="2" creationId="{F8092841-E41D-6BF3-4CC9-9504EAD9E351}"/>
          </ac:spMkLst>
        </pc:spChg>
        <pc:spChg chg="mod">
          <ac:chgData name="Aziz Gabsi" userId="f4b2f9aed044b5f1" providerId="LiveId" clId="{AF6F7F47-9B55-4E7D-B02A-161434DA3A40}" dt="2023-06-23T20:15:35.324" v="69" actId="20577"/>
          <ac:spMkLst>
            <pc:docMk/>
            <pc:sldMk cId="22998770" sldId="257"/>
            <ac:spMk id="3" creationId="{AD43D4CE-CE0C-8381-396F-F6EC62E64A02}"/>
          </ac:spMkLst>
        </pc:spChg>
      </pc:sldChg>
      <pc:sldChg chg="modSp new mod">
        <pc:chgData name="Aziz Gabsi" userId="f4b2f9aed044b5f1" providerId="LiveId" clId="{AF6F7F47-9B55-4E7D-B02A-161434DA3A40}" dt="2023-06-23T20:17:22.931" v="120" actId="20577"/>
        <pc:sldMkLst>
          <pc:docMk/>
          <pc:sldMk cId="580177610" sldId="258"/>
        </pc:sldMkLst>
        <pc:spChg chg="mod">
          <ac:chgData name="Aziz Gabsi" userId="f4b2f9aed044b5f1" providerId="LiveId" clId="{AF6F7F47-9B55-4E7D-B02A-161434DA3A40}" dt="2023-06-23T20:16:48.942" v="103" actId="20577"/>
          <ac:spMkLst>
            <pc:docMk/>
            <pc:sldMk cId="580177610" sldId="258"/>
            <ac:spMk id="2" creationId="{285ED816-7A2E-5590-BA96-D925C114DC81}"/>
          </ac:spMkLst>
        </pc:spChg>
        <pc:spChg chg="mod">
          <ac:chgData name="Aziz Gabsi" userId="f4b2f9aed044b5f1" providerId="LiveId" clId="{AF6F7F47-9B55-4E7D-B02A-161434DA3A40}" dt="2023-06-23T20:17:22.931" v="120" actId="20577"/>
          <ac:spMkLst>
            <pc:docMk/>
            <pc:sldMk cId="580177610" sldId="258"/>
            <ac:spMk id="3" creationId="{DF92E42B-DC3C-E10B-4EDA-868A0AC3B5DD}"/>
          </ac:spMkLst>
        </pc:spChg>
      </pc:sldChg>
      <pc:sldChg chg="modSp new mod">
        <pc:chgData name="Aziz Gabsi" userId="f4b2f9aed044b5f1" providerId="LiveId" clId="{AF6F7F47-9B55-4E7D-B02A-161434DA3A40}" dt="2023-06-23T20:22:41.277" v="539"/>
        <pc:sldMkLst>
          <pc:docMk/>
          <pc:sldMk cId="4248513377" sldId="259"/>
        </pc:sldMkLst>
        <pc:spChg chg="mod">
          <ac:chgData name="Aziz Gabsi" userId="f4b2f9aed044b5f1" providerId="LiveId" clId="{AF6F7F47-9B55-4E7D-B02A-161434DA3A40}" dt="2023-06-23T20:20:10.485" v="148" actId="20577"/>
          <ac:spMkLst>
            <pc:docMk/>
            <pc:sldMk cId="4248513377" sldId="259"/>
            <ac:spMk id="2" creationId="{007816F3-777D-2131-6BD2-8BB3B0B5712E}"/>
          </ac:spMkLst>
        </pc:spChg>
        <pc:spChg chg="mod">
          <ac:chgData name="Aziz Gabsi" userId="f4b2f9aed044b5f1" providerId="LiveId" clId="{AF6F7F47-9B55-4E7D-B02A-161434DA3A40}" dt="2023-06-23T20:22:41.277" v="539"/>
          <ac:spMkLst>
            <pc:docMk/>
            <pc:sldMk cId="4248513377" sldId="259"/>
            <ac:spMk id="3" creationId="{CD6BE0AE-5729-A778-387F-C55D34362D5A}"/>
          </ac:spMkLst>
        </pc:spChg>
      </pc:sldChg>
      <pc:sldChg chg="modSp new mod">
        <pc:chgData name="Aziz Gabsi" userId="f4b2f9aed044b5f1" providerId="LiveId" clId="{AF6F7F47-9B55-4E7D-B02A-161434DA3A40}" dt="2023-06-23T20:25:07.140" v="1052" actId="20577"/>
        <pc:sldMkLst>
          <pc:docMk/>
          <pc:sldMk cId="4089185320" sldId="260"/>
        </pc:sldMkLst>
        <pc:spChg chg="mod">
          <ac:chgData name="Aziz Gabsi" userId="f4b2f9aed044b5f1" providerId="LiveId" clId="{AF6F7F47-9B55-4E7D-B02A-161434DA3A40}" dt="2023-06-23T20:23:14.893" v="575" actId="20577"/>
          <ac:spMkLst>
            <pc:docMk/>
            <pc:sldMk cId="4089185320" sldId="260"/>
            <ac:spMk id="2" creationId="{2DCE6FF5-95D7-92E3-DC9E-14570789D09E}"/>
          </ac:spMkLst>
        </pc:spChg>
        <pc:spChg chg="mod">
          <ac:chgData name="Aziz Gabsi" userId="f4b2f9aed044b5f1" providerId="LiveId" clId="{AF6F7F47-9B55-4E7D-B02A-161434DA3A40}" dt="2023-06-23T20:25:07.140" v="1052" actId="20577"/>
          <ac:spMkLst>
            <pc:docMk/>
            <pc:sldMk cId="4089185320" sldId="260"/>
            <ac:spMk id="3" creationId="{F8DF1097-74FA-2592-CADF-5956A8A15B7C}"/>
          </ac:spMkLst>
        </pc:spChg>
      </pc:sldChg>
      <pc:sldChg chg="addSp delSp modSp new mod">
        <pc:chgData name="Aziz Gabsi" userId="f4b2f9aed044b5f1" providerId="LiveId" clId="{AF6F7F47-9B55-4E7D-B02A-161434DA3A40}" dt="2023-06-23T20:32:02.701" v="1627" actId="1076"/>
        <pc:sldMkLst>
          <pc:docMk/>
          <pc:sldMk cId="3224221975" sldId="261"/>
        </pc:sldMkLst>
        <pc:spChg chg="mod">
          <ac:chgData name="Aziz Gabsi" userId="f4b2f9aed044b5f1" providerId="LiveId" clId="{AF6F7F47-9B55-4E7D-B02A-161434DA3A40}" dt="2023-06-23T20:32:02.701" v="1627" actId="1076"/>
          <ac:spMkLst>
            <pc:docMk/>
            <pc:sldMk cId="3224221975" sldId="261"/>
            <ac:spMk id="2" creationId="{4BB80F49-80BF-85E2-3379-8F0E04F5B50E}"/>
          </ac:spMkLst>
        </pc:spChg>
        <pc:spChg chg="del">
          <ac:chgData name="Aziz Gabsi" userId="f4b2f9aed044b5f1" providerId="LiveId" clId="{AF6F7F47-9B55-4E7D-B02A-161434DA3A40}" dt="2023-06-23T20:25:46.909" v="1086" actId="478"/>
          <ac:spMkLst>
            <pc:docMk/>
            <pc:sldMk cId="3224221975" sldId="261"/>
            <ac:spMk id="3" creationId="{DE7DD951-CD7B-B4EC-2B31-2DEBC6115F10}"/>
          </ac:spMkLst>
        </pc:spChg>
        <pc:graphicFrameChg chg="add mod modGraphic">
          <ac:chgData name="Aziz Gabsi" userId="f4b2f9aed044b5f1" providerId="LiveId" clId="{AF6F7F47-9B55-4E7D-B02A-161434DA3A40}" dt="2023-06-23T20:31:44.226" v="1626" actId="1076"/>
          <ac:graphicFrameMkLst>
            <pc:docMk/>
            <pc:sldMk cId="3224221975" sldId="261"/>
            <ac:graphicFrameMk id="4" creationId="{FDBAE5BE-1E6A-43A2-F419-8F90E239D5E6}"/>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E12C50-417B-444E-958F-D28BF023A34F}"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C0BDBD2-4EDD-43BF-9218-730CCD3B9FA6}" type="slidenum">
              <a:rPr lang="en-US" smtClean="0"/>
              <a:t>‹#›</a:t>
            </a:fld>
            <a:endParaRPr lang="en-US"/>
          </a:p>
        </p:txBody>
      </p:sp>
    </p:spTree>
    <p:extLst>
      <p:ext uri="{BB962C8B-B14F-4D97-AF65-F5344CB8AC3E}">
        <p14:creationId xmlns:p14="http://schemas.microsoft.com/office/powerpoint/2010/main" val="3608436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12C50-417B-444E-958F-D28BF023A34F}"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0BDBD2-4EDD-43BF-9218-730CCD3B9FA6}" type="slidenum">
              <a:rPr lang="en-US" smtClean="0"/>
              <a:t>‹#›</a:t>
            </a:fld>
            <a:endParaRPr lang="en-US"/>
          </a:p>
        </p:txBody>
      </p:sp>
    </p:spTree>
    <p:extLst>
      <p:ext uri="{BB962C8B-B14F-4D97-AF65-F5344CB8AC3E}">
        <p14:creationId xmlns:p14="http://schemas.microsoft.com/office/powerpoint/2010/main" val="23208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12C50-417B-444E-958F-D28BF023A34F}"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0BDBD2-4EDD-43BF-9218-730CCD3B9FA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4364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E12C50-417B-444E-958F-D28BF023A34F}"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0BDBD2-4EDD-43BF-9218-730CCD3B9FA6}" type="slidenum">
              <a:rPr lang="en-US" smtClean="0"/>
              <a:t>‹#›</a:t>
            </a:fld>
            <a:endParaRPr lang="en-US"/>
          </a:p>
        </p:txBody>
      </p:sp>
    </p:spTree>
    <p:extLst>
      <p:ext uri="{BB962C8B-B14F-4D97-AF65-F5344CB8AC3E}">
        <p14:creationId xmlns:p14="http://schemas.microsoft.com/office/powerpoint/2010/main" val="16948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E12C50-417B-444E-958F-D28BF023A34F}"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0BDBD2-4EDD-43BF-9218-730CCD3B9FA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3928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E12C50-417B-444E-958F-D28BF023A34F}"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0BDBD2-4EDD-43BF-9218-730CCD3B9FA6}" type="slidenum">
              <a:rPr lang="en-US" smtClean="0"/>
              <a:t>‹#›</a:t>
            </a:fld>
            <a:endParaRPr lang="en-US"/>
          </a:p>
        </p:txBody>
      </p:sp>
    </p:spTree>
    <p:extLst>
      <p:ext uri="{BB962C8B-B14F-4D97-AF65-F5344CB8AC3E}">
        <p14:creationId xmlns:p14="http://schemas.microsoft.com/office/powerpoint/2010/main" val="2224545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12C50-417B-444E-958F-D28BF023A34F}"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0BDBD2-4EDD-43BF-9218-730CCD3B9FA6}" type="slidenum">
              <a:rPr lang="en-US" smtClean="0"/>
              <a:t>‹#›</a:t>
            </a:fld>
            <a:endParaRPr lang="en-US"/>
          </a:p>
        </p:txBody>
      </p:sp>
    </p:spTree>
    <p:extLst>
      <p:ext uri="{BB962C8B-B14F-4D97-AF65-F5344CB8AC3E}">
        <p14:creationId xmlns:p14="http://schemas.microsoft.com/office/powerpoint/2010/main" val="3897883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12C50-417B-444E-958F-D28BF023A34F}"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0BDBD2-4EDD-43BF-9218-730CCD3B9FA6}" type="slidenum">
              <a:rPr lang="en-US" smtClean="0"/>
              <a:t>‹#›</a:t>
            </a:fld>
            <a:endParaRPr lang="en-US"/>
          </a:p>
        </p:txBody>
      </p:sp>
    </p:spTree>
    <p:extLst>
      <p:ext uri="{BB962C8B-B14F-4D97-AF65-F5344CB8AC3E}">
        <p14:creationId xmlns:p14="http://schemas.microsoft.com/office/powerpoint/2010/main" val="1766183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12C50-417B-444E-958F-D28BF023A34F}"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0BDBD2-4EDD-43BF-9218-730CCD3B9FA6}" type="slidenum">
              <a:rPr lang="en-US" smtClean="0"/>
              <a:t>‹#›</a:t>
            </a:fld>
            <a:endParaRPr lang="en-US"/>
          </a:p>
        </p:txBody>
      </p:sp>
    </p:spTree>
    <p:extLst>
      <p:ext uri="{BB962C8B-B14F-4D97-AF65-F5344CB8AC3E}">
        <p14:creationId xmlns:p14="http://schemas.microsoft.com/office/powerpoint/2010/main" val="342919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12C50-417B-444E-958F-D28BF023A34F}"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0BDBD2-4EDD-43BF-9218-730CCD3B9FA6}" type="slidenum">
              <a:rPr lang="en-US" smtClean="0"/>
              <a:t>‹#›</a:t>
            </a:fld>
            <a:endParaRPr lang="en-US"/>
          </a:p>
        </p:txBody>
      </p:sp>
    </p:spTree>
    <p:extLst>
      <p:ext uri="{BB962C8B-B14F-4D97-AF65-F5344CB8AC3E}">
        <p14:creationId xmlns:p14="http://schemas.microsoft.com/office/powerpoint/2010/main" val="39499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12C50-417B-444E-958F-D28BF023A34F}"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C0BDBD2-4EDD-43BF-9218-730CCD3B9FA6}" type="slidenum">
              <a:rPr lang="en-US" smtClean="0"/>
              <a:t>‹#›</a:t>
            </a:fld>
            <a:endParaRPr lang="en-US"/>
          </a:p>
        </p:txBody>
      </p:sp>
    </p:spTree>
    <p:extLst>
      <p:ext uri="{BB962C8B-B14F-4D97-AF65-F5344CB8AC3E}">
        <p14:creationId xmlns:p14="http://schemas.microsoft.com/office/powerpoint/2010/main" val="1117708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12C50-417B-444E-958F-D28BF023A34F}" type="datetimeFigureOut">
              <a:rPr lang="en-US" smtClean="0"/>
              <a:t>6/23/2023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C0BDBD2-4EDD-43BF-9218-730CCD3B9FA6}" type="slidenum">
              <a:rPr lang="en-US" smtClean="0"/>
              <a:t>‹#›</a:t>
            </a:fld>
            <a:endParaRPr lang="en-US"/>
          </a:p>
        </p:txBody>
      </p:sp>
    </p:spTree>
    <p:extLst>
      <p:ext uri="{BB962C8B-B14F-4D97-AF65-F5344CB8AC3E}">
        <p14:creationId xmlns:p14="http://schemas.microsoft.com/office/powerpoint/2010/main" val="112907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12C50-417B-444E-958F-D28BF023A34F}" type="datetimeFigureOut">
              <a:rPr lang="en-US" smtClean="0"/>
              <a:t>6/23/2023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C0BDBD2-4EDD-43BF-9218-730CCD3B9FA6}" type="slidenum">
              <a:rPr lang="en-US" smtClean="0"/>
              <a:t>‹#›</a:t>
            </a:fld>
            <a:endParaRPr lang="en-US"/>
          </a:p>
        </p:txBody>
      </p:sp>
    </p:spTree>
    <p:extLst>
      <p:ext uri="{BB962C8B-B14F-4D97-AF65-F5344CB8AC3E}">
        <p14:creationId xmlns:p14="http://schemas.microsoft.com/office/powerpoint/2010/main" val="268276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12C50-417B-444E-958F-D28BF023A34F}" type="datetimeFigureOut">
              <a:rPr lang="en-US" smtClean="0"/>
              <a:t>6/23/2023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C0BDBD2-4EDD-43BF-9218-730CCD3B9FA6}" type="slidenum">
              <a:rPr lang="en-US" smtClean="0"/>
              <a:t>‹#›</a:t>
            </a:fld>
            <a:endParaRPr lang="en-US"/>
          </a:p>
        </p:txBody>
      </p:sp>
    </p:spTree>
    <p:extLst>
      <p:ext uri="{BB962C8B-B14F-4D97-AF65-F5344CB8AC3E}">
        <p14:creationId xmlns:p14="http://schemas.microsoft.com/office/powerpoint/2010/main" val="2791421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E12C50-417B-444E-958F-D28BF023A34F}"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C0BDBD2-4EDD-43BF-9218-730CCD3B9FA6}" type="slidenum">
              <a:rPr lang="en-US" smtClean="0"/>
              <a:t>‹#›</a:t>
            </a:fld>
            <a:endParaRPr lang="en-US"/>
          </a:p>
        </p:txBody>
      </p:sp>
    </p:spTree>
    <p:extLst>
      <p:ext uri="{BB962C8B-B14F-4D97-AF65-F5344CB8AC3E}">
        <p14:creationId xmlns:p14="http://schemas.microsoft.com/office/powerpoint/2010/main" val="420498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E12C50-417B-444E-958F-D28BF023A34F}"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0BDBD2-4EDD-43BF-9218-730CCD3B9FA6}" type="slidenum">
              <a:rPr lang="en-US" smtClean="0"/>
              <a:t>‹#›</a:t>
            </a:fld>
            <a:endParaRPr lang="en-US"/>
          </a:p>
        </p:txBody>
      </p:sp>
    </p:spTree>
    <p:extLst>
      <p:ext uri="{BB962C8B-B14F-4D97-AF65-F5344CB8AC3E}">
        <p14:creationId xmlns:p14="http://schemas.microsoft.com/office/powerpoint/2010/main" val="3213015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BE12C50-417B-444E-958F-D28BF023A34F}" type="datetimeFigureOut">
              <a:rPr lang="en-US" smtClean="0"/>
              <a:t>6/23/2023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C0BDBD2-4EDD-43BF-9218-730CCD3B9FA6}" type="slidenum">
              <a:rPr lang="en-US" smtClean="0"/>
              <a:t>‹#›</a:t>
            </a:fld>
            <a:endParaRPr lang="en-US"/>
          </a:p>
        </p:txBody>
      </p:sp>
    </p:spTree>
    <p:extLst>
      <p:ext uri="{BB962C8B-B14F-4D97-AF65-F5344CB8AC3E}">
        <p14:creationId xmlns:p14="http://schemas.microsoft.com/office/powerpoint/2010/main" val="1450230096"/>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AAA92E6-6AC4-EF5D-34B7-0726614BB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163" y="2641048"/>
            <a:ext cx="3481807" cy="16248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CAB1C2F-B195-FFC8-E6D6-518DC0114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30" y="2726422"/>
            <a:ext cx="4844854" cy="13045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9B29230-C21E-1FA7-5478-6FF2E333C9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607" y="2972541"/>
            <a:ext cx="1065069" cy="9129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204B9B-B37F-A60B-819F-F8CE0450B945}"/>
              </a:ext>
            </a:extLst>
          </p:cNvPr>
          <p:cNvSpPr txBox="1"/>
          <p:nvPr/>
        </p:nvSpPr>
        <p:spPr>
          <a:xfrm>
            <a:off x="9471171" y="5587392"/>
            <a:ext cx="2348917" cy="369332"/>
          </a:xfrm>
          <a:prstGeom prst="rect">
            <a:avLst/>
          </a:prstGeom>
          <a:noFill/>
        </p:spPr>
        <p:txBody>
          <a:bodyPr wrap="square" rtlCol="0">
            <a:spAutoFit/>
          </a:bodyPr>
          <a:lstStyle/>
          <a:p>
            <a:r>
              <a:rPr lang="fr-FR" dirty="0"/>
              <a:t>By Aziz Gabsi</a:t>
            </a:r>
            <a:endParaRPr lang="en-US" dirty="0"/>
          </a:p>
        </p:txBody>
      </p:sp>
    </p:spTree>
    <p:extLst>
      <p:ext uri="{BB962C8B-B14F-4D97-AF65-F5344CB8AC3E}">
        <p14:creationId xmlns:p14="http://schemas.microsoft.com/office/powerpoint/2010/main" val="347863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2841-E41D-6BF3-4CC9-9504EAD9E351}"/>
              </a:ext>
            </a:extLst>
          </p:cNvPr>
          <p:cNvSpPr>
            <a:spLocks noGrp="1"/>
          </p:cNvSpPr>
          <p:nvPr>
            <p:ph type="title"/>
          </p:nvPr>
        </p:nvSpPr>
        <p:spPr>
          <a:xfrm>
            <a:off x="2190254" y="624110"/>
            <a:ext cx="8911687" cy="1280890"/>
          </a:xfrm>
        </p:spPr>
        <p:txBody>
          <a:bodyPr/>
          <a:lstStyle/>
          <a:p>
            <a:r>
              <a:rPr lang="fr-FR" dirty="0"/>
              <a:t>What </a:t>
            </a:r>
            <a:r>
              <a:rPr lang="fr-FR" dirty="0" err="1"/>
              <a:t>is</a:t>
            </a:r>
            <a:r>
              <a:rPr lang="fr-FR" dirty="0"/>
              <a:t> MongoDB?</a:t>
            </a:r>
            <a:endParaRPr lang="en-US" dirty="0"/>
          </a:p>
        </p:txBody>
      </p:sp>
      <p:sp>
        <p:nvSpPr>
          <p:cNvPr id="3" name="Content Placeholder 2">
            <a:extLst>
              <a:ext uri="{FF2B5EF4-FFF2-40B4-BE49-F238E27FC236}">
                <a16:creationId xmlns:a16="http://schemas.microsoft.com/office/drawing/2014/main" id="{AD43D4CE-CE0C-8381-396F-F6EC62E64A02}"/>
              </a:ext>
            </a:extLst>
          </p:cNvPr>
          <p:cNvSpPr>
            <a:spLocks noGrp="1"/>
          </p:cNvSpPr>
          <p:nvPr>
            <p:ph idx="1"/>
          </p:nvPr>
        </p:nvSpPr>
        <p:spPr/>
        <p:txBody>
          <a:bodyPr/>
          <a:lstStyle/>
          <a:p>
            <a:r>
              <a:rPr lang="en-US" dirty="0"/>
              <a:t>MongoDB is an open source NoSQL database management program. </a:t>
            </a:r>
          </a:p>
          <a:p>
            <a:r>
              <a:rPr lang="en-US" dirty="0"/>
              <a:t>NoSQL (Not only SQL) is used as an alternative to traditional relational databases. </a:t>
            </a:r>
          </a:p>
          <a:p>
            <a:r>
              <a:rPr lang="en-US" dirty="0"/>
              <a:t>NoSQL databases are quite useful for working with large sets of distributed data. </a:t>
            </a:r>
          </a:p>
          <a:p>
            <a:r>
              <a:rPr lang="en-US" dirty="0"/>
              <a:t>MongoDB is a tool that can manage document-oriented information, store or retrieve information.</a:t>
            </a:r>
          </a:p>
        </p:txBody>
      </p:sp>
    </p:spTree>
    <p:extLst>
      <p:ext uri="{BB962C8B-B14F-4D97-AF65-F5344CB8AC3E}">
        <p14:creationId xmlns:p14="http://schemas.microsoft.com/office/powerpoint/2010/main" val="22998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ED816-7A2E-5590-BA96-D925C114DC81}"/>
              </a:ext>
            </a:extLst>
          </p:cNvPr>
          <p:cNvSpPr>
            <a:spLocks noGrp="1"/>
          </p:cNvSpPr>
          <p:nvPr>
            <p:ph type="title"/>
          </p:nvPr>
        </p:nvSpPr>
        <p:spPr/>
        <p:txBody>
          <a:bodyPr/>
          <a:lstStyle/>
          <a:p>
            <a:r>
              <a:rPr lang="fr-FR" dirty="0"/>
              <a:t>What are the features of MongoDB?</a:t>
            </a:r>
            <a:endParaRPr lang="en-US" dirty="0"/>
          </a:p>
        </p:txBody>
      </p:sp>
      <p:sp>
        <p:nvSpPr>
          <p:cNvPr id="3" name="Content Placeholder 2">
            <a:extLst>
              <a:ext uri="{FF2B5EF4-FFF2-40B4-BE49-F238E27FC236}">
                <a16:creationId xmlns:a16="http://schemas.microsoft.com/office/drawing/2014/main" id="{DF92E42B-DC3C-E10B-4EDA-868A0AC3B5DD}"/>
              </a:ext>
            </a:extLst>
          </p:cNvPr>
          <p:cNvSpPr>
            <a:spLocks noGrp="1"/>
          </p:cNvSpPr>
          <p:nvPr>
            <p:ph idx="1"/>
          </p:nvPr>
        </p:nvSpPr>
        <p:spPr/>
        <p:txBody>
          <a:bodyPr/>
          <a:lstStyle/>
          <a:p>
            <a:r>
              <a:rPr lang="en-US" b="1" dirty="0"/>
              <a:t>Storage:</a:t>
            </a:r>
            <a:r>
              <a:rPr lang="en-US" dirty="0"/>
              <a:t> MongoDB can store large structured and unstructured data volumes and is scalable vertically and horizontally. Indexes are used to improve search performance. Searches are also done by field, range and expression queries.</a:t>
            </a:r>
          </a:p>
          <a:p>
            <a:r>
              <a:rPr lang="en-US" b="1" dirty="0"/>
              <a:t>Data</a:t>
            </a:r>
            <a:r>
              <a:rPr lang="en-US" dirty="0"/>
              <a:t> </a:t>
            </a:r>
            <a:r>
              <a:rPr lang="en-US" b="1" dirty="0"/>
              <a:t>integration:</a:t>
            </a:r>
            <a:r>
              <a:rPr lang="en-US" dirty="0"/>
              <a:t> This integrates data for applications, including for hybrid and multi-cloud applications.</a:t>
            </a:r>
          </a:p>
          <a:p>
            <a:r>
              <a:rPr lang="en-US" b="1" dirty="0"/>
              <a:t>Complex data structures descriptions:</a:t>
            </a:r>
            <a:r>
              <a:rPr lang="en-US" dirty="0"/>
              <a:t> Document databases enable the embedding of documents to describe nested structures (a structure within a structure) and can tolerate variations in data.</a:t>
            </a:r>
          </a:p>
          <a:p>
            <a:r>
              <a:rPr lang="en-US" b="1" dirty="0"/>
              <a:t>Load balancing:</a:t>
            </a:r>
            <a:r>
              <a:rPr lang="en-US" dirty="0"/>
              <a:t> MongoDB can be used to run over multiple servers.</a:t>
            </a:r>
          </a:p>
        </p:txBody>
      </p:sp>
    </p:spTree>
    <p:extLst>
      <p:ext uri="{BB962C8B-B14F-4D97-AF65-F5344CB8AC3E}">
        <p14:creationId xmlns:p14="http://schemas.microsoft.com/office/powerpoint/2010/main" val="58017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16F3-777D-2131-6BD2-8BB3B0B5712E}"/>
              </a:ext>
            </a:extLst>
          </p:cNvPr>
          <p:cNvSpPr>
            <a:spLocks noGrp="1"/>
          </p:cNvSpPr>
          <p:nvPr>
            <p:ph type="title"/>
          </p:nvPr>
        </p:nvSpPr>
        <p:spPr/>
        <p:txBody>
          <a:bodyPr/>
          <a:lstStyle/>
          <a:p>
            <a:r>
              <a:rPr lang="fr-FR" dirty="0"/>
              <a:t>What </a:t>
            </a:r>
            <a:r>
              <a:rPr lang="fr-FR" dirty="0" err="1"/>
              <a:t>is</a:t>
            </a:r>
            <a:r>
              <a:rPr lang="fr-FR" dirty="0"/>
              <a:t> SQL?</a:t>
            </a:r>
            <a:endParaRPr lang="en-US" dirty="0"/>
          </a:p>
        </p:txBody>
      </p:sp>
      <p:sp>
        <p:nvSpPr>
          <p:cNvPr id="3" name="Content Placeholder 2">
            <a:extLst>
              <a:ext uri="{FF2B5EF4-FFF2-40B4-BE49-F238E27FC236}">
                <a16:creationId xmlns:a16="http://schemas.microsoft.com/office/drawing/2014/main" id="{CD6BE0AE-5729-A778-387F-C55D34362D5A}"/>
              </a:ext>
            </a:extLst>
          </p:cNvPr>
          <p:cNvSpPr>
            <a:spLocks noGrp="1"/>
          </p:cNvSpPr>
          <p:nvPr>
            <p:ph idx="1"/>
          </p:nvPr>
        </p:nvSpPr>
        <p:spPr/>
        <p:txBody>
          <a:bodyPr/>
          <a:lstStyle/>
          <a:p>
            <a:r>
              <a:rPr lang="fr-FR" dirty="0"/>
              <a:t>For the </a:t>
            </a:r>
            <a:r>
              <a:rPr lang="fr-FR" dirty="0" err="1"/>
              <a:t>deployment</a:t>
            </a:r>
            <a:r>
              <a:rPr lang="fr-FR" dirty="0"/>
              <a:t> of Cloud applications, SQL </a:t>
            </a:r>
            <a:r>
              <a:rPr lang="fr-FR" dirty="0" err="1"/>
              <a:t>Databases</a:t>
            </a:r>
            <a:r>
              <a:rPr lang="fr-FR" dirty="0"/>
              <a:t> are </a:t>
            </a:r>
            <a:r>
              <a:rPr lang="fr-FR" dirty="0" err="1"/>
              <a:t>typically</a:t>
            </a:r>
            <a:r>
              <a:rPr lang="fr-FR" dirty="0"/>
              <a:t> </a:t>
            </a:r>
            <a:r>
              <a:rPr lang="fr-FR" dirty="0" err="1"/>
              <a:t>used</a:t>
            </a:r>
            <a:r>
              <a:rPr lang="fr-FR" dirty="0"/>
              <a:t> as </a:t>
            </a:r>
            <a:r>
              <a:rPr lang="fr-FR" dirty="0" err="1"/>
              <a:t>Relational</a:t>
            </a:r>
            <a:r>
              <a:rPr lang="fr-FR" dirty="0"/>
              <a:t> </a:t>
            </a:r>
            <a:r>
              <a:rPr lang="fr-FR" dirty="0" err="1"/>
              <a:t>Databases</a:t>
            </a:r>
            <a:r>
              <a:rPr lang="fr-FR" dirty="0"/>
              <a:t>. </a:t>
            </a:r>
          </a:p>
          <a:p>
            <a:r>
              <a:rPr lang="fr-FR" dirty="0"/>
              <a:t>In addition to high-performance </a:t>
            </a:r>
            <a:r>
              <a:rPr lang="fr-FR" dirty="0" err="1"/>
              <a:t>analytics</a:t>
            </a:r>
            <a:r>
              <a:rPr lang="fr-FR" dirty="0"/>
              <a:t>, </a:t>
            </a:r>
            <a:r>
              <a:rPr lang="fr-FR" dirty="0" err="1"/>
              <a:t>they</a:t>
            </a:r>
            <a:r>
              <a:rPr lang="fr-FR" dirty="0"/>
              <a:t> </a:t>
            </a:r>
            <a:r>
              <a:rPr lang="fr-FR" dirty="0" err="1"/>
              <a:t>provide</a:t>
            </a:r>
            <a:r>
              <a:rPr lang="fr-FR" dirty="0"/>
              <a:t> </a:t>
            </a:r>
            <a:r>
              <a:rPr lang="fr-FR" dirty="0" err="1"/>
              <a:t>various</a:t>
            </a:r>
            <a:r>
              <a:rPr lang="fr-FR" dirty="0"/>
              <a:t> features for </a:t>
            </a:r>
            <a:r>
              <a:rPr lang="fr-FR" dirty="0" err="1"/>
              <a:t>accessing</a:t>
            </a:r>
            <a:r>
              <a:rPr lang="fr-FR" dirty="0"/>
              <a:t>, </a:t>
            </a:r>
            <a:r>
              <a:rPr lang="fr-FR" dirty="0" err="1"/>
              <a:t>adding</a:t>
            </a:r>
            <a:r>
              <a:rPr lang="fr-FR" dirty="0"/>
              <a:t>, </a:t>
            </a:r>
            <a:r>
              <a:rPr lang="fr-FR" dirty="0" err="1"/>
              <a:t>managing</a:t>
            </a:r>
            <a:r>
              <a:rPr lang="fr-FR" dirty="0"/>
              <a:t> and </a:t>
            </a:r>
            <a:r>
              <a:rPr lang="fr-FR" dirty="0" err="1"/>
              <a:t>processing</a:t>
            </a:r>
            <a:r>
              <a:rPr lang="fr-FR" dirty="0"/>
              <a:t> data. </a:t>
            </a:r>
          </a:p>
          <a:p>
            <a:r>
              <a:rPr lang="fr-FR" dirty="0"/>
              <a:t>It </a:t>
            </a:r>
            <a:r>
              <a:rPr lang="fr-FR" dirty="0" err="1"/>
              <a:t>is</a:t>
            </a:r>
            <a:r>
              <a:rPr lang="fr-FR" dirty="0"/>
              <a:t> a </a:t>
            </a:r>
            <a:r>
              <a:rPr lang="fr-FR" dirty="0" err="1"/>
              <a:t>Database</a:t>
            </a:r>
            <a:r>
              <a:rPr lang="fr-FR" dirty="0"/>
              <a:t> System </a:t>
            </a:r>
            <a:r>
              <a:rPr lang="fr-FR" dirty="0" err="1"/>
              <a:t>that</a:t>
            </a:r>
            <a:r>
              <a:rPr lang="fr-FR" dirty="0"/>
              <a:t> </a:t>
            </a:r>
            <a:r>
              <a:rPr lang="fr-FR" dirty="0" err="1"/>
              <a:t>is</a:t>
            </a:r>
            <a:r>
              <a:rPr lang="fr-FR" dirty="0"/>
              <a:t> </a:t>
            </a:r>
            <a:r>
              <a:rPr lang="fr-FR" dirty="0" err="1"/>
              <a:t>easy</a:t>
            </a:r>
            <a:r>
              <a:rPr lang="fr-FR" dirty="0"/>
              <a:t> to use, </a:t>
            </a:r>
            <a:r>
              <a:rPr lang="fr-FR" dirty="0" err="1"/>
              <a:t>contains</a:t>
            </a:r>
            <a:r>
              <a:rPr lang="fr-FR" dirty="0"/>
              <a:t> </a:t>
            </a:r>
            <a:r>
              <a:rPr lang="fr-FR" dirty="0" err="1"/>
              <a:t>robus</a:t>
            </a:r>
            <a:r>
              <a:rPr lang="fr-FR" dirty="0"/>
              <a:t> classification features, and </a:t>
            </a:r>
            <a:r>
              <a:rPr lang="fr-FR" dirty="0" err="1"/>
              <a:t>offers</a:t>
            </a:r>
            <a:r>
              <a:rPr lang="fr-FR" dirty="0"/>
              <a:t> uncomplicated </a:t>
            </a:r>
            <a:r>
              <a:rPr lang="fr-FR" dirty="0" err="1"/>
              <a:t>reliability</a:t>
            </a:r>
            <a:r>
              <a:rPr lang="fr-FR" dirty="0"/>
              <a:t>.</a:t>
            </a:r>
            <a:endParaRPr lang="en-US" dirty="0"/>
          </a:p>
        </p:txBody>
      </p:sp>
    </p:spTree>
    <p:extLst>
      <p:ext uri="{BB962C8B-B14F-4D97-AF65-F5344CB8AC3E}">
        <p14:creationId xmlns:p14="http://schemas.microsoft.com/office/powerpoint/2010/main" val="424851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6FF5-95D7-92E3-DC9E-14570789D09E}"/>
              </a:ext>
            </a:extLst>
          </p:cNvPr>
          <p:cNvSpPr>
            <a:spLocks noGrp="1"/>
          </p:cNvSpPr>
          <p:nvPr>
            <p:ph type="title"/>
          </p:nvPr>
        </p:nvSpPr>
        <p:spPr/>
        <p:txBody>
          <a:bodyPr/>
          <a:lstStyle/>
          <a:p>
            <a:r>
              <a:rPr lang="fr-FR" dirty="0"/>
              <a:t>What are the features of SQL?</a:t>
            </a:r>
            <a:endParaRPr lang="en-US" dirty="0"/>
          </a:p>
        </p:txBody>
      </p:sp>
      <p:sp>
        <p:nvSpPr>
          <p:cNvPr id="3" name="Content Placeholder 2">
            <a:extLst>
              <a:ext uri="{FF2B5EF4-FFF2-40B4-BE49-F238E27FC236}">
                <a16:creationId xmlns:a16="http://schemas.microsoft.com/office/drawing/2014/main" id="{F8DF1097-74FA-2592-CADF-5956A8A15B7C}"/>
              </a:ext>
            </a:extLst>
          </p:cNvPr>
          <p:cNvSpPr>
            <a:spLocks noGrp="1"/>
          </p:cNvSpPr>
          <p:nvPr>
            <p:ph idx="1"/>
          </p:nvPr>
        </p:nvSpPr>
        <p:spPr/>
        <p:txBody>
          <a:bodyPr/>
          <a:lstStyle/>
          <a:p>
            <a:r>
              <a:rPr lang="fr-FR" dirty="0"/>
              <a:t>SQL </a:t>
            </a:r>
            <a:r>
              <a:rPr lang="fr-FR" dirty="0" err="1"/>
              <a:t>operation</a:t>
            </a:r>
            <a:r>
              <a:rPr lang="fr-FR" dirty="0"/>
              <a:t> can </a:t>
            </a:r>
            <a:r>
              <a:rPr lang="fr-FR" dirty="0" err="1"/>
              <a:t>easily</a:t>
            </a:r>
            <a:r>
              <a:rPr lang="fr-FR" dirty="0"/>
              <a:t> </a:t>
            </a:r>
            <a:r>
              <a:rPr lang="fr-FR" dirty="0" err="1"/>
              <a:t>be</a:t>
            </a:r>
            <a:r>
              <a:rPr lang="fr-FR" dirty="0"/>
              <a:t> </a:t>
            </a:r>
            <a:r>
              <a:rPr lang="fr-FR" dirty="0" err="1"/>
              <a:t>implemented</a:t>
            </a:r>
            <a:r>
              <a:rPr lang="fr-FR" dirty="0"/>
              <a:t> </a:t>
            </a:r>
            <a:r>
              <a:rPr lang="fr-FR" dirty="0" err="1"/>
              <a:t>using</a:t>
            </a:r>
            <a:r>
              <a:rPr lang="fr-FR" dirty="0"/>
              <a:t> SQL </a:t>
            </a:r>
            <a:r>
              <a:rPr lang="fr-FR" dirty="0" err="1"/>
              <a:t>procedural</a:t>
            </a:r>
            <a:r>
              <a:rPr lang="fr-FR" dirty="0"/>
              <a:t> </a:t>
            </a:r>
            <a:r>
              <a:rPr lang="fr-FR" dirty="0" err="1"/>
              <a:t>language</a:t>
            </a:r>
            <a:r>
              <a:rPr lang="fr-FR" dirty="0"/>
              <a:t> </a:t>
            </a:r>
            <a:r>
              <a:rPr lang="fr-FR" dirty="0" err="1"/>
              <a:t>statements</a:t>
            </a:r>
            <a:r>
              <a:rPr lang="fr-FR" dirty="0"/>
              <a:t> and features, </a:t>
            </a:r>
            <a:r>
              <a:rPr lang="fr-FR" dirty="0" err="1"/>
              <a:t>which</a:t>
            </a:r>
            <a:r>
              <a:rPr lang="fr-FR" dirty="0"/>
              <a:t> </a:t>
            </a:r>
            <a:r>
              <a:rPr lang="fr-FR" dirty="0" err="1"/>
              <a:t>allow</a:t>
            </a:r>
            <a:r>
              <a:rPr lang="fr-FR" dirty="0"/>
              <a:t> </a:t>
            </a:r>
            <a:r>
              <a:rPr lang="fr-FR" dirty="0" err="1"/>
              <a:t>you</a:t>
            </a:r>
            <a:r>
              <a:rPr lang="fr-FR" dirty="0"/>
              <a:t> to </a:t>
            </a:r>
            <a:r>
              <a:rPr lang="fr-FR" dirty="0" err="1"/>
              <a:t>integrate</a:t>
            </a:r>
            <a:r>
              <a:rPr lang="fr-FR" dirty="0"/>
              <a:t> control-flow </a:t>
            </a:r>
            <a:r>
              <a:rPr lang="fr-FR" dirty="0" err="1"/>
              <a:t>logic</a:t>
            </a:r>
            <a:r>
              <a:rPr lang="fr-FR" dirty="0"/>
              <a:t> </a:t>
            </a:r>
            <a:r>
              <a:rPr lang="fr-FR" dirty="0" err="1"/>
              <a:t>into</a:t>
            </a:r>
            <a:r>
              <a:rPr lang="fr-FR" dirty="0"/>
              <a:t> </a:t>
            </a:r>
            <a:r>
              <a:rPr lang="fr-FR" dirty="0" err="1"/>
              <a:t>conventional</a:t>
            </a:r>
            <a:r>
              <a:rPr lang="fr-FR" dirty="0"/>
              <a:t> </a:t>
            </a:r>
            <a:r>
              <a:rPr lang="fr-FR" dirty="0" err="1"/>
              <a:t>static</a:t>
            </a:r>
            <a:r>
              <a:rPr lang="fr-FR" dirty="0"/>
              <a:t> and </a:t>
            </a:r>
            <a:r>
              <a:rPr lang="fr-FR" dirty="0" err="1"/>
              <a:t>dynamic</a:t>
            </a:r>
            <a:r>
              <a:rPr lang="fr-FR" dirty="0"/>
              <a:t> SQL </a:t>
            </a:r>
            <a:r>
              <a:rPr lang="fr-FR" dirty="0" err="1"/>
              <a:t>statements</a:t>
            </a:r>
            <a:r>
              <a:rPr lang="fr-FR" dirty="0"/>
              <a:t>.</a:t>
            </a:r>
          </a:p>
          <a:p>
            <a:r>
              <a:rPr lang="fr-FR" dirty="0"/>
              <a:t>A SQL </a:t>
            </a:r>
            <a:r>
              <a:rPr lang="fr-FR" dirty="0" err="1"/>
              <a:t>function</a:t>
            </a:r>
            <a:r>
              <a:rPr lang="fr-FR" dirty="0"/>
              <a:t> </a:t>
            </a:r>
            <a:r>
              <a:rPr lang="fr-FR" dirty="0" err="1"/>
              <a:t>is</a:t>
            </a:r>
            <a:r>
              <a:rPr lang="fr-FR" dirty="0"/>
              <a:t> </a:t>
            </a:r>
            <a:r>
              <a:rPr lang="fr-FR" dirty="0" err="1"/>
              <a:t>usually</a:t>
            </a:r>
            <a:r>
              <a:rPr lang="fr-FR" dirty="0"/>
              <a:t> more reliable </a:t>
            </a:r>
            <a:r>
              <a:rPr lang="fr-FR" dirty="0" err="1"/>
              <a:t>than</a:t>
            </a:r>
            <a:r>
              <a:rPr lang="fr-FR" dirty="0"/>
              <a:t> an </a:t>
            </a:r>
            <a:r>
              <a:rPr lang="fr-FR" dirty="0" err="1"/>
              <a:t>equivalent</a:t>
            </a:r>
            <a:r>
              <a:rPr lang="fr-FR" dirty="0"/>
              <a:t> </a:t>
            </a:r>
            <a:r>
              <a:rPr lang="fr-FR" dirty="0" err="1"/>
              <a:t>external</a:t>
            </a:r>
            <a:r>
              <a:rPr lang="fr-FR" dirty="0"/>
              <a:t> </a:t>
            </a:r>
            <a:r>
              <a:rPr lang="fr-FR" dirty="0" err="1"/>
              <a:t>function</a:t>
            </a:r>
            <a:r>
              <a:rPr lang="fr-FR" dirty="0"/>
              <a:t>.</a:t>
            </a:r>
          </a:p>
          <a:p>
            <a:r>
              <a:rPr lang="en-US" dirty="0"/>
              <a:t>Scalar SQL functions return numerical values.</a:t>
            </a:r>
          </a:p>
          <a:p>
            <a:r>
              <a:rPr lang="en-US" dirty="0"/>
              <a:t>SQL provides a powerful but straightforward model for handling conditions and errors.</a:t>
            </a:r>
          </a:p>
        </p:txBody>
      </p:sp>
    </p:spTree>
    <p:extLst>
      <p:ext uri="{BB962C8B-B14F-4D97-AF65-F5344CB8AC3E}">
        <p14:creationId xmlns:p14="http://schemas.microsoft.com/office/powerpoint/2010/main" val="408918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0F49-80BF-85E2-3379-8F0E04F5B50E}"/>
              </a:ext>
            </a:extLst>
          </p:cNvPr>
          <p:cNvSpPr>
            <a:spLocks noGrp="1"/>
          </p:cNvSpPr>
          <p:nvPr>
            <p:ph type="title"/>
          </p:nvPr>
        </p:nvSpPr>
        <p:spPr>
          <a:xfrm>
            <a:off x="2274143" y="618300"/>
            <a:ext cx="8911687" cy="785240"/>
          </a:xfrm>
        </p:spPr>
        <p:txBody>
          <a:bodyPr/>
          <a:lstStyle/>
          <a:p>
            <a:r>
              <a:rPr lang="fr-FR" dirty="0"/>
              <a:t>MongoDB vs. SQL: The </a:t>
            </a:r>
            <a:r>
              <a:rPr lang="fr-FR" dirty="0" err="1"/>
              <a:t>differences</a:t>
            </a:r>
            <a:endParaRPr lang="en-US" dirty="0"/>
          </a:p>
        </p:txBody>
      </p:sp>
      <p:graphicFrame>
        <p:nvGraphicFramePr>
          <p:cNvPr id="4" name="Table 4">
            <a:extLst>
              <a:ext uri="{FF2B5EF4-FFF2-40B4-BE49-F238E27FC236}">
                <a16:creationId xmlns:a16="http://schemas.microsoft.com/office/drawing/2014/main" id="{FDBAE5BE-1E6A-43A2-F419-8F90E239D5E6}"/>
              </a:ext>
            </a:extLst>
          </p:cNvPr>
          <p:cNvGraphicFramePr>
            <a:graphicFrameLocks noGrp="1"/>
          </p:cNvGraphicFramePr>
          <p:nvPr>
            <p:extLst>
              <p:ext uri="{D42A27DB-BD31-4B8C-83A1-F6EECF244321}">
                <p14:modId xmlns:p14="http://schemas.microsoft.com/office/powerpoint/2010/main" val="375670047"/>
              </p:ext>
            </p:extLst>
          </p:nvPr>
        </p:nvGraphicFramePr>
        <p:xfrm>
          <a:off x="2032000" y="1409350"/>
          <a:ext cx="8128000" cy="483035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12546414"/>
                    </a:ext>
                  </a:extLst>
                </a:gridCol>
                <a:gridCol w="4064000">
                  <a:extLst>
                    <a:ext uri="{9D8B030D-6E8A-4147-A177-3AD203B41FA5}">
                      <a16:colId xmlns:a16="http://schemas.microsoft.com/office/drawing/2014/main" val="1050062858"/>
                    </a:ext>
                  </a:extLst>
                </a:gridCol>
              </a:tblGrid>
              <a:tr h="623271">
                <a:tc>
                  <a:txBody>
                    <a:bodyPr/>
                    <a:lstStyle/>
                    <a:p>
                      <a:pPr algn="ctr"/>
                      <a:r>
                        <a:rPr lang="fr-FR" dirty="0"/>
                        <a:t>MongoDB</a:t>
                      </a:r>
                      <a:endParaRPr lang="en-US" dirty="0"/>
                    </a:p>
                  </a:txBody>
                  <a:tcPr anchor="ctr"/>
                </a:tc>
                <a:tc>
                  <a:txBody>
                    <a:bodyPr/>
                    <a:lstStyle/>
                    <a:p>
                      <a:pPr algn="ctr"/>
                      <a:r>
                        <a:rPr lang="fr-FR" dirty="0"/>
                        <a:t>SQL </a:t>
                      </a:r>
                      <a:r>
                        <a:rPr lang="fr-FR" dirty="0" err="1"/>
                        <a:t>Database</a:t>
                      </a:r>
                      <a:endParaRPr lang="en-US" dirty="0"/>
                    </a:p>
                  </a:txBody>
                  <a:tcPr anchor="ctr"/>
                </a:tc>
                <a:extLst>
                  <a:ext uri="{0D108BD9-81ED-4DB2-BD59-A6C34878D82A}">
                    <a16:rowId xmlns:a16="http://schemas.microsoft.com/office/drawing/2014/main" val="2249019996"/>
                  </a:ext>
                </a:extLst>
              </a:tr>
              <a:tr h="623271">
                <a:tc>
                  <a:txBody>
                    <a:bodyPr/>
                    <a:lstStyle/>
                    <a:p>
                      <a:pPr algn="ctr"/>
                      <a:r>
                        <a:rPr lang="fr-FR" dirty="0"/>
                        <a:t>It </a:t>
                      </a:r>
                      <a:r>
                        <a:rPr lang="fr-FR" dirty="0" err="1"/>
                        <a:t>is</a:t>
                      </a:r>
                      <a:r>
                        <a:rPr lang="fr-FR" dirty="0"/>
                        <a:t> a non-</a:t>
                      </a:r>
                      <a:r>
                        <a:rPr lang="fr-FR" dirty="0" err="1"/>
                        <a:t>relational</a:t>
                      </a:r>
                      <a:r>
                        <a:rPr lang="fr-FR" dirty="0"/>
                        <a:t> </a:t>
                      </a:r>
                      <a:r>
                        <a:rPr lang="fr-FR" dirty="0" err="1"/>
                        <a:t>database</a:t>
                      </a:r>
                      <a:endParaRPr lang="en-US" dirty="0"/>
                    </a:p>
                  </a:txBody>
                  <a:tcPr anchor="ctr"/>
                </a:tc>
                <a:tc>
                  <a:txBody>
                    <a:bodyPr/>
                    <a:lstStyle/>
                    <a:p>
                      <a:pPr algn="ctr"/>
                      <a:r>
                        <a:rPr lang="fr-FR" dirty="0"/>
                        <a:t>It </a:t>
                      </a:r>
                      <a:r>
                        <a:rPr lang="fr-FR" dirty="0" err="1"/>
                        <a:t>is</a:t>
                      </a:r>
                      <a:r>
                        <a:rPr lang="fr-FR" dirty="0"/>
                        <a:t> a </a:t>
                      </a:r>
                      <a:r>
                        <a:rPr lang="fr-FR" dirty="0" err="1"/>
                        <a:t>relational</a:t>
                      </a:r>
                      <a:r>
                        <a:rPr lang="fr-FR" dirty="0"/>
                        <a:t> </a:t>
                      </a:r>
                      <a:r>
                        <a:rPr lang="fr-FR" dirty="0" err="1"/>
                        <a:t>database</a:t>
                      </a:r>
                      <a:endParaRPr lang="fr-FR" dirty="0"/>
                    </a:p>
                  </a:txBody>
                  <a:tcPr anchor="ctr"/>
                </a:tc>
                <a:extLst>
                  <a:ext uri="{0D108BD9-81ED-4DB2-BD59-A6C34878D82A}">
                    <a16:rowId xmlns:a16="http://schemas.microsoft.com/office/drawing/2014/main" val="2939010022"/>
                  </a:ext>
                </a:extLst>
              </a:tr>
              <a:tr h="623271">
                <a:tc>
                  <a:txBody>
                    <a:bodyPr/>
                    <a:lstStyle/>
                    <a:p>
                      <a:pPr algn="ctr"/>
                      <a:r>
                        <a:rPr lang="fr-FR" sz="1800" kern="1200" dirty="0">
                          <a:solidFill>
                            <a:schemeClr val="dk1"/>
                          </a:solidFill>
                          <a:latin typeface="+mn-lt"/>
                          <a:ea typeface="+mn-ea"/>
                          <a:cs typeface="+mn-cs"/>
                        </a:rPr>
                        <a:t>It supports JSON </a:t>
                      </a:r>
                      <a:r>
                        <a:rPr lang="fr-FR" sz="1800" kern="1200" dirty="0" err="1">
                          <a:solidFill>
                            <a:schemeClr val="dk1"/>
                          </a:solidFill>
                          <a:latin typeface="+mn-lt"/>
                          <a:ea typeface="+mn-ea"/>
                          <a:cs typeface="+mn-cs"/>
                        </a:rPr>
                        <a:t>queries</a:t>
                      </a:r>
                      <a:endParaRPr lang="en-US" sz="1800" kern="1200" dirty="0">
                        <a:solidFill>
                          <a:schemeClr val="dk1"/>
                        </a:solidFill>
                        <a:latin typeface="+mn-lt"/>
                        <a:ea typeface="+mn-ea"/>
                        <a:cs typeface="+mn-cs"/>
                      </a:endParaRPr>
                    </a:p>
                  </a:txBody>
                  <a:tcPr anchor="ctr"/>
                </a:tc>
                <a:tc>
                  <a:txBody>
                    <a:bodyPr/>
                    <a:lstStyle/>
                    <a:p>
                      <a:pPr algn="ctr"/>
                      <a:r>
                        <a:rPr lang="fr-FR" dirty="0"/>
                        <a:t>It supports SQL </a:t>
                      </a:r>
                      <a:r>
                        <a:rPr lang="fr-FR" dirty="0" err="1"/>
                        <a:t>queries</a:t>
                      </a:r>
                      <a:endParaRPr lang="en-US" dirty="0"/>
                    </a:p>
                  </a:txBody>
                  <a:tcPr anchor="ctr"/>
                </a:tc>
                <a:extLst>
                  <a:ext uri="{0D108BD9-81ED-4DB2-BD59-A6C34878D82A}">
                    <a16:rowId xmlns:a16="http://schemas.microsoft.com/office/drawing/2014/main" val="2408474852"/>
                  </a:ext>
                </a:extLst>
              </a:tr>
              <a:tr h="1090724">
                <a:tc>
                  <a:txBody>
                    <a:bodyPr/>
                    <a:lstStyle/>
                    <a:p>
                      <a:pPr algn="ctr"/>
                      <a:r>
                        <a:rPr lang="fr-FR" dirty="0"/>
                        <a:t>It has Horizontal </a:t>
                      </a:r>
                      <a:r>
                        <a:rPr lang="fr-FR" dirty="0" err="1"/>
                        <a:t>scalability</a:t>
                      </a:r>
                      <a:r>
                        <a:rPr lang="fr-FR" dirty="0"/>
                        <a:t> (more servers can </a:t>
                      </a:r>
                      <a:r>
                        <a:rPr lang="fr-FR" dirty="0" err="1"/>
                        <a:t>be</a:t>
                      </a:r>
                      <a:r>
                        <a:rPr lang="fr-FR" dirty="0"/>
                        <a:t> </a:t>
                      </a:r>
                      <a:r>
                        <a:rPr lang="fr-FR" dirty="0" err="1"/>
                        <a:t>added</a:t>
                      </a:r>
                      <a:r>
                        <a:rPr lang="fr-FR" dirty="0"/>
                        <a:t>)</a:t>
                      </a:r>
                      <a:endParaRPr lang="en-US" dirty="0"/>
                    </a:p>
                  </a:txBody>
                  <a:tcPr anchor="ctr"/>
                </a:tc>
                <a:tc>
                  <a:txBody>
                    <a:bodyPr/>
                    <a:lstStyle/>
                    <a:p>
                      <a:pPr algn="ctr"/>
                      <a:r>
                        <a:rPr lang="fr-FR" dirty="0"/>
                        <a:t>It has vertical </a:t>
                      </a:r>
                      <a:r>
                        <a:rPr lang="fr-FR" dirty="0" err="1"/>
                        <a:t>scalability</a:t>
                      </a:r>
                      <a:r>
                        <a:rPr lang="fr-FR" dirty="0"/>
                        <a:t> (more RAM can </a:t>
                      </a:r>
                      <a:r>
                        <a:rPr lang="fr-FR" dirty="0" err="1"/>
                        <a:t>be</a:t>
                      </a:r>
                      <a:r>
                        <a:rPr lang="fr-FR" dirty="0"/>
                        <a:t> </a:t>
                      </a:r>
                      <a:r>
                        <a:rPr lang="fr-FR" dirty="0" err="1"/>
                        <a:t>added</a:t>
                      </a:r>
                      <a:r>
                        <a:rPr lang="fr-FR" dirty="0"/>
                        <a:t>)</a:t>
                      </a:r>
                      <a:endParaRPr lang="en-US" dirty="0"/>
                    </a:p>
                  </a:txBody>
                  <a:tcPr anchor="ctr"/>
                </a:tc>
                <a:extLst>
                  <a:ext uri="{0D108BD9-81ED-4DB2-BD59-A6C34878D82A}">
                    <a16:rowId xmlns:a16="http://schemas.microsoft.com/office/drawing/2014/main" val="4037140829"/>
                  </a:ext>
                </a:extLst>
              </a:tr>
              <a:tr h="623271">
                <a:tc>
                  <a:txBody>
                    <a:bodyPr/>
                    <a:lstStyle/>
                    <a:p>
                      <a:pPr algn="ctr"/>
                      <a:r>
                        <a:rPr lang="fr-FR" dirty="0"/>
                        <a:t>It </a:t>
                      </a:r>
                      <a:r>
                        <a:rPr lang="fr-FR" dirty="0" err="1"/>
                        <a:t>contains</a:t>
                      </a:r>
                      <a:r>
                        <a:rPr lang="fr-FR" dirty="0"/>
                        <a:t> a </a:t>
                      </a:r>
                      <a:r>
                        <a:rPr lang="fr-FR" dirty="0" err="1"/>
                        <a:t>dynamic</a:t>
                      </a:r>
                      <a:r>
                        <a:rPr lang="fr-FR" dirty="0"/>
                        <a:t> </a:t>
                      </a:r>
                      <a:r>
                        <a:rPr lang="fr-FR" dirty="0" err="1"/>
                        <a:t>schema</a:t>
                      </a:r>
                      <a:endParaRPr lang="en-US" dirty="0"/>
                    </a:p>
                  </a:txBody>
                  <a:tcPr anchor="ctr"/>
                </a:tc>
                <a:tc>
                  <a:txBody>
                    <a:bodyPr/>
                    <a:lstStyle/>
                    <a:p>
                      <a:pPr algn="ctr"/>
                      <a:r>
                        <a:rPr lang="fr-FR" dirty="0"/>
                        <a:t>It </a:t>
                      </a:r>
                      <a:r>
                        <a:rPr lang="fr-FR" dirty="0" err="1"/>
                        <a:t>contains</a:t>
                      </a:r>
                      <a:r>
                        <a:rPr lang="fr-FR" dirty="0"/>
                        <a:t> a </a:t>
                      </a:r>
                      <a:r>
                        <a:rPr lang="fr-FR" dirty="0" err="1"/>
                        <a:t>predefined</a:t>
                      </a:r>
                      <a:r>
                        <a:rPr lang="fr-FR" dirty="0"/>
                        <a:t> </a:t>
                      </a:r>
                      <a:r>
                        <a:rPr lang="fr-FR" dirty="0" err="1"/>
                        <a:t>schema</a:t>
                      </a:r>
                      <a:endParaRPr lang="en-US" dirty="0"/>
                    </a:p>
                  </a:txBody>
                  <a:tcPr anchor="ctr"/>
                </a:tc>
                <a:extLst>
                  <a:ext uri="{0D108BD9-81ED-4DB2-BD59-A6C34878D82A}">
                    <a16:rowId xmlns:a16="http://schemas.microsoft.com/office/drawing/2014/main" val="475194367"/>
                  </a:ext>
                </a:extLst>
              </a:tr>
              <a:tr h="623271">
                <a:tc>
                  <a:txBody>
                    <a:bodyPr/>
                    <a:lstStyle/>
                    <a:p>
                      <a:pPr algn="ctr"/>
                      <a:r>
                        <a:rPr lang="fr-FR" dirty="0"/>
                        <a:t>It </a:t>
                      </a:r>
                      <a:r>
                        <a:rPr lang="fr-FR" dirty="0" err="1"/>
                        <a:t>does</a:t>
                      </a:r>
                      <a:r>
                        <a:rPr lang="fr-FR" dirty="0"/>
                        <a:t> not support triggers</a:t>
                      </a:r>
                      <a:endParaRPr lang="en-US" dirty="0"/>
                    </a:p>
                  </a:txBody>
                  <a:tcPr anchor="ctr"/>
                </a:tc>
                <a:tc>
                  <a:txBody>
                    <a:bodyPr/>
                    <a:lstStyle/>
                    <a:p>
                      <a:pPr algn="ctr"/>
                      <a:r>
                        <a:rPr lang="fr-FR" dirty="0"/>
                        <a:t>It supports triggers</a:t>
                      </a:r>
                      <a:endParaRPr lang="en-US" dirty="0"/>
                    </a:p>
                  </a:txBody>
                  <a:tcPr anchor="ctr"/>
                </a:tc>
                <a:extLst>
                  <a:ext uri="{0D108BD9-81ED-4DB2-BD59-A6C34878D82A}">
                    <a16:rowId xmlns:a16="http://schemas.microsoft.com/office/drawing/2014/main" val="1352192067"/>
                  </a:ext>
                </a:extLst>
              </a:tr>
              <a:tr h="623271">
                <a:tc>
                  <a:txBody>
                    <a:bodyPr/>
                    <a:lstStyle/>
                    <a:p>
                      <a:pPr algn="ctr"/>
                      <a:r>
                        <a:rPr lang="fr-FR" dirty="0"/>
                        <a:t>It </a:t>
                      </a:r>
                      <a:r>
                        <a:rPr lang="fr-FR" dirty="0" err="1"/>
                        <a:t>does</a:t>
                      </a:r>
                      <a:r>
                        <a:rPr lang="fr-FR" dirty="0"/>
                        <a:t> not support </a:t>
                      </a:r>
                      <a:r>
                        <a:rPr lang="fr-FR" dirty="0" err="1"/>
                        <a:t>foreign</a:t>
                      </a:r>
                      <a:r>
                        <a:rPr lang="fr-FR" dirty="0"/>
                        <a:t> keys</a:t>
                      </a:r>
                      <a:endParaRPr lang="en-US" dirty="0"/>
                    </a:p>
                  </a:txBody>
                  <a:tcPr anchor="ctr"/>
                </a:tc>
                <a:tc>
                  <a:txBody>
                    <a:bodyPr/>
                    <a:lstStyle/>
                    <a:p>
                      <a:pPr algn="ctr"/>
                      <a:r>
                        <a:rPr lang="fr-FR" dirty="0"/>
                        <a:t>It supports </a:t>
                      </a:r>
                      <a:r>
                        <a:rPr lang="fr-FR" dirty="0" err="1"/>
                        <a:t>foreign</a:t>
                      </a:r>
                      <a:r>
                        <a:rPr lang="fr-FR" dirty="0"/>
                        <a:t> keys</a:t>
                      </a:r>
                      <a:endParaRPr lang="en-US" dirty="0"/>
                    </a:p>
                  </a:txBody>
                  <a:tcPr anchor="ctr"/>
                </a:tc>
                <a:extLst>
                  <a:ext uri="{0D108BD9-81ED-4DB2-BD59-A6C34878D82A}">
                    <a16:rowId xmlns:a16="http://schemas.microsoft.com/office/drawing/2014/main" val="4235144579"/>
                  </a:ext>
                </a:extLst>
              </a:tr>
            </a:tbl>
          </a:graphicData>
        </a:graphic>
      </p:graphicFrame>
    </p:spTree>
    <p:extLst>
      <p:ext uri="{BB962C8B-B14F-4D97-AF65-F5344CB8AC3E}">
        <p14:creationId xmlns:p14="http://schemas.microsoft.com/office/powerpoint/2010/main" val="32242219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TotalTime>
  <Words>374</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PowerPoint Presentation</vt:lpstr>
      <vt:lpstr>What is MongoDB?</vt:lpstr>
      <vt:lpstr>What are the features of MongoDB?</vt:lpstr>
      <vt:lpstr>What is SQL?</vt:lpstr>
      <vt:lpstr>What are the features of SQL?</vt:lpstr>
      <vt:lpstr>MongoDB vs. SQL: The differences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Aziz Gabsi</dc:creator>
  <cp:lastModifiedBy>Aziz Gabsi</cp:lastModifiedBy>
  <cp:revision>1</cp:revision>
  <dcterms:created xsi:type="dcterms:W3CDTF">2023-06-23T20:02:33Z</dcterms:created>
  <dcterms:modified xsi:type="dcterms:W3CDTF">2023-06-23T20:32:03Z</dcterms:modified>
</cp:coreProperties>
</file>