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2B5A-13D3-04E9-AEE3-0C24C1375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7488E-1E29-1F38-DD56-8022E6C8D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F20F-AB94-13AE-34B4-09DAB311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26A4-6FA0-0D9F-B8B9-84E1D291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68B-5D7D-B361-849D-2AF4BF81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73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0684-5FC7-E63D-88EA-F05486D8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1AF9-4DF7-B31A-9576-D99FEECA7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C3D7-3085-CD29-D8E2-0E380E4E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44C5-AC24-3A29-8AA8-04078E92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8A98-2F54-A771-03FE-3D68510F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72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E473D-FB66-8DCB-0D8E-C7E860CEB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6981C-A3DD-461C-288A-B7DD74C78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C5A9-9E6F-ACB2-4909-6BD00471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5BA6-A851-11C3-6695-1B6AD302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A71A-6368-6F19-0682-E7077A4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3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C7ED-BE90-0A25-FFE8-D4D5771F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8AB0-4243-7C91-7AD8-364DF3A8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B2F3D-1E82-90F8-65CD-49E45CDF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9144-2542-5169-1D90-6781F92D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B212-EBE9-25E1-659D-2EA4263B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22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6ED7-D0B3-FF38-B64D-F5C2F37A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DF63E-7AA2-06CA-AA77-37237D85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59F7-F239-E2BB-7C28-2ED2BD01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62EAD-FD3A-2B2D-BF06-4E6754A6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BAD8-12B4-BC15-118F-A7737AB6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6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ED6C-8440-2359-B991-ECBDED66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FDC6-78F8-9F5A-DC96-37119D75E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FD62A-A25E-47D2-2B15-C49DB3C1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32FC-4D60-F907-DE92-D327B370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D549-761D-B42D-7910-392022A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41B39-CFC6-71E2-58D1-15AB2900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2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4A4-D6ED-077E-7C1D-0B5F5954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D6E0-729B-BDD0-3CA4-16F299EA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E452F-1AAA-91A3-29ED-34F50781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1CFA-5A0A-FCEF-5399-5D14B7B98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FB0B0-1AB6-FEB7-3FFE-E5F12000C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4B792-6106-9FD9-8E83-E8EAF225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1F0FA-8E6D-CFEA-4045-3C592F7F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E24FC-E346-5EA9-0603-34DBB24E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DD8E-9564-5981-D30F-050BBED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5AFAD-B62C-A043-1148-003486EE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FEAA-5759-F74F-66DD-F75B9D20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0DB78-6C9B-CD4D-9CC6-45DD905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2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F1619-FB03-018E-3468-E61E1312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1534-DD24-BCC7-3E31-E03B0792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3C73-A43D-34C2-FF3A-B79B1158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07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715A-3590-5D56-FEDE-7D2E3886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D859-2FF4-25A7-3D41-81C97131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665A1-A477-F5C6-7234-BB3E2E7FC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EB9DF-FA37-70D7-E9BF-88B19464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7BBD4-976B-3B62-5B3F-54A4E572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D45C8-4A98-55AE-DC5B-0F22EC63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36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7F21-BF70-F456-D7E9-B8247E71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F89F6-07E8-5A4A-C783-11EE08F14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A05E-BC42-22AE-2333-CD68708B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C889-0DB3-0DC4-0CB8-A4763B8C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4D28-1121-D0E6-4D3A-EAEB885B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6DBCB-F768-77CC-E871-35CB6181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0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D2C19-E075-4316-497B-48FB419E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073F-6FF6-C212-C896-E2D5B12D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94C4-AC4D-46CC-C051-B61E6775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B27D9-352F-4EF0-803D-4AE9C5A997F0}" type="datetimeFigureOut">
              <a:rPr lang="en-CA" smtClean="0"/>
              <a:t>2023-05-18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8626-4123-A8F8-D624-3633D19C6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579A7-E4BB-E36D-8390-86FA0025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D6923-F92D-4777-9080-8BEED1DF38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18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93CB0-66A3-3BE2-D737-F8F688670D77}"/>
                  </a:ext>
                </a:extLst>
              </p:cNvPr>
              <p:cNvSpPr txBox="1"/>
              <p:nvPr/>
            </p:nvSpPr>
            <p:spPr>
              <a:xfrm>
                <a:off x="695450" y="634076"/>
                <a:ext cx="8051756" cy="610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=1.24 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𝐴𝑄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2−]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593CB0-66A3-3BE2-D737-F8F68867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0" y="634076"/>
                <a:ext cx="8051756" cy="610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A6354F-CA83-51FA-07A1-3B1A1D214A1D}"/>
                  </a:ext>
                </a:extLst>
              </p:cNvPr>
              <p:cNvSpPr txBox="1"/>
              <p:nvPr/>
            </p:nvSpPr>
            <p:spPr>
              <a:xfrm>
                <a:off x="695450" y="1340658"/>
                <a:ext cx="6699718" cy="6056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−11.5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 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𝐴𝑄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A6354F-CA83-51FA-07A1-3B1A1D21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0" y="1340658"/>
                <a:ext cx="6699718" cy="605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050D0E-26A3-3B3D-0E1E-6AC2FFF0D6C1}"/>
                  </a:ext>
                </a:extLst>
              </p:cNvPr>
              <p:cNvSpPr txBox="1"/>
              <p:nvPr/>
            </p:nvSpPr>
            <p:spPr>
              <a:xfrm>
                <a:off x="681695" y="2106894"/>
                <a:ext cx="6727226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−12.8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𝐴𝑄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050D0E-26A3-3B3D-0E1E-6AC2FFF0D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5" y="2106894"/>
                <a:ext cx="6727226" cy="596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12E923-EDA6-9839-83B9-E53A637FA1D3}"/>
                  </a:ext>
                </a:extLst>
              </p:cNvPr>
              <p:cNvSpPr txBox="1"/>
              <p:nvPr/>
            </p:nvSpPr>
            <p:spPr>
              <a:xfrm>
                <a:off x="667942" y="2969096"/>
                <a:ext cx="7485704" cy="592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4: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1.1 ∗ 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]∗[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12E923-EDA6-9839-83B9-E53A637F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2" y="2969096"/>
                <a:ext cx="7485704" cy="592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82628C-F105-D924-5C0C-5AA7109B6BA2}"/>
                  </a:ext>
                </a:extLst>
              </p:cNvPr>
              <p:cNvSpPr txBox="1"/>
              <p:nvPr/>
            </p:nvSpPr>
            <p:spPr>
              <a:xfrm>
                <a:off x="695450" y="3848162"/>
                <a:ext cx="6951582" cy="61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5: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4.1 ∗ 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]∗[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82628C-F105-D924-5C0C-5AA7109B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50" y="3848162"/>
                <a:ext cx="6951582" cy="618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1D2B5-AE0B-321A-C227-051822F8AA63}"/>
                  </a:ext>
                </a:extLst>
              </p:cNvPr>
              <p:cNvSpPr txBox="1"/>
              <p:nvPr/>
            </p:nvSpPr>
            <p:spPr>
              <a:xfrm>
                <a:off x="667942" y="4831835"/>
                <a:ext cx="11190564" cy="282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6: 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𝐴𝑞𝐻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​+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+2⋅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𝑁𝑒𝑢𝑡𝑟𝑎𝑙𝑖𝑡𝑦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61D2B5-AE0B-321A-C227-051822F8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2" y="4831835"/>
                <a:ext cx="11190564" cy="282129"/>
              </a:xfrm>
              <a:prstGeom prst="rect">
                <a:avLst/>
              </a:prstGeom>
              <a:blipFill>
                <a:blip r:embed="rId7"/>
                <a:stretch>
                  <a:fillRect l="-490" t="-2174" r="-59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B5C25A-7C61-A13F-2C2A-435A7D7E1C3A}"/>
                  </a:ext>
                </a:extLst>
              </p:cNvPr>
              <p:cNvSpPr txBox="1"/>
              <p:nvPr/>
            </p:nvSpPr>
            <p:spPr>
              <a:xfrm>
                <a:off x="667941" y="5596445"/>
                <a:ext cx="9546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7: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𝐹𝑖𝑥𝑒𝑑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𝑐𝑜𝑛𝑐𝑒𝑛𝑡𝑟𝑎𝑡𝑖𝑜𝑛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B5C25A-7C61-A13F-2C2A-435A7D7E1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1" y="5596445"/>
                <a:ext cx="9546524" cy="276999"/>
              </a:xfrm>
              <a:prstGeom prst="rect">
                <a:avLst/>
              </a:prstGeom>
              <a:blipFill>
                <a:blip r:embed="rId8"/>
                <a:stretch>
                  <a:fillRect l="-383" t="-4444" r="-192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CFF57-1E71-2D1D-C9CE-85296732547B}"/>
                  </a:ext>
                </a:extLst>
              </p:cNvPr>
              <p:cNvSpPr txBox="1"/>
              <p:nvPr/>
            </p:nvSpPr>
            <p:spPr>
              <a:xfrm>
                <a:off x="667941" y="6245925"/>
                <a:ext cx="48417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8: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CFF57-1E71-2D1D-C9CE-852967325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1" y="6245925"/>
                <a:ext cx="4841774" cy="276999"/>
              </a:xfrm>
              <a:prstGeom prst="rect">
                <a:avLst/>
              </a:prstGeom>
              <a:blipFill>
                <a:blip r:embed="rId9"/>
                <a:stretch>
                  <a:fillRect l="-1259" t="-4444" b="-355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E2442C-F20D-769C-549A-7774757647C5}"/>
              </a:ext>
            </a:extLst>
          </p:cNvPr>
          <p:cNvSpPr txBox="1"/>
          <p:nvPr/>
        </p:nvSpPr>
        <p:spPr>
          <a:xfrm>
            <a:off x="157388" y="129309"/>
            <a:ext cx="897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Set of Equations</a:t>
            </a:r>
            <a:endParaRPr lang="en-CA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7D7FCE-6425-7A2A-853E-D95B6A8A151D}"/>
                  </a:ext>
                </a:extLst>
              </p:cNvPr>
              <p:cNvSpPr txBox="1"/>
              <p:nvPr/>
            </p:nvSpPr>
            <p:spPr>
              <a:xfrm>
                <a:off x="6263224" y="6158225"/>
                <a:ext cx="4289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9: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𝐻𝑒𝑛𝑟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𝑐𝑜𝑛𝑐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7D7FCE-6425-7A2A-853E-D95B6A8A1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224" y="6158225"/>
                <a:ext cx="4289059" cy="276999"/>
              </a:xfrm>
              <a:prstGeom prst="rect">
                <a:avLst/>
              </a:prstGeom>
              <a:blipFill>
                <a:blip r:embed="rId10"/>
                <a:stretch>
                  <a:fillRect l="-142" t="-2174" b="-3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46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C12B1E-D994-9CAA-EBF5-49E6B4D11AF7}"/>
                  </a:ext>
                </a:extLst>
              </p:cNvPr>
              <p:cNvSpPr txBox="1"/>
              <p:nvPr/>
            </p:nvSpPr>
            <p:spPr>
              <a:xfrm>
                <a:off x="660400" y="1020680"/>
                <a:ext cx="1087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Fsolve</a:t>
                </a:r>
                <a:r>
                  <a:rPr lang="en-CA" dirty="0"/>
                  <a:t> in Python: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en-CA" dirty="0"/>
                  <a:t>] =  0.0127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C12B1E-D994-9CAA-EBF5-49E6B4D1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020680"/>
                <a:ext cx="10871200" cy="369332"/>
              </a:xfrm>
              <a:prstGeom prst="rect">
                <a:avLst/>
              </a:prstGeom>
              <a:blipFill>
                <a:blip r:embed="rId2"/>
                <a:stretch>
                  <a:fillRect l="-448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D29284-C7B2-35F3-D7E3-D53E0410A120}"/>
                  </a:ext>
                </a:extLst>
              </p:cNvPr>
              <p:cNvSpPr txBox="1"/>
              <p:nvPr/>
            </p:nvSpPr>
            <p:spPr>
              <a:xfrm>
                <a:off x="660399" y="1727262"/>
                <a:ext cx="123074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least_squares </a:t>
                </a:r>
                <a:r>
                  <a:rPr lang="en-CA" dirty="0"/>
                  <a:t>in Python: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en-CA" dirty="0"/>
                  <a:t>] =  0.035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𝑔𝑢𝑒𝑠𝑠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D29284-C7B2-35F3-D7E3-D53E0410A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9" y="1727262"/>
                <a:ext cx="12307455" cy="369332"/>
              </a:xfrm>
              <a:prstGeom prst="rect">
                <a:avLst/>
              </a:prstGeom>
              <a:blipFill>
                <a:blip r:embed="rId3"/>
                <a:stretch>
                  <a:fillRect l="-39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1D6119-1B02-B185-8CD1-594B757C9223}"/>
                  </a:ext>
                </a:extLst>
              </p:cNvPr>
              <p:cNvSpPr txBox="1"/>
              <p:nvPr/>
            </p:nvSpPr>
            <p:spPr>
              <a:xfrm>
                <a:off x="660398" y="2433844"/>
                <a:ext cx="123074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>
                    <a:highlight>
                      <a:srgbClr val="FFFF00"/>
                    </a:highlight>
                  </a:rPr>
                  <a:t>least_squares </a:t>
                </a:r>
                <a:r>
                  <a:rPr lang="en-CA" dirty="0"/>
                  <a:t>in Python: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</m:sup>
                    </m:sSup>
                  </m:oMath>
                </a14:m>
                <a:r>
                  <a:rPr lang="en-CA" dirty="0"/>
                  <a:t>] =  0.1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𝑑𝑖𝑓𝑓𝑒𝑟𝑒𝑛𝑡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𝑖𝑛𝑖𝑡𝑖𝑎𝑙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𝑔𝑢𝑒𝑠𝑠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1D6119-1B02-B185-8CD1-594B757C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8" y="2433844"/>
                <a:ext cx="12307455" cy="369332"/>
              </a:xfrm>
              <a:prstGeom prst="rect">
                <a:avLst/>
              </a:prstGeom>
              <a:blipFill>
                <a:blip r:embed="rId4"/>
                <a:stretch>
                  <a:fillRect l="-396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0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252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Kiana Amini</dc:creator>
  <cp:lastModifiedBy>Kiana Amini</cp:lastModifiedBy>
  <cp:revision>2</cp:revision>
  <dcterms:created xsi:type="dcterms:W3CDTF">2023-05-18T15:26:57Z</dcterms:created>
  <dcterms:modified xsi:type="dcterms:W3CDTF">2023-05-19T18:36:36Z</dcterms:modified>
</cp:coreProperties>
</file>