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9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28B0-3C42-455E-B797-8A6525DF1D8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54D4-407A-484B-A693-906891A0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038" y="65903"/>
            <a:ext cx="11668994" cy="3491488"/>
            <a:chOff x="321276" y="1219200"/>
            <a:chExt cx="11668994" cy="349148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76" y="1744132"/>
              <a:ext cx="5400000" cy="296655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270" y="1744133"/>
              <a:ext cx="5400000" cy="29665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17498" y="1219200"/>
              <a:ext cx="30075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Vehicle Example Image</a:t>
              </a:r>
              <a:endPara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08372" y="1219200"/>
              <a:ext cx="3563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Non-vehicle Example Image</a:t>
              </a:r>
              <a:endPara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" y="3328110"/>
            <a:ext cx="11674852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866104" y="152401"/>
            <a:ext cx="2188370" cy="5338759"/>
            <a:chOff x="1866104" y="152401"/>
            <a:chExt cx="2188370" cy="5338759"/>
          </a:xfrm>
        </p:grpSpPr>
        <p:sp>
          <p:nvSpPr>
            <p:cNvPr id="4" name="직사각형 3"/>
            <p:cNvSpPr/>
            <p:nvPr/>
          </p:nvSpPr>
          <p:spPr>
            <a:xfrm>
              <a:off x="2511822" y="152401"/>
              <a:ext cx="896938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Input</a:t>
              </a:r>
              <a:endParaRPr lang="ko-KR" altLang="en-US" sz="1400" dirty="0"/>
            </a:p>
          </p:txBody>
        </p:sp>
        <p:cxnSp>
          <p:nvCxnSpPr>
            <p:cNvPr id="6" name="직선 화살표 연결선 5"/>
            <p:cNvCxnSpPr>
              <a:stCxn id="4" idx="2"/>
            </p:cNvCxnSpPr>
            <p:nvPr/>
          </p:nvCxnSpPr>
          <p:spPr>
            <a:xfrm flipH="1">
              <a:off x="2960291" y="438151"/>
              <a:ext cx="1" cy="21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293540" y="652463"/>
              <a:ext cx="1333501" cy="285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Dense 512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16930" y="938213"/>
              <a:ext cx="1686720" cy="2857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Activation ‘</a:t>
              </a:r>
              <a:r>
                <a:rPr lang="en-US" altLang="ko-KR" sz="1400" dirty="0" err="1" smtClean="0"/>
                <a:t>Relu</a:t>
              </a:r>
              <a:r>
                <a:rPr lang="en-US" altLang="ko-KR" sz="1400" dirty="0" smtClean="0"/>
                <a:t>’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4765" y="1223963"/>
              <a:ext cx="1391048" cy="2857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Dropout 0.5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960291" y="1509713"/>
              <a:ext cx="1" cy="21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293541" y="1724025"/>
              <a:ext cx="1333501" cy="285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Dense 256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16931" y="2009775"/>
              <a:ext cx="1686720" cy="2857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Activation ‘</a:t>
              </a:r>
              <a:r>
                <a:rPr lang="en-US" altLang="ko-KR" sz="1400" dirty="0" err="1" smtClean="0"/>
                <a:t>Relu</a:t>
              </a:r>
              <a:r>
                <a:rPr lang="en-US" altLang="ko-KR" sz="1400" dirty="0" smtClean="0"/>
                <a:t>’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64766" y="2295525"/>
              <a:ext cx="1391048" cy="2857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Dropout 0.5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2960291" y="2581276"/>
              <a:ext cx="1" cy="21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93540" y="2795587"/>
              <a:ext cx="1333501" cy="285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Dense 128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16930" y="3081337"/>
              <a:ext cx="1686720" cy="2857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Activation ‘</a:t>
              </a:r>
              <a:r>
                <a:rPr lang="en-US" altLang="ko-KR" sz="1400" dirty="0" err="1" smtClean="0"/>
                <a:t>Relu</a:t>
              </a:r>
              <a:r>
                <a:rPr lang="en-US" altLang="ko-KR" sz="1400" dirty="0" smtClean="0"/>
                <a:t>’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4765" y="3367088"/>
              <a:ext cx="1391048" cy="2857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Dropout 0.5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960291" y="3652838"/>
              <a:ext cx="1" cy="21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293540" y="3867150"/>
              <a:ext cx="1333501" cy="285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Dense 64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6930" y="4152900"/>
              <a:ext cx="1686720" cy="2857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Activation ‘</a:t>
              </a:r>
              <a:r>
                <a:rPr lang="en-US" altLang="ko-KR" sz="1400" dirty="0" err="1" smtClean="0"/>
                <a:t>Relu</a:t>
              </a:r>
              <a:r>
                <a:rPr lang="en-US" altLang="ko-KR" sz="1400" dirty="0" smtClean="0"/>
                <a:t>’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64765" y="4438650"/>
              <a:ext cx="1391048" cy="2857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Dropout 0.5</a:t>
              </a:r>
              <a:endParaRPr lang="ko-KR" altLang="en-US" sz="14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960291" y="4705348"/>
              <a:ext cx="1" cy="21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2293540" y="4919660"/>
              <a:ext cx="1333501" cy="285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Dense 2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66104" y="5205410"/>
              <a:ext cx="2188370" cy="2857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Activation ‘</a:t>
              </a:r>
              <a:r>
                <a:rPr lang="en-US" altLang="ko-KR" sz="1400" dirty="0" err="1" smtClean="0"/>
                <a:t>Softmax</a:t>
              </a:r>
              <a:r>
                <a:rPr lang="en-US" altLang="ko-KR" sz="1400" dirty="0" smtClean="0"/>
                <a:t>’</a:t>
              </a:r>
              <a:endParaRPr lang="ko-KR" altLang="en-US" sz="14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23" y="438151"/>
            <a:ext cx="2188654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2" r="49449" b="33477"/>
          <a:stretch/>
        </p:blipFill>
        <p:spPr>
          <a:xfrm>
            <a:off x="862094" y="1838114"/>
            <a:ext cx="3339204" cy="2110126"/>
          </a:xfr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3138616" y="3270422"/>
            <a:ext cx="133739" cy="677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566984" y="3248024"/>
            <a:ext cx="127686" cy="700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1473134" y="3270422"/>
            <a:ext cx="223861" cy="6778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4082" y="395336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False-Positive</a:t>
            </a:r>
            <a:endParaRPr lang="ko-KR" altLang="en-US" sz="1600" dirty="0">
              <a:solidFill>
                <a:srgbClr val="FFC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6214" y="395336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Overlapping</a:t>
            </a:r>
            <a:endParaRPr lang="ko-KR" altLang="en-US" sz="1600" dirty="0">
              <a:solidFill>
                <a:srgbClr val="FF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02" y="1838114"/>
            <a:ext cx="334089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HY나무M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6</cp:revision>
  <dcterms:created xsi:type="dcterms:W3CDTF">2017-03-16T01:10:00Z</dcterms:created>
  <dcterms:modified xsi:type="dcterms:W3CDTF">2017-03-16T06:40:00Z</dcterms:modified>
</cp:coreProperties>
</file>