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7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4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78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5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0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47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4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40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72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8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DDC08-C692-4341-B665-712EE0183D3A}" type="datetimeFigureOut">
              <a:rPr lang="fr-FR" smtClean="0"/>
              <a:t>13/04/2019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3B48-0EE6-46BF-A112-163518C2C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du jeu de données « House </a:t>
            </a:r>
            <a:r>
              <a:rPr lang="fr-FR" dirty="0" err="1" smtClean="0"/>
              <a:t>Prices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1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Jeu de données de 1460 lignes et 37 colonnes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37 variables numériques, 43 variables catégoriques</a:t>
            </a:r>
          </a:p>
          <a:p>
            <a:r>
              <a:rPr lang="fr-FR" dirty="0" smtClean="0"/>
              <a:t>Objectif: identifier les variables qui affectent notre </a:t>
            </a:r>
            <a:r>
              <a:rPr lang="fr-FR" dirty="0" err="1" smtClean="0"/>
              <a:t>target</a:t>
            </a:r>
            <a:r>
              <a:rPr lang="fr-FR" dirty="0" smtClean="0"/>
              <a:t>, la variable « </a:t>
            </a:r>
            <a:r>
              <a:rPr lang="fr-FR" dirty="0" err="1" smtClean="0"/>
              <a:t>SalePrice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7" y="2492896"/>
            <a:ext cx="8783044" cy="16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Distribution de la </a:t>
            </a:r>
            <a:r>
              <a:rPr lang="fr-FR" dirty="0" err="1" smtClean="0"/>
              <a:t>target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La distribution des « </a:t>
            </a:r>
            <a:r>
              <a:rPr lang="fr-FR" sz="2400" dirty="0" err="1" smtClean="0"/>
              <a:t>SalePrice</a:t>
            </a:r>
            <a:r>
              <a:rPr lang="fr-FR" sz="2400" dirty="0" smtClean="0"/>
              <a:t> » est plus à gauche que la courbe normale, certaines maisons particulièrement chères.</a:t>
            </a:r>
          </a:p>
          <a:p>
            <a:pPr algn="r"/>
            <a:r>
              <a:rPr lang="fr-FR" sz="2400" dirty="0" err="1" smtClean="0"/>
              <a:t>Moy</a:t>
            </a:r>
            <a:r>
              <a:rPr lang="fr-FR" sz="2400" dirty="0" smtClean="0"/>
              <a:t>: 180 921</a:t>
            </a:r>
          </a:p>
          <a:p>
            <a:pPr algn="r"/>
            <a:r>
              <a:rPr lang="fr-FR" sz="2400" dirty="0" err="1" smtClean="0"/>
              <a:t>Std</a:t>
            </a:r>
            <a:r>
              <a:rPr lang="fr-FR" sz="2400" dirty="0" smtClean="0"/>
              <a:t>: 79 415</a:t>
            </a:r>
          </a:p>
          <a:p>
            <a:pPr algn="r"/>
            <a:r>
              <a:rPr lang="fr-FR" sz="2400" dirty="0" smtClean="0"/>
              <a:t>Max: 755 000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19" y="2420888"/>
            <a:ext cx="6453127" cy="402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Principaux indicateurs corrélés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Après avoir dropé les variables ayant plus de 6% de valeurs nulles, nous obtenons un jeu de données de 74 colonnes.</a:t>
            </a:r>
          </a:p>
          <a:p>
            <a:r>
              <a:rPr lang="fr-FR" sz="2400" dirty="0" smtClean="0"/>
              <a:t>Les indicateurs les plus corrélés à la variable Sale Price (</a:t>
            </a:r>
            <a:r>
              <a:rPr lang="fr-FR" sz="2400" dirty="0" err="1" smtClean="0"/>
              <a:t>coef</a:t>
            </a:r>
            <a:r>
              <a:rPr lang="fr-FR" sz="2400" dirty="0" smtClean="0"/>
              <a:t>&gt;0,5) sont:</a:t>
            </a:r>
          </a:p>
          <a:p>
            <a:pPr marL="457200" indent="-457200" algn="r">
              <a:buFont typeface="+mj-lt"/>
              <a:buAutoNum type="arabicPeriod"/>
            </a:pPr>
            <a:r>
              <a:rPr lang="fr-FR" sz="2400" dirty="0" err="1" smtClean="0"/>
              <a:t>Overall</a:t>
            </a:r>
            <a:r>
              <a:rPr lang="fr-FR" sz="2400" dirty="0" smtClean="0"/>
              <a:t> </a:t>
            </a:r>
            <a:r>
              <a:rPr lang="fr-FR" sz="2400" dirty="0" err="1" smtClean="0"/>
              <a:t>Quality</a:t>
            </a:r>
            <a:endParaRPr lang="fr-FR" sz="2400" dirty="0" smtClean="0"/>
          </a:p>
          <a:p>
            <a:pPr marL="457200" indent="-457200" algn="r">
              <a:buFont typeface="+mj-lt"/>
              <a:buAutoNum type="arabicPeriod"/>
            </a:pPr>
            <a:r>
              <a:rPr lang="fr-FR" sz="2400" dirty="0" err="1" smtClean="0"/>
              <a:t>GrLivArea</a:t>
            </a:r>
            <a:endParaRPr lang="fr-FR" sz="2400" dirty="0" smtClean="0"/>
          </a:p>
          <a:p>
            <a:pPr marL="457200" indent="-457200" algn="r">
              <a:buFont typeface="+mj-lt"/>
              <a:buAutoNum type="arabicPeriod"/>
            </a:pPr>
            <a:r>
              <a:rPr lang="fr-FR" sz="2400" dirty="0" err="1" smtClean="0"/>
              <a:t>GarageCars</a:t>
            </a:r>
            <a:endParaRPr lang="fr-FR" sz="2400" dirty="0" smtClean="0"/>
          </a:p>
          <a:p>
            <a:pPr marL="457200" indent="-457200" algn="r">
              <a:buFont typeface="+mj-lt"/>
              <a:buAutoNum type="arabicPeriod"/>
            </a:pPr>
            <a:r>
              <a:rPr lang="fr-FR" sz="2400" dirty="0" err="1" smtClean="0"/>
              <a:t>GarageArea</a:t>
            </a:r>
            <a:endParaRPr lang="fr-FR" sz="2400" dirty="0" smtClean="0"/>
          </a:p>
          <a:p>
            <a:pPr marL="457200" indent="-457200" algn="r">
              <a:buFont typeface="+mj-lt"/>
              <a:buAutoNum type="arabicPeriod"/>
            </a:pPr>
            <a:r>
              <a:rPr lang="fr-FR" sz="2400" dirty="0" err="1" smtClean="0"/>
              <a:t>TotalBsmtSF</a:t>
            </a:r>
            <a:endParaRPr lang="fr-FR" sz="2400" dirty="0" smtClean="0"/>
          </a:p>
          <a:p>
            <a:pPr marL="457200" indent="-457200" algn="r">
              <a:buFont typeface="+mj-lt"/>
              <a:buAutoNum type="arabicPeriod"/>
            </a:pPr>
            <a:r>
              <a:rPr lang="fr-FR" sz="2400" dirty="0" smtClean="0"/>
              <a:t>1stFlrSF</a:t>
            </a:r>
          </a:p>
          <a:p>
            <a:pPr marL="457200" indent="-457200" algn="r">
              <a:buFont typeface="+mj-lt"/>
              <a:buAutoNum type="arabicPeriod"/>
            </a:pPr>
            <a:r>
              <a:rPr lang="fr-FR" sz="2400" dirty="0" err="1" smtClean="0"/>
              <a:t>FullBath</a:t>
            </a:r>
            <a:endParaRPr lang="fr-FR" sz="2400" dirty="0" smtClean="0"/>
          </a:p>
          <a:p>
            <a:pPr marL="457200" indent="-457200" algn="r">
              <a:buFont typeface="+mj-lt"/>
              <a:buAutoNum type="arabicPeriod"/>
            </a:pPr>
            <a:r>
              <a:rPr lang="fr-FR" sz="2400" dirty="0" err="1" smtClean="0"/>
              <a:t>TotRmsAbvGrd</a:t>
            </a:r>
            <a:endParaRPr lang="fr-FR" sz="2400" dirty="0" smtClean="0"/>
          </a:p>
          <a:p>
            <a:pPr marL="457200" indent="-457200" algn="r">
              <a:buFont typeface="+mj-lt"/>
              <a:buAutoNum type="arabicPeriod"/>
            </a:pPr>
            <a:r>
              <a:rPr lang="fr-FR" sz="2400" dirty="0" err="1" smtClean="0"/>
              <a:t>YearBuilt</a:t>
            </a:r>
            <a:endParaRPr lang="fr-FR" sz="2400" dirty="0" smtClean="0"/>
          </a:p>
          <a:p>
            <a:pPr marL="457200" indent="-457200" algn="r">
              <a:buFont typeface="+mj-lt"/>
              <a:buAutoNum type="arabicPeriod"/>
            </a:pPr>
            <a:r>
              <a:rPr lang="fr-FR" sz="2400" dirty="0" err="1" smtClean="0"/>
              <a:t>YearRemodAdd</a:t>
            </a:r>
            <a:endParaRPr lang="fr-FR" sz="2400" dirty="0" smtClean="0"/>
          </a:p>
        </p:txBody>
      </p:sp>
      <p:sp>
        <p:nvSpPr>
          <p:cNvPr id="4" name="AutoShape 2" descr="data:image/png;base64,iVBORw0KGgoAAAANSUhEUgAAAaAAAAE/CAYAAAAABhfPAAAABHNCSVQICAgIfAhkiAAAAAlwSFlzAAALEgAACxIB0t1+/AAAADl0RVh0U29mdHdhcmUAbWF0cGxvdGxpYiB2ZXJzaW9uIDMuMC4yLCBodHRwOi8vbWF0cGxvdGxpYi5vcmcvOIA7rQAAIABJREFUeJzsnXd8VMX6/9+zmw1pkEZCEgg1FOk1NKnSmyhekF7tWECkKE26KIgoKuq9gkpX6SAEbuggHQSBUBIgZNMT0svuzu+Ps0l2s5sQhIjf+zvv1yuv7J6Zec48c3bPc6bsfISUEhUVFRUVlb8bzZOugIqKiorK/5+oAUhFRUVF5YmgBiAVFRUVlSeCGoBUVFRUVJ4IagBSUVFRUXkiqAFIRUVFReWJoAYgFRUVFZUHIoT4jxAiVghxqYh0IYRYLoS4IYS4KIRo+iCbagBSUVFRUSkJq4AexaT3BGqa/14GvnqQQTUAqaioqKg8ECnlISCxmCzPAj9IhROAhxDCvzibDo+zgirFkxt/q1S3nbgW/FZpmicrp/Q/LgZT6T4T3ZXOpWq/iWd8qdoHSE4pXR+OC7dStd/bI7ZU7QOkpZYpVftB7wSUqn0Al3dWike18TD3HEefGq+g9Fzy+EZK+c1DnK4icNfifaT5mL6oAmoAUlFRUVHBHGweJuAUxl7ALDYAqgFIRUVF5X8Vk/HvPFskEGjxvhIQVVwBdQ5IRUVF5X8Vo6Hkf4/ONmCEeTVcK+C+lLLI4TdQe0AqKioq/7NIaXpstoQQ64COQHkhRCQwC9Ap55FfA7uAXsANIAMY/SCbagBSUVFR+V/F9PgCkJRy8APSJfDGw9hUA9A/kOkLlnLo6Em8PD3Y8tPXf8mGW/um+M98GTQakjbuJf7rn63SPQY8g9/UMeTGJACQ+MMOkjbuxbVVA/ymv5Sfr0yNStx9azGpISdszlGuYxMqfzgOtBri14UQveJXq3Tvf3Wm0vSR5EYrKzdjV+0kft0+AJrd/oXMq3cAyLkXx40xC2zsu3dsQtW5YxAaDbHr9hH1xWardJ+Bnag8YwQ5ZvvR3+8mbu2+/HStmzONDi4n8bffifjgOxv7FTo1pMmc4QithltrD3Dti+1227Ji72DafPc2+3pMJ+lCOMJBS/Ml4/BsUA3hoOH2piNc/Xyb3bIuTzen/LRXQasl5efdJH+30Sq9bP+ulJ80DkOsch3ur9lGyi+/Ke03cSwuHYIBSPpqLWm/HbSxX9rXoHLHhrSfrbTRn+sOcOZL+21Uo1cLeq18mw29ZxB7MZwKjavTadFYAISA3z/dzK3fTtsta4lz2+Z4T3kNodWQ8utv3P/3Bps8rt3b4/nacJCSnLBbxE5ZVKxNtw5NqTjzJdBqSNwQQtxX1t8FzxeewX/a6PzvQsLqnSRu2AuALsCHSoveRBdQHqQkfPSH5EZar+LTVKmHY4eBoNFguHQEw+k9Vum69v9CG1hbeePgiHApS+ZXE5S0p59HW7U+ALknd2EMe3AbPRSPsQdUGvytAUgIUQlYAdRFmX/aAbwnpcwpxXOmSSndhBBVgR1Syvrm408DS4FyKKs3lkspVzzqeR5DlenfqytDBvTj/bmf/DUDGg0BH75G+IjpGKITqL7lU1L3/U72jbtW2e7vPIx+tnWASz/xBzf7KMu5te5u1Az9lrTD5+yeo/K8VwgbMotcfQJP7fyY5L0nyboeaZUtafsR7kz/1qa4KSuHP7tPKNaHagte4sqLH5KjT6D+rsUk7TlFZiH7CduO2g0uAJUmDyblxOUi7AuaLhjFoUELydAn0mX3XKL2niU17J5VNgdXJ2qO607CmRsFdvu2ROOoY2/nqWidHel+cDF3Nh8jI7LQEmyNBp/pb3Bv3DQMMfEEbvic9NAT5N68Y5Utdfch4udbf/Rc2gdTpm4Qd59/DeGoo+LqT0g/fAqZnmFlvzSvgdAIOs4byZYhi0jTJzJoxxxuhZwh6br1vLLO1YlGY7oTfbagjRKuRrKh9wyk0YSLrweD98wnPOQs0ljMDVGjofwH49G/PBVDdDwV139ORuhxcm8VtJdD5QA8xr5I1IgJmFLS0Hh5FG3PbLPinFcJHzaD3OgEgrYtJSXE9ruQvOMwUbNW2hQPXDqB2C82knbkPBoXJ6Sp0KIuIXDsNJjsX5ch05JwGjwN462LyMSCqY/cQ5vIzat/o05ofJV5ek3V+mh8AslaMw+0DpT51ySMEZcgJ6t4nx6Gv3cRwkPzty1CEEII4Fdgi5SyJlALcAPmP6Ldhw6iQgg/YC3wqpSyDtAWGCOEeO5R6vK4aN64Ae7lyv7l8s6NapF9W0/u3RhkroH7Ow5Rtmurh7ZTrmdb0g6eQWZl26S5Nq5JdoSenDvKORK3HsGjW8u/XOfCuDUJIitCT7bZfsLWI3h2Dy5xedcG1dH5eHD/4AW76V5NapAWEUP6nThkrpG7W09QsXszm3z1przAtRU7MGZbPCNJiYNLGYRWg9bJEVOOgdy0TJuyTg1qk3snCkNkNOQaSNt9ALfOrUtUf8egymSeughGEzIzm5xrt3Bt19zax1K+BhUa1yA5IoaUO3GYco2EbTtB9W62bdRq0guc/WoHhuzc/GOGrJz8YONQRveAxbgKZSzby2AgffdBXDu1scpTbkAvUtZvw5SSBoApMblYmy6Na5JzW0+O+buQvP0Q5UrYRmWCAhFaLWlHzivnysiy+S5o/Koh78ciU+LBZMQQdhptjUZF2tTWboHh2imlrHcAxnvXlV6KIQcZdxdtlXolqluJkaaS/z0B/s5VcJ2BLCnl9wBSSiMwAeXGf0oIkd/yQogDQohmQghX8/5Dp4QQ54QQz5rTRwkhNgkhtgN7hRBuQoj9QoizQog/8vIVwxvAKinlWXNd4oHJwHtm+6uEEC9Y1CfN/P9hz/NE0Pl5k6uPy39v0Mejq+Btk69cjzYE7fqcwBXT0PmXt0l379Oe+9tth30AHP29yNEXPPHnRCfg6O9lk8+jZ2vqhiyj+srJVufQlHHkqZ2fUGfbR3h0t70hOPp5kxOVUGBfb9++V6/WNNi3lJrfvIdjgNlHIagyaxR35q62W3cAZz8vMu4V2M/QJ+Ls52ld9/pVcAnwRr/PugcYueMkhoxs+l5YQe/Tn3Ht653kJqfbnENbwZvcaIvrEB2P1te2nd26tSVw81f4fTodBz8fALKv3sKlXQuEUxk0HuVwDm6Un5ZHaV8DVz9P0qIKfviepk/ErVAbla9XBbcALyL2n7cpX6FxDYbsW8TgkIWEvv998b0fwMG3PAbL9oqJQ1voc6urWgldlUoE/PApAT99hnPb5oXNWOev4E1uVEEb5eoT7H4X3Hu2oebu5VT+cmp+G5WpXhFjSjpVvp5GzZ3L8J82GjTWt0zh6oFMTcp/L1OTEK72e2WirBca9/KY7l4FwBR3F23VeuCgAydXNIG1EWU97Zb9q0ijocR/T4K/cwiuHnDG8oCUMkUIcQdlKG4gMMu8dUOAlPKMEGIB8F8p5RghhAdwUgiRN8jfGmgopUw094KeM9srD5wQQmwzT4oVVZfCd6fTKEODxZH1kOdBCPEy5l8Xf7lkHuNGFDuPV3oUqmLq/pPc334QmWPAc0hPKn48gYhhH+SnO/h44lS7KqmHzhZh0PY3Z4VbITnkFIlbDyFzDPgM6061ZW8RNmgmABdbjiM3JgnHyhWovWEumVdvk307ujjzNk/RSSGniN9yGJljwHd4N2ose4srA2dRYVQPkv571iqA2dTejn2ryygEjT4cxqm3bYdlvJrUQJpMbG88Hkd3VzptmUHsoUuk34mzzmjvJIWcSA89QerOA5CbS7lBvfFdMImoMVPIPHaWjAa1qbT2U4yJ98m6cAVpKDycUrrXQNipv5V9IWg3axj7Jtq2EUDM+Zus7TIVz6AAun76CrdDL2C06CXZYLe5Cjmk1aCrUpGoMZNwqOBDwOolRD73MqZU2weAvDo+yGbKvpMkb1O+C15DexC45B1uDZmO0GpwbVGX673fJicqjipfTMHzhWdI2hhSfJ2LQFu7BYbrZ/PPb7pzBWOFqjgNmoLMSMWkv/VYFw0oJ/lnzwH9nT0ggf2OuAAOAP8yvx8IbDK/7gZMFUKcN+dxAiqb00KklIkWNhYIIS4C+1C2f6jwF+pSEh8e5jxIKb+RUjaXUjb/u4JPbnQCOv+Cp2UH//Lkxlpv4WRMTkXmKE89Sev34NwgyCrdvXc7UvYeB5ubnoLSIyl4mnb0886f6LZ3jri1Ibg0qFFQxxjlqTHnTgypxy/hUr+arf2AgidVR3/v/MUGeRiS0vLtx67Zh2vD6gCUbVYbv9E9afL711SeOZLyL3Qk8P1hVmUz9Im4VCyw7+LvRVZMwXCOg5sT7nUC6fjrdHqdXIZ30yDarnoXz0bVqPxcG6JDLyINRrITUog/FYZno+o2bWSMjkdn0Wtx8CuPMdY6KJrup0KuclNO2bSbMvVq5qclrVzH3edfJ2rcNECQe8d6fqq0r0GaPhG3gIIelZu/F+kxBU/7jm5OeNeuxPMbP2DksU/xa1KD3v+ZiG9DaztJN6LIzcjGu3YlmzayxBATb9XLc6jgg7Hw5zYmnvTQY2AwYrgXTW54JLrKFYu0mRsdrywgMKPz9y72u5C4bi/O9YPMZRPI/PMWOXdjwGji/t4TONevYVVWpiVb9VpEWU9kuv1hQYdazTFeO2nt86ndZK2ZR/bmzwCBKfkxb1OkDsHlcxmw6i8LIcqh/HL2FJAghGgIDALW52UBBkgpG5v/Kkspr5jTLB95hgI+QDMpZWMgBiVYlbguQDOUXhCAAXPbmOeuHP/ieZ4ImRfDKFM1AF2lCgidA+592pO673erPA4+BV+asl1a2kzKuvctevgNIP3CdZyq+eMY6IvQOeD17NMkh1h/uXS+Befw6NaCrBvK5LjW3RXhqHS+HTzL4taiDplh1udPO38Dp2r+lDHb9372aZL2nirSvme3FmReV27QN8Yv41yLVzjX8lXuzFlN/M8HuLvgJ6uySedv4VbND5dAH4ROS+CzrYjaU9BBN6Rmsq3eq+wKfoddwe+QcPYGR0ctIelCOBn34vFtq3SWtc5l8G5Wk9Qbtj/4zrp0DV2VijhUrAA6B9x6diQ91Ho1obZ8wQ3etVOrggl3jQaNuzIP6FirGo61q5Fx1GoAodSvQcyFW3hU9aNcoA8anZZa/VoRHlLQI85JzeS7Rq+xus0EVreZQPS5m+wcs5TYi+GUC/RBaJXbS9mK3njU8CflbqEeYiGy89vLDxwccO3ZgfQDx619/u8xnFs0VprIoxy6qpXIjSz6t44ZF67jaPFd8OjbnpRCbWT5XSjXNZism3fzy2rd3dB6lQPArU1Dsq9bLyAxRUcgPHwR5bxBo1WCzE3beUfhWQGcXJReTv5BAU6uysvyFdGUr4jp9p/FttFDYzKW/O8J8HcOwe0HFgkhRkgpfxBCaIElKHMxGUKI9SjzMO5Syj/MZfYAbwoh3pRSSiFEEymlnSVZuAOxUspcIUQnoMoD6rIC+F0I8auU8rwQwhtlMcRUc3oESkDaiLLDq+4vnucv8d6sRZw6d5Hk5BSe6T+M18cOZ0Df7iU3YDQRNftrqq6eg9BoSNoUQvb1O/i+M5TMP66Tuv8k3qP6UfaZYKTRhDE5lcj3luUX11X0RefvQ/rvdmU/8s9xZ8a31FozCzRaEjbsIyvsLgGTBpN+4Qb3Q07hO6Y3Hl2DkUYjhuQ0IiYsB8ApqBJVPnpdGR7QaIhe8avNyi2MJiI++I46a2citBpi1+8nM+wuld57kfQLN0naewq/sb3w7NYCaTBhSE7l5oTPS9xE0mji3PuraL9uCkKrIXz9QVLC7lHvvQEkXghHv7eooUe48X0ILZa9QrcDHyGEIHz9Qe5fuWub0Wgibv4KAr5dgNBoSNm8l5wbt/EaP4Ksy2FkhJ7AY/izuHRqDQYjxvupxLy/BADhoKXST8prU1oGMVM+gsJzKKV8DaTRxMEZq+n302Q0Wg1/bjhIYtg9Wr47gNiL4VbBqDD+LWrR5/W+mAxGpEly8INVZCWlFX9RjCbiF3yB39cLEFoNqZv3kHvzNp5vjCD7chgZB06QefQ0zm2aUWnLt2AykbDkW6UXWYzNqJlfU/2HD0GrIWnjPrKv36HCBOW7kLLvJOVH96Vcl5ZIo1H5Lkz6TClrMqGf/x+qr5kHQpB56SaJ6/da25cmckLXU+a5t0FoMFw+ikzUo2vVF1PsbYy3LgLgULsFxmuFllhrtDj9a5JiJieL7D3/efw9kX/4MmxRzPTF4z+ZEIHAl0AdlB7GLmCSlDJbCFEBuAfMlVJ+aM7vDCwD2qD0hiKklH2EEKOA5lLK8eZ85YHtKIHiPMqqtp5SyohilmG3Bz5BCSpVgVFSynXmtArAVnMd9wNvmm088DzF+a/uhv1g1N2wH4y6G/aDUXfDVsi+FFLie06Z+l0f+XwPy9/6OyAp5V2gbxFpMYXrI6XMBF6xk3cVijhS3vt4lEUJ9uy6mf9HAPUtjh8CggGEEG8A7wshfpNSJpnrYrlueVpJz6OioqLyj+EfvghB3QkBMP8A9S//CFVFRUXln4jya5d/LmoAUlFRUflf5R8+B6QGIBUVFZX/VdQhOBUVFRWVJ4LaA1LJo7RXqdU+ubxU7d9u/1qp2gdYm267Vc3j5Iy8X6r2P0woXfsAH2hLt40mxIeWqv0Wxse3X11RRJbyasfEhYkPzvSIdHznMRgxFrPzxD8ANQCpqKio/K+iDsGpqKioqDwR1CE4FRUVFZUngtoDUlFRUVF5IqgBSEVFRUXlSaD+EFXFLm7tm+I/82XQaEjauJf4r6116j0GPIPf1DH5OvWJP+wgaeNeXFs1wG/6S/n5ytSoxN23FpMaYr3L8oOYvmAph46exMvTgy0/ff3gAnZwebo55ae9ClotKT/vJvm7jVbpZft3pfykcRjMEgT312wj5ZffAPCeOBaXDorCadJXa0n7zXbn7RodGtJ91nA0Wg3n1h/g6FfbrdKbDX2G5iO6Io0mcjKy2DHt38Rfv4dGp6XPgrH4N6yONJnY8+GP3D5xxcZ+kw5NeWn2y2i0GkLW7+WXL62vQb9x/ek2uBtGg5H7iSl8PmkZcfeUHZ1Hvj+a5p2bI4SGC0fO8e2sbx7YXm07tWLqvAlotRp+WbONf3/+o1X6iFcGM2BoP4xGI4kJScx4Zz76yOgirCn4d2xI07nDERoNN9cd4MoX2+3mC+wdzNPfvs2eHtNJvBhOlefa8NTrffLTPZ4K5Lfu00m+fJvu3TqydOkctBoN//l+HYs/tt4kxNHRkVXff0bTJg1ITExi8NDXuH07Ep1Ox1dffkSzZg0xmSQTJ87k4CFlN2udTsfyz+bRoUMbAoUjdxetJXGX8pl179iEqnPHIDQaYtftI+qLzVbn8xnYicozRuTLcUR/v5u4tfvy07VuzjQ6uJzE3363K89eoVNDGs8Zrmw6u/YA14poo4q9g2n93dvs7zGdpAvhCActzZaMw7NBNYSDhtubjnDt82025bw6NSZo3miEVoN+zX7ufL7FKt1vUEeqzxyeX/97/9mNfs1/catXlZqLX8LBzRlpMnF72a/EbT1mt25/mSckNFdS/tEByCyFcBiYL6XcbT42EBgjpezxiLZ/QtlM9D6KpMJPUsp5DyjzHBAkpfxYCDEPiJdSLhNCjAF2SSmLv1vkodEQ8OFrhI+YjiE6gepbPiV1n61O/f2dh9HPtg4O6Sf+4GYfZTm31t2NmqHfknbY3gbhxdO/V1eGDOjH+3M/eeiyeT74TH+De+OmYYiJJ3DD56SHniD3pvV29am7DxE/3/oG5tI+mDJ1g7j7/GsIRx0VV39C+uFTyPSM/DxCI+g5dxQ/DV1ISnQi47bN5dq+s8RfL9DE+WPrMc6s2Q9ArS5N6TZ9KGtHLqbp4M4ArOw+FRfvcgxZPZnv+s6wEiLTaDS8Mu81Zg2dToI+gU+2f8rJkN+5e73gGoRfvsnE3hPIycqmx7CejHp/NB+/sZg6zerwVPOneLvbmwAs/GUx9Vs14NKJPygKjUbD9EWTeGngW0RHxbJhz/eE7jnMrbCI/DxXLl1jUPdRZGVmM2jk87w7czyTXp5epE2hETRbMIrQFxeSqU+k26653NtzlpTr1rpBDq5O1BrbnfgzN/KP3d58jNublZude51A2n8/keTLtxEawfLP5tGj12AiI/WcOL6L7Tv2cuXK9fyyY0YPJinpPnXqPs3Agf1YuOADhgx9jXFjhwDQpGkXfHy82bH9J1q17oWUkvenvUVcXAJ167XjiE8rHDzd8hqGagte4sqLH5KjT6D+rsUk7TlFZqGduRO2HbUbXAAqTR5MyonLRTS8oMmCURwetJAMfSLP7J5L1N6zpIbZtlHQuO4kWLRRpb4t0TrqCOk8Fa2zI90OLubu5mNkRFpsOKvRUHPRWC4MnEt2VCLN9iwkfs9pMsKs6x+39RjX3/+31TFjZjZXx39OZng0jhU8aRbyEUmh5zGkZPDY+IcPwf2dekAPjVlp9FVgqRDCSQjhiiKb8Maj2DUrqAJMMOv6NAFeMu/WXVx9NkspP7aTNAbwK+n5nRvVIvu2nlyzTv39HYco27XVgwsWolzPtqQdPGOjU18SmjdugHu5sg9dLg+nBrXJvROFITIacg2k7T6AW2e7+7Ta4BhUmcxTF8FoQmZmk3PtFq7trOWZKjauQVJEDMl34zDlGrm8/QS1uzazypOTlpn/WudSsPuxT82KhB9TbkgZCSlkp6QTUEgkrWbjWkRH6Im5E4Mh18Dh7YcI7mZ9Df44/gc55ra9du4a3mbxNylBV8YRB50DDo46HHRakuOTKI4GTetyJzySyNtRGHIN7N4SQuce7a3ynDp6lqxM5XwXzlyigr9vsTa9mtQgLSKG9DtKG93ZeoJK3ZvZ5Gs4+QWufLkDY3aOXTtV+rfm9pZj+TZv3owgPPwOubm5bNy4lX6FpED69e3Gjz8qmpG//LKTzp2eBuCpp2rx39AjAMTFJXA/OYXmzRoBMGrkiyz6yCyXISWGREVCwa1JEFkRerLvKN+FhK1H8OweXKzflrg2qI7Ox4P7B201eAq3kcw1cnfrCQLstFG9KS8QtmIHJss2khKtSxmEVoPWyRFTjoFci88cQLmmQWSGR5N1OxaZayB2y1HK9yheJjyPzFt6MsOVZ9acmCRy4++j8y5XQs9LiCpI92hIKS+hSCBMAWYBP0gpbwohRgohTgohzgshvhRC5AnIfSOEOC2EuCyEmJlnRwgRKYSYIYQ4CjxX6DTOKAqpGRZ5PcyvW+XJgAshxgkhllkWFEIMAhoDG8x1ceQB6Py8ydUXiHMZ9PF2derL9WhD0K7PCVwxLV+n3hL3PsWLxpUm2gre5EZb+BAdj9bXto5u3doSuPkr/D6dnq92mX31Fi7tWiCcyqDxKIdzcCMrJUyAsn5e3NcXqIem6BMp6+dJYZqP6Mr4Q0vpMm0wv81SVNZj/rxN7a7NEFoNHoE++NevRrkA6/b19vMmPqqg/gn6eLztXIM8ug7qxplQRRDu2tmr/HHsIt+f/oFVp3/g3MGzRN6ILLIsgK+fD9FRBTIEMVGx+Bby2ZLnh/Tl8H+PF5kO4OLnRYaF7HiGPhFnf+s28qxfBZcAb6L2Fd1LrtyvFbe3HM+3eTeyQFwv8p6egADrZ6uAin75eYxGI/fvp+Dt7cnFi3/Sr293tFotVasG0rRpAyoFBuDurtxU58yezMnff6PmyknoyrsDioqrpXS6ovLqRWG8erWmwb6l1PzmvQKlXCGoMmsUd+auLtI3Zz8vMu8V2M/UJ+Jc6HPkUb8KzgHe6Au1UeSOkxgzsulzYQW9Tn9G2Nc7yU22lv4u4+dFtkX9s6MSKeNn+zkq36clzUM/od5371ImwDa9bJMghM6BzIiYIn35S5hMJf97AvzjA5CZD4EhQE9gsRCiPkoQaWPuwTgAL5rzTpVSNgcaAV2FEHUt7KRLKdtKKfMkvz81y33fRQls1nrJJUBKuQFFG2iQWbXV6jFTCPGyOSCe3pRyx74RxZDV29T9JwlrP4Ybvd4k7eh5Kn48wSrdwccTp9pVST1UtChYqSLsSYdY+5AeeoKILiO5+9xrZJw4h+8CRXwr89hZMg6fotLaT/H7ZBpZF64gi5D+tjZvK21y+ocQvmg/kf2L1tPuzf4AnNt4kBR9Ii9tn0f3mcO5e/Y6JkOhL5id6heljdXhuY4ENQxi88pfAPCr4k9gUCBjW45iTPBIGrRpRN3gesVWXdhpr6KEWvoM6EG9xk/x/YqfisiRZ9TOMUsfhKDJ7GGc+3BNkSa8m9TAmJnD/WuRRdos3C52fZHw/ar13IvU8/uJ3Sxd8iHHj5/GYDDg4KAlMDCAo8dPEdyyB6lnrlF55shifLB+mxRyinMtX+GPLhO5f/gCNZYpQ9AVRvUg6b9nrQKYDSVoo0YfDuPibNs28mpSA2kysaPxeHYHT6DWK71wrVzoocFeexVyIH7vaU40f53TnSaRdOgidT4fb5Xu6OvBU1+8ybV3vrT7GX8k/uE9oH/0HFAeUsp0IcQGIM0sXtcFaAGcNn8ZnFGCCMBgIcRYFN8CgLpAns7thkKmJ0gptwghygKhQogdUsqTPEaklN8A3wBcqt5HgqI1r/Mv+CA7+Je3q1OfR9L6PfhNGWWV7t67HSl7j0NJbtylgDE6Hp3FE7yDX3mMsdY3AkulypRNu/GeODb/fdLKdSStXAdAhcVTyb1jPSafGp2Iu3/Bk2I5fy9SY5KLrM+lbcfpNW80sBJpNLF3bsHNe/Svs0iMsJ6eS9AnUD6goP7e/uVJjLXdXqXR04341/hBfDBwKoYcZUK3dY/WXDt3jayMLADOHjhN7aZ1+PNkEfMQQIw+Fr+AgiG1CgG+xEXbSlS3at+Cl98ZxajnXiM3p/htVDL0ibhYPE27+HuRGV3QRjo3JzzqBNL5F2UeydnHnXar3uXwqCUkXgwHoPKzBcNveTYDKzXKf1+poj96vfVT+b1IPYGVArh3T49Wq8XdvRyJicoQ5Lvvzc7Pd/jgVm7f5MI6AAAgAElEQVTcCCchIYn09Ay2bNkNQOKOY/gOfgYw93gsfHD0986frM/DYKGkGrtmH5U/GA5A2Wa1KdvyKfxG9kDj6oTQOWBMz7KSX8/UJ+JcscC+s78XmRafIwc3J8rVCaTDr0obOfm402bVuxwbtYTA59oQHXoRaTCSnZBC/KkwPBtVJ/1OwXXL1ida9WjKBHgVW/+on/ZTfcaw/PdaN2carJlG+KJ1pJy5zmPH8M9ehPB/pQcEYDL/gfLc8R9zj6OxlLK2lHKuEKIm8DbQWUrZEPgNZYFBHtb9ZzNSylTgIPC0+ZCBgrZxslfmUci8GEYZC5169z7tSd33u1UeS536sl1a2ixQcO/75IbfALIuXUNXpSIOFSuAzgG3nh1JD7VeiactXzCU4tqpFbm3zD1AjQaNuzL/5FirGo61q5Fx9IxV2XsXbuFVzQ+PQB80Oi31+rYiLMQ6j1fVCvmva3VunB9kHJwc0Tkrc0LVn66PyWCyWrwAcP1CGP7VAvANrICDzoF2fdtzMsT6GlSrV53XFo5n/ti53LfY4y0uKo76reqj0WrQOmip16oBkTfsSHJbcOncFSpXD6RiZX8cdA707N+V0D2HrfLUqV+LWR9PYfyI90h8wJwSQOL5W5St5oeruY0qP9uKyL0FbZSbmsmv9V9le8t32N7yHeLP3rAKPghB5T4tub31uJXNoKBqVK0aiE6nY+DAZ9m+w1qGevuOvQwf/i8ABgzoTeiBowA4Ozvh4qLswdblmXYYDIb8xQs7dobQsUMbANyfbkimeZI+7fwNnKr5UybQF6FzwPvZp0nae8rqfDrfgu+CZ7cWZJqv5Y3xyzjX4hXOtXyVO3NWE//zAavgA5B0/hZu1fxwCfRB6LQEPtsK/Z6CNjKkZrK93qvsDn6H3cHvkHj2BsdGLSHpQjiZ9+LxbasMoGidy+DdrCapN6Ks7Keeu4FzdX+cKiv19+3flvg91tLbjr4e+a/Ld29OhnmBhdA5UH/Ve8RsOkjc9odbxVpi1B5QqbAP+FkI8ZmUMl4I4Q24AuWAVCBFCOEPdEcJQsUihNChqKPmLQmLAJoBIcCAEtQnFSj5jL7RRNTsr6m6eg5CoyFpUwjZ1+/g+46iU5+6/yTeo/pR9plgpNGk6NS/VzD1pKvoi87fh/TfL5X4lIV5b9YiTp27SHJyCs/0H8brY4czoNBk84N8iJu/goBvFyA0GlI27yXnxm28xo8g63IYGaEn8Bj+LC6dWoPBiPF+KjHvLwFAOGip9JPy2pSWQcyUj8Bo/QWQRhO7Z65i6A9TEFoN5zceJO76PTpOHEDUxXDC9p2lxchuVHu6PqZcI1kp6WydqKwYdC1fjqE/TEFKSWp0ElsmfGVTfZPRxDczvmb2j3PQaDXs3xDC3bA7DJk4lBt/XOdkyElGfzAGZxcnJn81FYD4qDjmj53LsZ1HadCmIcv3rgAkZw+c5dS+4jvORqORBdM+YeX6z9BqNWxet4Ob18J5Y/JLXL5wlQN7DvPurDdxcXVh6XfzAdDfi+HNEe8VaVMaTZz+YBUd1yptdGv9QVLC7tHgvQEkXgjn3t7ih2d9W9UhQ59o9UQvjSbefmc6u3auRavRsGr1Bv78M4zZsyZx+swFduwI4T/fr2f1quVc/fMISUnJDBn2umLPtzy7dq7FZDIRdS+akaMLNt+d9v58Vn+/nCVLZlM+2cDNiV+YG8ZExAffUWftTIRWQ+z6/WSG3aXSey+SfuEmSXtP4Te2F57dWiANJgzJqdyc8HmxfhVuo/Pvr6LdOqWNIsxtVPe9ASRdCEdfTBvd+D6EFsteoeuBjxBCELH+IPevWD9oSKOJ69P+TcP1HyjLsNeFknEtkqqTB5F64SYJe05T8aVelO/WHGk0kpucxtW3lFWhvv1a497qKXSeZfEb1AmAq2+tIO1yRIn9eyD/8FVwoqhx738aQojZKENwn5jfDwEmo/RUclFWy50GfkAJHrdQejI/Syl/EkJEAvWllMnm8pbLsMsAe1CG5KQQoiPwLRANnAQaSSm7CCHGmW28U2gZ9kBgLpAJBBeeB8ojbwiutFB3w34wpb0b9s3s+AdnekQ+0NYoVfvD4w+Uqv0j5f/v74Zd3mR/ReHjpGPMJnszWA9F5tbFJb7nOD87+ZHP97D8n+kBSSlnF3q/FlhrJ+vwIspXKvR+mL185rQDQE07x7+zeD3d4vVGYGPh/CoqKipPlH94D+j/TABSUVFRUXlI1N2wVVRUVFSeCP/wVXBqAFJRUVH5X+UfPsevBqC/kayc0m3u0l4kUOWQ7Wqyx83FZo9Dh7hoEo2ZD870CNRyKn77nMdBirF054prelQsVfujDZG86lSrVM8RrSndoadOmdpStf/YUOeAVFRUVAoo7eCjYoEagFRUVFRUngjqIgQVFRUVlSeCURWkU1FRUVF5EqhDcCoqKioqT4R/eAD6v7QZqYqKiorKw/AYNyMVQvQQQlwTQtwQQky1k15ZCBEqhDgnhLgohOj1IJtqD+gJUa5jEyp/OA60GuLXhRC94lerdO9/dabS9JHkmrd2j121k/h1+wBodvsXMq8qO0vn3IvjxpgFNvZdnm5O+WmvglZLys+7Sf7Oeqegsv27Un7SOAxmCYX7a7aR8ouyb6v3xLG4dFBUKZO+Wkvabw+/6/b0BUs5dPQkXp4ebPnp6wcXsEPjDk0ZPWscGq2W/ev3suWrX6zS+4x7lmde7IrJYCIl8T4r3ltO/D1lY81hU0fStLOiTPnz8g0c23HExn5wxxa8PecNNBoNO9btYs2K9Vbpg15+gT6De2E0GElOTGbhxI+JuVcgKufi5sJPB77n0G9HWDbd/gaZTTo0ZYzZh33r97K5kA99xz1Llxe7YrTwIc7sw/CpI2lm9mHT8g0cteNDYMeGtPlwOEKr4eq6A5xfsd1uPar1bkG3lW/zS68ZxOfthg24BXgzMPQjTi/9lYsrd9mUe7pTK96f/y4arYaff9rKd5//YJXevFUTps2bQK26Qbz78nT27vhvftq7M8bToUtbAL5a+m92b91nt25VOjSkw2zFh8vrD3D6S/s+BPVqQe+v32ZdnxnEXgyncrv6tJk6CK3OAWOugSPz1xF57E+bcrU6NKTPzBFotBpObQjl4FfW9oOHPkPr4V0xmUzkpGezedp3xN64R+Nn29Luld75+fzqVOaLPh+g//O2VXnvTo2oM28kQqshcs1/ifh8m1V6wKAO1Jo5lCzzd/nuf/Zwb00oAE3XTcW9WU2ST17j3LDFdv1+FKTp8fwOSAihBVYAXYFI4JQQYpuU0rLBpwMbpZRfmXXYdgFVi7NbbAASitjOYWC+lHK3+dhAYIyUssdfdcZsx3IzUAG8I6UMfRSbD3n+/M1Eze8dUTYfXSGlnFFEmS7AeCllfztpVpudFotGQ+V5rxA2ZBa5+gSe2vkxyXtPknXdWlUzafsR7kz/1qa4KSuHP7tPsDluad9n+hvcGzcNQ0w8gRs+Jz30BLk3rQXxUncfIn7+CqtjLu2DKVM3iLvPv4Zw1FFx9SekHz6FTH84nfr+vboyZEA/3p/7yYMz23VBw7i5rzBn6EwSoxNYtG0Jp/edJPJ6wW7E4ZdvMaXPRHKycug2rCfDp43i0/Ef07Rzc6rVr8Gknm+jc9QxZ+MCzh04Q6aFnLJGo2Hi/LeYMHgycfo4vt31JUf3HifiesHNJezSDcb1fI3srGz6j+jLa9NfZvZr8/LTx703mvMn7EtB553jpbmv8OHQmSREJ7B42xJO2fHhPbMP3Yf1ZMS0USwZ/zHNOjenev0aTDT7MHfjAs4W8kFoBG3njWTnkEWk6xN5fuccIvaeIfm6tWSAztWJBqO7E3P2hk0dW88eyp1Q+z5oNBpmfDSZsf8aT0xULBv3riZ0z2FuhhUEsKh70Ux7aw5jXrfeWrFDl7bUbVib5zoPw7GMjh+2rOTQ/uOkp1krogiNoOO8kWweuog0fSIvbp/DrZAzJNrxofHo7ugtfMhMTGX7mCWkxyTjXasS/X+azL+D37Kx32/OaP49bCEp0Qm8sW0eV0LOEnujQJ7jwtZjnFyzH4CnujSl94xhfD/yI85vPcr5rYrURIXagYz49l2b4ING8NSiMZwZOJ+sqARa7VlA3J4zpIdZy39Ebz3O1fe/t2njiC93oHV2pNKILnavwSPz+IbggoEbUspbAEKI9cCzFGitgSIlmKcp7g5YX0Q7FDsEJ5Wtsl8FlgohnIQQrsB84I2Hrr4FQoi8wDfBrGg6CfjyUWw+BnqgNOag0j6Ra+OaZEfoybkTg8w1kLj1CB7dHt8OwU4NapN7JwpDZDTkGkjbfQC3zq1LVNYxqDKZpy6C0YTMzCbn2i1c25VM496S5o0b4F6u5AoVhQlqXJPoCD2xd2Mw5Bo4uv0wLbpat9Hl43+Qk6XsSnz93DW8zbLllWoG8ufvlzAZTWRnZhNxJYLGHZpalX2qSR3uRdxDf0ePIdfA/q2hPN29jVWec8fOk52VrZzrzBV8LUQEazWoiZePJ6cOWWsUFfZBH6EnxuzDke2HCS7kwyULH8IK+XC5kA9NCvng27gGKRExpN6Jw5Rr5MbWE1Tt1symHi3ee4HzX+3AmG0tcFe1ezNS78SRVOhmmUfDpvW4Ex5J5O0ocnMN7Nq8l8492lvlibqrJ+zPG5gK3ehq1K7GqWPnMBqNZGZkce3yddrZ+QxWaFyD+xExpJh9CNt+gup2fGg96QXOfG3tQ9zl26SbxeUSwiLRltGhdbR+pg5sHETC7RiS7sZizDVyYftxnipkP9siqDu6lLGrjNuoXxsubDtmc9y9aRAZ4dFk3o5F5hqJ3nIM3x4l/74kHr6EIS2rxPkfGqOxxH+W6s3mv5ctLFWkQPQTlF5Q4V8szwaGmR/GdwFvPqh6D5wDklJeArYDU4BZKNLVN4UQI4UQJ4UQ54UQXwohNABCiG/Mlb8shJiZZ0cIESmEmCGEOIoip23JcUtnhBAthBAHhRBnhBC7hRAVzMePCCGWCiEOCyH+FEI0F0JsFkJcN8s15JWfLIS4ZP570+L4TPMYZgi2u10PBpYCMUKIFhZlepvLHEGJ+HnHfYQQIUKIs0KIr7Av/msXR38vcvQF2/bnRCfg6O9lk8+jZ2vqhiyj+srJ6PwLZAo0ZRx5aucn1Nn2ER7dbQOXtoI3uRZqm4boeLS+tjIHbt3aErj5K/w+nY6DWd00++otXNq1QDiVQeNRDufgRvlpfydeft7EW7RRgj4eLz/vIvN3HtSVcweUYHD7z3CadGyGo5MjZT3LUr91Ayv1UwAfv/LERhW0UZw+jvJ+RUtB9B7ckxOhiuaPEILxM1/ly3kri/XB28+bhIfw4ZlBXTlr9iHiz3CaPsAHF39P0vQF6pvp0Ym4+nta5fGuVwXXAC/u7D9vddzBuQyNX+/D6aXWQ7+W+Pr5EH2vQA01Rh9LBf+SfRauXr5Ou2da4+RcBg8vd4KfboZfRdtdItz8PEmNKvAhTZ+IWwVrH3zqVaGsvxfhhXywJKhXC+Iu38aYY733WbkKnty3kOxO0SfiXsH2u9ZqeFcmHfyUHlOHsH32DzbpDfu0shuAnPy8yLKwnxWVSBk/W/sV+gTTOvQjGn03wUpBtdQxmUr8J6X8RkrZ3OLvGwtLJRBPZzCwyqw80Av4MS8uFEVJ54A+BM4COUBzIUR9lCDSRkppEEJ8A7yIIo8wVUqZaO7lhAohfrYYJ0yXUrYFEEI8a2G/B7DFfLwM8BnQzyw2NxRFaycvGmdKKdsJId41l2mGMox3SwixDKgFDEXpMmqBk0KIgyjKpgOAxoAjcB4l8GHu2XUARgN+5oY8JYRwAVaa024BPxdqk1Ap5QKzL6/aazjzU8TLANM8GvG8a1XsXcvCD13JIadI3HoImWPAZ1h3qi17i7BBSjy/2HIcuTFJOFauQO0Nc8m8epvs2xaS0+LBn5X00BOk7jwAubmUG9Qb3wWTiBozhcxjZ8loUJtKaz/FmHifrAtXkE9A9lvYbSP749ntnutIjQZBzBw0DYALh89To1FN5v+6mJTEFMLOXsVY2Ae7TWTffrfnu1CnUS3eHDARgOdG9uPEf09aBbCivCjpOdo/15GgBkFMt/AhqFFNFhbjg702srrMQtBm9jBCJ9gGyubvPs/Fb3/DkJFddO3tfI5KurXYsQO/06BxXdbu/DdJCUmcP/2H7TUw17HYcwhB+5nD2Ptu0cHeq1ZF2k57kS3DPiqhfVsnTvwYwokfQ2jUrw2d3+zPpncL5i0DG9cgNzObmLBIm3L2Hzut7cftPYN+81FkjoFKI7rQ4PPXOD1gnr2Cj5/HNwQXCQRavK+E7RDbWJR7OVLK40IIJ6A8EEsRlCgASSnThRAbUAThss1zIS2A0+YPqTMF3bPBQoixZtsBQF0Kxgk3FDL9qRDiU3Mlg83HngLqAfvMtrUozueRN8P3B/CHlDIGQAgRgdIo7YBfpJQZ5uNbUKS2XczHM4FMIYTlTGQ/IERKmSWE2GT2a5K57mFSyptmW2uAEeYy7VGiPFLKrUKI1CLa7hvgG4DTlfpLgBx9Ao4WPRpHP+/8xQZ5GJMLzMWtDaHi+yPy3+fGKHLNOXdiSD1+CZf61awCkDE6Hp1Fr8XBrzzG2IKnNADT/QL7KZt24z1xbP77pJXrSFq5DoAKi6eSe8f+EE1pkhAdT3mLNvL2L09STKJNvgZtGzFg/L+YOfB9DBZPv79+sYlfv9gEwNvL30UfYf1didPH42vRo/Dx9yE+xrqNAJq1a8rwt4bw5oCJ5OYowz/1mtWlUcsG9B/ZD2dXZ3Q6BzLTM1m58DursgnR8flDank+JNrxoWHbRrww/l/MKOTDL19s4hezD+/Y8SFdn4ibRc/Z1c+L9OgCKW9HNyc8a1ei36YPAHD2cafHfyby25il+DYJonrvYFp98CKO5VyQUmLMzuXyqpD88jH6WPwqFsieV/D3JTb6QUG3gJXLvmflMmXe4+Ov5nL7lq1seZo+kbIBBT64+XuRHmvtg3ftSrywQfHBxcedvv+eyPaxS4m9GI6bnxd9vnmHvRO+5v5t2/tcSnQi7hY9jnL+XqTEFi13fnH7cfrPG2N1rGHf1lzYdtxu/ix9Ik4W9p0CvMiOtrafm5SW/zryp/3UnDGkyPM/dh7fZqSngJpCiGrAPZQOR2FH7gDPAKuEEE+hPPQX+4F5mGXYJvMfKHH/P1LKxua/2lLKuUKImsDbQGcpZUMUOWwnCxvWM5AwAQhC6U2ssrB90cJ2AyllT4syeY9sJovXee8dKH4orKirMRjoYQ5ipwBflABTXJkHpRVJ+oXrOFXzxzFQ0ZH3evZpkkOsJZ11vgXDEB7dWpB1Q4nBWndXhHmc28GzLG4t6pAZZv3Fzrp0DV2VijhUrAA6B9x6diQ91FpzXlve4sbVqRW5t8wLFDQaNO7K3I1jrWo41q5GxtGi5zlKixsXruNfLQDfwAo46Bxo27cdp0J+t8pTrV51Xln4OovGziMloUDpVKPR4Oah+FClTlWq1KnKhUPnrMpePX+VStUq4h/oh4POgWee7cSRvdZDLDXrBfHeoglMGz2D5ISCtSVz31zIC8FDGNhqKF/OXclvP4fYBB97PjxdhA+vLnydhWPncb8YH6rWqcr5Qj7EXriFezU/ygb6oNFpCXq2FbdDCiSmc1Iz+aHha6xtPYG1rScQe+4mv41ZSvzFcLYNmJt//I9/7+Hc59usgg/AH+f+pEr1QCpWDkCnc6DXc90I3XPYxk97aDQaPDzdAahVN4jadYM4euB3m3wxF27hUc2PcmYfavVtxa1CPnzT+DW+bzuB79tOIPrczfzg41jOhX6r3uXYRxvRn75utx6RF25SvqofnpV80Oq0NOrbmish1p9n76p++a9rd25CfETBw5wQgga9WnJhu/0AlHLuJi7V/XCu7IPQafHr34bYPdb2HX098l/7dm9O+vW/8YHuIYbgikNKaQDGoyhHX0FZ7XZZCDFHCNHPnO1d4CUhxAVgHTBKPkBy+68uw94H/CyE+Mw8TOYNuKKsgEgFUoQQ/kB3lCBUnGNGIcQSYKQQ4hngCFBRCBEspTxpXp1WU0p5uYR1OwSsFEJ8jNJ7ehZlYYGzxXFHoA+wXAjhCbQEKkkpcwGEEC+hBKUJQC1z1I8wH7M8z1BgkRCiL1DyGXejiTszvqXWmlmg0ZKwYR9ZYXcJmDSY9As3uB9yCt8xvfHoGow0GjEkpxExQZHbdgqqRJWPXlc+MBoN0St+tVk9h9FE3PwVBHy7AKHRkLJ5Lzk3buM1fgRZl8PICD2Bx/BncenUGgxGjPdTiXl/CQDCQUuln5TXprQMYqZ8BMaH78a/N2sRp85dJDk5hWf6D+P1scMZ0Ld7icubjCa+m7mS6T/MRqPV8N+N+4i8fpdBE4dw8+INTu87yfD3R+Hk4sy7X04BID4qjo/GzUer0zL354UAZKZmsvydpZgK+WA0mvh0+ucsWfsRGo2GnRt2ExF2m7GTRnH1wjWOhhzn9Rkv4+zqzJyVytBnzL1Ypo22u0CyWB9mmn3Yv3Efd6/f5UWzD6f2nWSE2YdJFj4sNPsw38KHZXZ8kEYTR2aspteayQiNhmsbDpIUdo/mkwYQdyHcKhj9FYxGI/Omfsx3G5aj0Wr4de12bly7xZtTXubS+SuE7jlM/cZP8fmqxZRzL0enbu14c/LL9G3/Ig46B37cpgybpaemM/mNmRjtbAsjjSYOzFhN/x8nI7Qa/txwkMSwe7SaOICYP8IJL8aHRiO74lG1AsFv9Sf4LWVh6uZhH5GZkGJ1DbbNXMWYH6YitBpObzxA7PV7dJnwAvf+uMWVfWdpPbIbQW3rYzQYyLyfzqZ3C3Z9r9qyDvejE0m6a38USRpNXJ32PU3Xv4/Qari3LpT0a5HUmPwvUi7cIm7PGSq/1APfbs2QRhO5yWlceqvAfouts3ENCkDr6kT7cyu4PGElCQcuPtyFKo7HtAwbQEq5C2VxgeWxmRav/0RZ2VxixAMCVEFGZZI/TUr5ifn9EGAySi8qF2UO5DTwA8q8zC3AAPwspfyp8DJl8zLsn6WUeXM/g1CWd3cXQjQFlqPc1B2AJVLK/5gXAoyXUp4vvCS6UNpkCobKVkopPzfnmYkSNCIAPco8UBrQ0VKiWwjhA1xGWRjRDVgCxANHgdpSyv7mPOsALyAUJcgVuww7bwiutPAoV7pSA3+HHMPgUpZjiDEU7oQ/XnwcXEvVPkB3Y7kHZ3oEluWElar9v2M37NKXYyj9HQa6xax/ZN2NjI9Gl/ie4zLl+9LV+bBDiQOQyqOjBqAHowagB6MGoAejBiCF9IUjS3zPcZ22+m8PQOpOCCoqKir/qzzGIbjSQA1AKioqKv+rqHpAKioqKipPBLUHpJKHwVS6m4+vTS/6l/yPg4ulPD8DsO7MslK1b9haujs+bZgZ/eBMj8ghXSlu3QLU0VR4cKZHQPc33BNblm4TUSew5L+HeqI8gR+RPwxqAFJRUVH5X0UdglNRUVFReSKoQ3AqKioqKk8C+Q9XRFUDkIqKisr/KmoPSEVFRUXliaAGIBV7uHdsQtW5YxAaDbHr9hH1xWardJ+Bnag8YwQ55l2yo7/fTdzaAkljrZszjQ4uJ/G334n4wHYjzBodGtJ91nA0Wg3n1h/gaCEZ4mZDn6H5iK5Io4mcjCx2TPs38dfvodFp6bNgLP4NqyNNJvZ8+CO3T1yx60NpS2YXx+OQ/D56K5bF+y9hkpLnGlZmTCtriSh9SgYzdp4nNTsXk5S81f4p2tWowPGIOJYfvEKu0YROq2FCx7oEV7G/ArFix4YEzxmO0Gi4vu4AfxQhmV2ldws6ffM223vOIOFiOG6VytP/wGJSbukBiDt7g+NTbRU163dozJCZoxFaDYc37GfXV1us0jsO7Ubn4d0xmUxkp2exetpKom5EUvfphrwwZSgOOgcMuQY2LviRq8cv2dhv0qEpY2e/hEarYd/6EH798mer9H7jnqXL4G4YDUZSElP4YtJnBZLi00bSvLMirbVx+XqObrd/jQM7NuTp2cpn9c91BzhXhCR39V4t6LHybTb1nkHcxXB8G1en4yLzLu4CTn26mfDfTtuU8+3UkAZzRyC0Gm6vCeX6F/btB/QJJvi7dzjQ/QOSL4QjdFoafzwOj0bVwCT5Y8YPxB+z/S44tW6B56Q3QKMhfcsuUlavt8nj0qUD7i+PREpJ7vWbJExfAIDP8oWUaVCX7POXiJvwgd16PRJ29t/7J1FqAci8Qel+81s/wEjB1tzBUsqcQvm9gIFSymLvJmadoXgppYcQIghFluEayi7YaSg7sNrfGrfkde8MZEgpT5jfPwV8jSIzWwY4IKV8zbwf3S9AnkZxjJTywTtuajRUW/ASV178kBx9AvV3LSZpzykyC20qmrDtqN3gAlBp8mBSTtjfn1VoBD3njuKnoQtJiU5k3La5XNt3lniLXXj/2HqMM2YZ4lpdmtJt+lDWjlxM08GdAVjZfSou3uUYsnoy3/WdYbOte2lLZj+IR5X8NpokC/f9wdcDW1GhrDNDfzhMhyA/apQv2FP222PX6VYngIFNqnIzPpXxP//O7hoV8HR25LPng/Et68SNuBRe2/Q7Ia93tTmH0Ahazh/J3sGLyNAn0mfXHO7sPcP9QnLTDq5OPDWmO3GFJLNTb8ewrVvRNyWh0TBszjiWDJtDYnQiM7ct4nzIaaJuFHyOTmw9zIE1ewFo3KU5g2aM5NOR80lLSmX52EUkxyZRsVYgE3+YzrutXrGyr9FoeHneq8weOoMEfQKLty/lZMjvVtf41uVbTOo9kZysbEVS/P3RLHljcb6k+IQeb6Fz1DFv00LOhtpeY6ERtJ83ku1DFEnuF3bMISLkDEl2JLkbjulOtEUbJV6NZFPvGUijCRdfD3u4eHEAACAASURBVAbumU9EyFmk5aatGkGjhaM5OnAhmfoEOv42j+i9Z0ktpALr4OpE9bHdSTxTcOuoOkz5LoR2mopj+XK0WTOFAz2mW38XNBo8p7xF7BuTMcbE4ffDl2QcOo4hvEC62yGwIuVGDyZ67FvI1DQ0ngW7Y6f8uBGNkxNuz/exf5EfEfkP7wGV2g9TpJQJeZIKKDfvTy0kFnLsFPGiCFG3B3DNbLMRZkG8R6h2Hp2BVhbvvwAWm32pi7V8eKiFXyXa7tmtSRBZEXqyzZLcCVuP4Nk9+MEFzbg2qI7Ox4P7By/YTa/YuAZJETEk31Vkji9vP0HtrtYyxDkWNwKdS5n81z7/j73zDo+qWOPwO1vSe09IgNCR3rsg0hVFQb0qCAh2kKIoKE1AxYZeC4h6L8gVAUVUEIUEpfcairRAQiC9kiV9d+f+cTbZPdkNRCGCPvs+zz7JnvPNN+fMzNnvzJw582tYi4RdSmArzM6nJL+AiJbRdnnUtGT2tbheye/jqblE+XkS6eeJXquhf9MItsSr3+ERAgos+jxXSsoI9lKURZqE+hLirfxfP8ibUqOJUgfvWwS1qY8hMZ0rFrnphB/3ULu/vdx025eGcXzRT5iKy+z2XY16rRuQcSGNzIsZmMqM7F23k9b9Oqhsim3q2dXDtUJAJOlEAnkWXZzkMxfRu7qgqyRn3bBcUjypXFJ8Gx37OZIUV1RRFElxRRsnqmEUJ/bY1LFFpbYyIZUkuePX7iHagSR3xxeHcbiSrLixuLQi2Ghd9Q7FUfzbNOBKQjqFSYpk9qUfdhPmoA6avvwAZxf+hNnGv3ejWmRuV3qFpVn5lOUX4Ne6niqdS7MmGC8mY0pOBaORwpjNePRUS7t73XcXhm/WIg2KLpA517peccn+w5gLC+0P/EZhltX/3ARq9s3IKqhCMns+0Ngi8T1fCOEjhPjNInl9VAhRnVsEHyDXkkcLIcR+i7+jQoh6QogGljz/a5EMXyaE6C+E2CWEOGOR+K4PjAWmWNJ2BcKxiOJJhWPXc/4uYYGU2sj4KgJ19jK+AYO60GLTAhp+NgWXctErIagzaxRJc7+s0r93WACXU9UyxN5h/nZ27R/ry7htC+gz7WE2zFL8pf9+gcZ92yG0GvyigglvHo2PAwnhmpbMrmkyrhQT5u1e8T3U240Mg/rtxae7NWb9iUv0WxjLuNX7mNqnuZ2fTWdSaRLqi4tOa7fPI8yfAhu56YLUHDwq1UNAszp4hAdwaZO93LRX7WAGb5zHgNWvEtKxsd1+v9AAclKsdZCbmo2/A7np3iMGMH/rxzwwdQTLZ//Hbn+7gZ1JOpGgEsMDSx2n2NZxNoGhVddxn4f6cmizUscJvyfS9o52uLi54u3vQ/OuLVUCg+V4hvlzpZIkt2elMgpqVgeviAAuOJDkDmldn39tms+/Yt9k6ytL1L0fwD3cnyJbyezUHNwrXWu+zevgHhFIeqxab+nyiSTCB7RHaDV41A7Gr2U0HhHqtNqQIEzp1pdSjRmZaEPU56mrHYm+TiSh//k3oUs+wq2L+iahRrlBekA1xV/+DEgI0RHHktlTgQaWXgZCCD1wr5TSIIQIQZFC+MmBy8ZCiCMowccVRdsH4FngXSnlKovMt0BRTG0MPAicQpEZL5FSdhVCDEWREx8mhPgCZZjvA8uxLAC2CSF2AjHAEilluXrYHZb8AVZKKedfuxAcbKt0A5Ibu5+sH7YjS42EjOhH/Q+e5+SDswgdNYDc3w6pAli1cLDq+YFlsRxYFkvze7vSY/wQfnxhMYe/2UpQg1o8sW4el5OzuHjoLGajfeOsccnsGsbRoVZWb95wMpl7mkfxWMf6xCXnMH39YVY/3guNxTA+y8C/t55k0QOd7Z05cgh2ktkdZw9nhwPJ7MKMPFZ3nEhJ7hUCW9Sl938n8cMdUymz6dE4lsy2P7Hf/reB3/63gU73dGfw+GH854WPK/ZFNIzkganDeW/EXAeHX/067nlfL+q3bMD0B8vr+DANWzVk/vdvcznnMqcPnsLs4HnENWW/haDbrOH8NtmxJHfGkXOs7DMV/wYR9H7/KZI2x6l6SY7rQKr2t5gzgkMT7Ef+k1ZswbthBL02zqPwUhbZBxxfC1c/ARBaLbqoWqQ/ORltaDChn39A6kNjkFdqdmV2wDkJwQFVSWbHVLITwFtCiO4oaqdRQoggoLLezmmboPUoynDf3cAuYLoQog6wRkoZb2ns8RbhJIQQv6OI64HyLGmaowOWUn4hhPgFRWDvPuBJIURry+7N5ZpEjhBCPAk8CfCyb2uGeEQrPR6bXoVLeGDFZINyjDYyvhnLN1H71REAeLdrjHenpoSNHIDG0w2h12EqKObiG19V2BvScvANV8sQG9KrlCni+NrdDJo3GliMNJmJmWv1NXrNLHIS7ZeXqWnJ7Jom1NuNNIP1xzzdUFwxxFbO90eTWGgJLq1qBVBiNJNXWEqApyvphiImf7+fuYPaEOXvWIKhMDUHT5s7Zs/wAArTrXLNei83/JpEMmC1VTL7ziWT+XX0ArKPJlBSqrSB7GOJGBIz8KkXRvbRhIr0uWnZBERY68A/PLBiWM0R+9btZMS8J6z2YQGMW/wSX0z+iMykdDv77NQsgiJs6ziQnAwHkuLdWzFs3INMf3Caqo5Xf/wNqz/+BoBJH75ISoJ9HV9JzcGrkiS3bRm5eLkR0DiSe7+xSnIP+u9kfn58AZm2ZRGfgrGwhIDGkartRSk5uNtKZocHUGQjma3zcsO7cRTd1yhCg67BvnT68kX2jnyXvLgEjs+yXgs91s2mIEF9LZgystCGWnvvupBgTJnqm0NjRialx06CyYQpJQ3jhYvoa0dS+vtpu/K44dziAehmDMFVV3PiMZSH/m0tASYLtby3I9ZikdKWUv4PJViUALFCiHKJ7coy3rYS31UGZCllspTyv1LKwSjl1rQ6JyGl/ExK2V5K2X6Ih/Is5cqReNyiw3G1SHIH3tud3Jj9qnS2ktz+/TpQZJlAED/uAw53eIrDnZ4mac6XZK3eogo+AMlx5wmIDsPPInPcbHBnzlSSIQ6oa13vq1Hv1hVBRufmgt5deSZUr3tzzEazavJCOTUtmV3TNAv3Iym3gOS8QspMZjaeTKFngzCVTbiPO3svKENQ57MNlBpN+Hu4kF9cxvjV+3j+9ia0ibQf8ion68h5fKLD8LLUQ/S9nbkYY1X4LDMUsbLFM6zuPInVnSeReehcRfBxDfBGaJRLxat2MN7RoRiS1KqcCXHxhNYNJygyBK1eR6fB3TgSq25HITZy0y17tyXDUs/uPh5MXPIK3729nPiDjn8Iz9pJit/O/krS8dHN6vHMm8/xxpi5dpLi3raS4k3tJcXBIite10ZW/J7OKhXUUkMRS1o9w1ddJ/FV10mkHz5XEXy8o4IRWuUnzKtWIH71wzFcVK/RlnfkHF71wvCwSGZHDulCWoz1WjAaivil2VPEdJhATIcJ5B6Krwg+WncXtJbno8G3N0caTXaTF0p/P4U+qhbaiDDQ6fDodwdF29TS7kVbduLaXrlf1fj6oKsdiTE51WGZ32ikyVztz83gZvSAqpLMNqCWtfYFMqSURiFEXxR10mvRHTgHIISoJ6WMB/4thGgItASqe5utOhYhxABgk+VYIgB/i68/9+DCZCbx1S9o8vVMhFZDxspfKTpzkcgp/6Ig7hy5MfsJGzMI/34dkEYzxjwD5yZ9VG330mTml5lLeXTZywithiPfbCXzbDK9Jg8l5WgCZzYdosPIfkR3b465zERxfgE/TlaGIDyDfHh02ctIKTGk5fLDJMcidDUtmX0trlfyW6fRMLVPc575dg9mKbm3RRQNgrxZuP0Ut4X50athGJPvaMacjXEsP3AeBLw2qDVCCFYdSiApr4DPdp/ls93KrKlPH+hMgKerKg9pMrNn+pf0/VqRzI5ftZW8M8m0fnEo2XEJXLyK3HRY5ya0fnEo0mRCmiS7py2hNE89ZGM2mflq5hdMXjYdjVbDjm9+I+XsJYZMeojEY+c4sukAd44cyG3dWmIyGim4XMAXLyjt6M7HBhJSJ4zBzw9j8PPDAHhvxFwMleSsP5/xKbP+95oiKb5qExfPJPHw5EeJP3aW/bH7GPnqaNw83JiySJn7k5mSyZtj5imS4t8po9GFhkLen/CewzqWJjPbZ3zJ4K8USe5TFlnxDi8MJfNoAolXKaPwDo1o++xgzEYT0izZ9upSim1GDsr9H31lKV1XKJLcF1ZswXA6mSYvDSPvyHnSYqr27xrkQ5cVU8EsKUrL5eB4B9eCyUzOOx8R8tFboNVQsPYXys5fwPepUZSePE3Rtt0U796PW+f2hH/zX6TZRN6Hn2G+rJRzyOcfoK8bhXB3J2L9SnLmvkvxHvup5H+aW7wH9JcoojqQ865KMnsVyiyz9cACYB1KkDoE9EKZnZZG1dOwS4DnpJT7hRDTgYdR5MJTgEeAIBQZ8PIhuwpZcIuv1VLK1kKIJsC3KJLiz6EEyAFAMcoo/ltSyhWVZcGvxZ6I+2u0sGP07tc2ug6OYqhR/+BcDbs61PRq2LnmkmsbXQd9pW+N+geIKKvZO/q2kfZDljea2gd+vW6F0suj+1T7N8d3yaZ/piKqlHJ2pe9vA287sHuo0qZOlW0s+Fns4wGHv7pSynnAvEqb84DWNjbDbf6PL98npTwFtLBJp+5TW9NswvoMyYkTJ05uLW7xHpBzJQQnTpw4+adya69F6gxATpw4cfJPRVZn2vhNxBmAnDhx4uSfyq0df5wByIkTJ07+qdzqa8E5A9BfyEVZs7PUDsrL1za6DnJM1V8s9M9S07PUdPc+W6P+282bUKP+AeLln18Drzo0Edd63e760P4Fd+U1PZ3LbLwpq5j9cZw9ICdOnDhxcjNw9oCcOHHixMnNwdkDcuLEiRMnNwNpvLbNzcQZgJw4ceLkH4p09oCcOHHixMlNwRmAnDgi9I6WtJkzAqHVcP7rLZyuQqe+1l0d6frFBDYNmE5uXAJCp6X9e2PxbxGN0Gm48O0OTn201i5dm55teWL2k2i0GmJXxvDdwtWq/feMHUK/h/thMpq4nJPPRy9+QGayspLwyFdG0753e4TQELfjMJ/P+szhsXXs1YEJc55Do9Hw04qfWf7JStX+h54cxt0PD8JkNJGXk8ebk98hPdm6orOHlwdfbVnCtg07+GC6/WKrO89n8PavxzFLyX0ta/N454aq/an5hcxYfwRDSRlmKXn+9qb0qB/K7sRMPtx6kjKTGb1Ww6Ret9Gxjr0Y2rWY/sYCtu3cR4C/Hz98dVWl+Crxur0tEbOeAI2G3FWxZH6qrge/oXcSPm00ZenKEv7Zy9aTuyoGz84tCJ8xtsLOtX4kF8e/Q37sHlX6hj1bMmjmY2i0Gg6u2sy2Rep21OHRO+k0oi/SbKa0oIQfpn1BZnwyGp2W+956gvBmddHotBxZs51tC+3bUXTPltw5S2mnR1duYe8ix+200aAODFk0gWV3zyDtWAJufl4M+fR5wlrW4/jqbWyauazKMorq1ZKuryl5nFqxhSOfOM4j+q4O9Fs8ge8GzSDLRnLBKyKQBze/xYEFazi6+Ge7dCF3tKTF3MdAqyFp+WbOVnGthd/dkY5fTGRr/1fJi0tA6LW0fmcsfq2ikWbJsRnLyN510i6de9f2BLz0LGg0XPn+Fy4vWWVn49HvdvyeegyQlJ45T9Y0ZTHe0E/ewLVlU4oPHyfj+RlVltGfxdkDqgGEEP9F0fzJkFLay1Ra7XoBpVLKXZbvs4EngPI12zdIKacKIbYAL0op7ZahtSixzkWRYNAD/5ZSLq7KV7VOQCNo+8Yotj30JoWpOfT5ZS4pVejUNxzbn+yD8RXbIgd3QuOiJ6b3VLTuLvTf+jZJ3++i8JJVuVKj0fDUvGeY9eh0slOzeXfd++yL3cvFsxcrbBJOnGPyXZMoLS5hwPCBjHplNO889zZN2jWhafumTOinCNW++d3bNO/cguN71CKwGo2Gya8/z6SHXyIzNZPPf17IzpjdJJ69UGFz5ng8Ywc+Q0lxCUMeG8wz059k9jPW5fnGThnNkT2OZcVNZsmbm47x6YOdCfV259Fl2+nZIIz6QdYpyJ/vOku/JhE82KYu57IMjFu9l1/qh+Lv7sK/7+9IiLcb8Zn5PPPtXmKf7VutqrFlyKC+PDL0Hl6Z++4fTguARkPEnKdJGDEDY1o29X9cQP6mvZTEX1SZXV6/nZRZasG1gj3HiL9LmdKt9fWi0ZbPMGxXyxkIjWDwnNEsGf4m+WnZPL12HidjD5EZb21HR3/cxf7lvwLQpE9bBs4YzrKRb9F8UCe0Lno+HjAVvZsLz296h6Nrd5Fn046ERtBn7ki+eXQ+hrQcHls7h/hNB8k+q15U3sXTjXaj+pNyyNpOTSVlbH93NcGNIwlqHFllEQmNoNu8kax/ZD4FqTncv34OiTEHyauUh97TjRaj+5Nuk0c5XWY/StJmx+0IjaDlm6PZ9eCbFKVm03PDPNKquNbqjelPzsGzFdvqDu8NwOY7puIS5EOX5S+zdcB0teCcRkPAtPGkP/0yxvQsIpZ/TOHW3ZSdT7L6rl0L38cfJm3URMyGK2j8/Sr2Xf7yW4SbK97D7qqyjK6HWz0A/U0ms9uxFGV16mvRC+haadv7UsrWls9VA4ZFSfUzYLCUshXQBtjyZ3zZEtCmPlcS0ylIykSWmbj44x5qOdCpb/byME5/8hOmklLrRinRebgitBq0bi6YS40qlUyAhq0bkZaYSnpSOsYyI9vXbaNjP7Vq57HdxygtVlY9Pn34NIEWcTkpQe/qgk6vQ+eiR6fXkpdlL3LWtE0TkhOTSU1KxVhm5NcfN9O9v7qoD+86QokljxMHTxISblWvaNSiIQHB/uzfptYpKud4ai5Rfp5E+nmi12ro3zSCLfHqlaaFgAKLANqVkrIKQbkmob6EeCv/1w/yptRoovRPKK62b90CX58//86NR6uGlF5IpexiOrLMyOV12/DpW9X6ulXjM6gbV7YcRBarV6mObN2A7Avp5F7MwFRm4ti63TTtp25HJTZtw8XD1ebHU+Li7opGq0Hn5oKp1EiJQd2OwlvXJy8xncsXMzGXmTi5bg8N+tq30+4vDGPfpz9htFEiLSsqIfnAGdU2R4S0rk9+YjqGJCWP+B/3ULeffR4dpgzjyKKf1GqnQN3+7TAkZZJ7xl6zCsC/TQMKEtIpTMpAlplI/mE3YQ6utSYvP0D8wp8w2/j3blSLzO3HASjNyqcsvwC/1vVU6VybN8Z4MQVjchoYjRRs3IJHL/V14H3/QAyr1mI2KFIR5lyrOGTxvsPIwsKrFdF1Ic3V/9wM/pYBSEq5DVBJMwohnhdC/C6EOCqEWCmEqAs8DUwSQhwRQvSojm8hxBUhxBwhxF6U1bh1QLYl3xIp5XXLGLqHBVCYbFVNLEzNwT3MX2Xj17wOHhGBpG5S3/Ve+mkfxsISBsd9wl0H/s3pT9dTVkknJjAskKwUqzBXdmoWgaGBVEXfh/pxcLMSCE4fOsWxXUdZcmAZSw8s4/DWQ1yKv2SXJjgsiAybPDJTMwkKq3qY666HB7JnsyJmJoRg3MynWTjPscwyQMaVYsK8rS/uhnq7kWFQyxA83a0x609cot/CWMat3sfUPvad4U1nUmkS6ouLTltlXjWFLiyQslRrj6IsLRt9mH09+AzoSoNfPqT2wqnow+3L0O/uHuSt22afLtSfyzbS7PmpOfiE2gvkdRrRl8lb36f/1EdYP1sZCjv+8z5Ki0p4ed9Cpuz6kB2fr6fosrodeYX5Y0i1XmaG1By8K7XTkGZ18I4I4NxvR/gzeIT7c8Umj4K0HDzD1XkENquDZ0QASb+q89C5u9L62bs5sGBNlf7dwv0psimjotQc3MLVZeTbvA7uEYGkx6qvtcsnkggb0B6h1eBROxi/ltG4R6jTakOCMKZZrwNjehbaEHUd6utEoq9Ti7ClHxC+7EPcu7av8nhvNNIkqv25GfwtA1AVTAXaSClbAk9LKRNR5LnLeynbLXblAemIEMKRgpkncFxK2ckS6NYCF4QQK4QQjwohbMvsWr4QQjwphDgghDiwqTDess3eTlbSqW/12nDiZi+3swtoUx9pNrOu9Th+7jiJxk8NwrN2JV28a/m3oed9vWjQsgHfL/4OgLA64UQ1iGJMp1E83nEkLbq24raOzRycmANnVeTR7/4+NGnViBWLFHnm+0bew57f9qkCWHVcVS63DSeTuad5FDHP9uXjYR2Zvv4wZpuE8VkG/r31JNP7tawynxrFQUVXrgfDr/s43WMM8QOf58qOI0S+O1G1Xxfsj1vjuhi2ORBOq4Z/gL3/i2VBz0lsnL+CXuMV6arIVvWRJjNvdXqO93pMpNvYQfhHhajdO6hklXsh6D1jOJvnfW1/bNXEUR5UyqPr7OHsnmOfR/sX7ufo5xswFlatXyQcX2wq/83njOD4a1/ZmSWt2EJxSjY9N86j+ZwR5Bw4a7+457X8A2i16GrXIm3sC2ROfYPAWZPReDuWcb/RSLOo9udm8Ld8BlQFR4HlQogfgB+uYvd+uTBeFZiA78q/SCnHCiFaAH2AF4G+wKhq+kJK+RnKMB7fhj8qQenxeNSy3gl7hAdQnG7tluu83PBtEkWvNdMBcAv2pdvSF9g56j1q39eVtM1HkUYTJdn5ZO0/g3+rehQk2fZ4sgmKsAalwPAgcjJUHUYAWnVvxQPjHuLVB6ditAxldRnQhdOHT1NcqPQ2Dm05QOO2Tfh93wlV2szULEJs8ggODyYrPZvKtOvRlhHPP8L4oZMpK1WGN5q1u41WnVowZOQ9uHu6o9frKCooYvGbX1SkC/V2I81mSCjdUFwxxFbO90eTWPiAMrTYqlYAJUYzeYWlBHi6km4oYvL3+5k7qA1R/n/NxV4ZY2qWqkejDwvEmK6uB1OeVeQvZ2UMYS+PUu33vas7+TG7wcEQYn5aDr4R1nbkEx6AIcN+uLScY+t2c8+8xwFoeW9Xzm6Nw2w0UZCdT9LBM9RqGU3uReskEUNaDt42vQXv8ACupFv9u3i5EdQ4kodXvgqAZ7Av9/9nMmvGLCDtmHWSwNUoSM3ByyYPz7AACtLUefg3juSeb5U83IN9GfDfyWx4fAEhbRpQ766OdH71X7j4eCClxFRSxomlsRXpi1JycLcpI/fwAIpt/Ou83PBuHEX3NcoEANdgXzp9+WKFLPfxWdbA1GPdbAoS1MPApvRMdGHW60AXGoQpM7uSTRYlx06C0YQxJY2yxEvoatei9MSZapXR9eB8BvTXcRfwCdAOOCiE+LPBtVhKqbrapZTHpJTvowSfodd3mJB75Dxe0WF4RCk69VH3diZlo1qnfm2zp/m540R+7jiR7EPx7Bz1HrlxCRQmZxHS7TYAtO6uBLZriCFe/cD2bNwZwqMjCIkKRafX0WPw7eyL3auyiW5Wj2feHMfrY+ZyOdu6hlxmSibNOzdHo9Wg1Wlp1rkFlyo9NAc4deQUkdG1CI8KQ6fXcee9d7AjRq3b17BZA6bMn8S00TPIy7YG2Lnj32RYx0d4sPOjLJy7mA2rY1XBB6BZuB9JuQUk5xVSZjKz8WQKPRuEqWzCfdzZe0EZ4jqfbaDUaMLfw4X84jLGr97H87c3oU2k/ZDUX0Xh0bO41o1AHxmK0OvwHXw7+Zv2qWx0wdbhJp8+HSk5py5rv3tuJ2+t/fAbQHLcOQLrhuEfGYxWr6XF4C6cilU/Uwusay2zRr3bkJ2o/IBeTsmmXlelZ6t3dyWqTQMyz6nbUWrcefyjw/CNCkaj19J0cGfibSSySw1FfNzmGRZ3n8Ti7pNIOXzuDwUfgIy48/hGh+FtyaPBvZ25UCmPZS2f4esuk/i6yyQyDp9jw+MLyDqawNqhcyu2H/vPRg5/tFYVfADyjpzDs14YHrWVa63WkC6kxaivtQ3NniK2wwRiO0wg91B8RfDRurug9VBk1oNvb47ZaLKbvFBy4jS62rXQRYSBTodn/14Ubt2tsincvBO3Dq0A0Pj5oK9TC+Ol1GqX0fUgpaj252bwj+gBWYbFoqSUm4UQO1Dkt70AA+BzHX69gPZSyi2WTa2BC1WnqB7SZObwK0u5fcXLCK2GhJVbyT+TTLMpQ8mJSyD1Kjr18Uti6fDBU/Tb8hZCCBJWbuXySfWPltlk5rMZnzL7f3PQaDX8uiqWi2eSeGTyo8QfO8u+2H2MfvVx3D3ceGmRMnciKyWT18fMZdf6nbTo2pIPYz4BJIe2HGJ/pR9NAJPJzPvTP+K9r99Co9GwftUvJJ65wJgXR3Eq7jQ7Y3fz7Iwncfd0Z87imQCkJ2cwbXT1pprqNBqm9mnOM9/uwSwl97aIokGQNwu3n+K2MD96NQxj8h3NmLMxjuUHzoOA1wa1RgjBqkMJJOUV8Nnus3y2W5nV9OkDnQnwdK1W3uVMmTWf/YePkpeXz51DhvPsmBEMHexwpNUxJjMpsz4letlryjTsbzdRcjaJkEmPUnTsLIZN+wgcNRifPp2QJhOmPAOXXvx3RXJ9rRD04cEU7D3u0L3ZZOanmUsZuWyqMg37my1knE3mzknDSD52nlObDtFpZD/qd2uO2Wik6HIB372wCIC9y2K4/52nGR/zNkLAoW+3kX5K3Y6kycymmV/ywLKXEFoNx77ZSvbZZLpPHkra0QTiN1XdTgGe2vE+Lt7uaPU6GvZrzzcj5tvNoJMmMztmfMmg5S8hNBpOr9pK7plk2r84lMy4BFUw+jNIk5mjryyly4qpCK2GpBVbMJxOpslLw8g7cp60q1xrLkE+dF0xFWmWFKflcmj8Insjk5mc+R8TuuhNZRr2jxspO3cBv2dGUvL7GYq27qZo1wHcurQj4rsvwGwm9/3PMV9Wer5h/12Avm4UwsOdyI1fkzV7AcW77Sbj/vnzv8V78Az9UgAAIABJREFUQKKqZwO3MkKIFSgz3IKAdJRp0iMAX5SnE19JKecLIRoBq1FexxoP3AlcqTxsZjsNWwhxRUrpZdnuDawC6gNFQAEwwWI325Gvq1E+BFdTfKX/+6+GHTOnTY36r+nVsE91qPnVsFfV8GrYPrJmB0Z8//iExD9MWA0LsbUKq/r55Y2i7pHY6+6WJLW/s9q/ObUP/HrV/IQQA4B/A1rgCynlfAc2DwKzUZ7kxUkpH7maz79lD0hK+bCDzXZTqqSUZwDbJ9DbK9tY7HrZ/O9l878BGFRFmtnVO1onTpw4uTncqMkFQggtyiOOvsAlYL8QYq2U8ncbm4bANKCblDJXCBHi2JuVv2UAcuLEiRMn1+YGzm7rCMRLKc8DCCFWAvcCv9vYPAF8IqXMBZBSZth5qcQ/aRKCEydOnDixQcrqf65BLcD2IeElyzZbGgGNhBA7hRB7LEN2V8XZA3LixImTfyh/pAckhHgSeNJm02eW10igijf/Kn3XAQ1Rns9HAtuFEM2llHmVE9omcOLEiRMn/0D+yPRq23cWHXAJiLL5HgmkOLDZI6UsAxKEEKdRAtL+qvJ0BqC/kDb+Wdc2ug5ey67ZWXCN3K75TPG6WTUz7dpG10G7eTU7S63J/n9f2+g6eW7ImBr17/fEH1+v7o/wwzT798puNIWamn2vJaDT3+PphenGLbGzH2gohIgGkoF/obzuYssPwMPAUiFEEMqQ3PmrOXUGICdOnDj5h3KjXjCVUhqFEOOAjSjTsP8rpTwhhJgDHJBSrrXs6yeE+B1lRZkpUkr75VFscAYgJ06cOPmHciPXeJNS/gz8XGnbTJv/JTDZ8qkWzgDkxIkTJ/9QbvV1BpwByIkTJ07+odysVa6rizMAOXHixMk/FJP51p4s4QxANwmP7u0JmvY0aLXkr/6FvC++Ue33HtKXoBfHYsxQnuFdXr6W/O82ABA4eQwePTsCkLvoa65s2HrVvLrd0Zmp8yah1Wr4bvla/vPR/1T7H3vqYYY+eg8mk4mc7FxmTHyd1EvXno3WpmdbHp81Fo1Wy6aVMXy/6DvV/sFj76XPv/piMprJz7nMJ1M+JDNZWUNrxNSRtOutCHN9++Eqdv60w85/rV4t6ThnBEKj4eyKLRz7ZJ3D46hzVwfu+GwC6wbOIPtoAl6RQQzZ8jb555UVhzMPxbN76hK7dF63tyVi1hPKQqGrYsn8dLVqv9/QOwmfNpoyi8xE9rL15K6KwbNzC8JnjK2wc60fycXx75Afu+eaZWbL9DcWsG3nPgL8/fjhq0//UNqKvDt1wGfCONBoKfxpPQVfrbCzcevdC6/RIwEwxp8j77V5aEND8X9jDmg0oNNRuHoNhT/al+/Oc+m8HXsUs5Tc16oOj3dtrNqfermQGesOYigpw2yWPH9HM3o0CONYSg5zfy4XkJM83aMpvRtHODyH8F4taTtXqedzK7Zw8mPH9Rx1V0e6fz6BjQOmk3M0gTr3daXps3dX7PdrGsWG/tPJO6FeL7im/WubtcftwacRGi2lO36hdKP6WnZ94Cl0jZXVsHFxRePth2GSsqi+x/Ovo41ugjH+BEWfzORG4xyC+4MIIUKB94HOQC5QCrwtpfy+kl1d4CcpZfNK2+cA26SUm66RTxvgEDBASrnxhp1AddBoCJ7+HMljp2FMzyJq1UcUbN5D2bkklZnhl21kvf6JapvH7R1xva0BF+9/BuGip9aX71KwfT+ywLGsr0ajYfr8F3niwedJS8lg1cYlbN64nfNnEitsTh4/zUP9R1FcVMJDI+/nhZnjePHJ6dc4BQ1PzH2K1x6dSXZaNm+vfY/9m/Zx6ax1im3CifNMuXsypcWl9B8+kMemjeK9ce/Qrnd76jWvz+SBE9C76Jn7zRsc2nKQIhv5aKERdHp9JDEPz6cwNYe7f55DUsxBLldaTVnn6UbTx/uTeSheXXYX0lnb79WrnQARc54mYcQMjGnZ1P9xAfmb9lJSSXri8vrtpMxSLzNYsOcY8Xcp07m1vl402vIZhu1qNc3qMGRQXx4Zeg+vzK32erZ25+AzeQI5k6Zgysgk6ItPKdmxC2Oi9QdSG1kLr+GPkP3seKThCho/PwBM2dlkPT0OysoQ7m4ELVtC8Y5dmLOtk5ZMZsmbG+P49OFuhPq48+iSzfRsGE79YOsC85/vPE2/prV4sF09zmXmM+6b3fzSIIwGwT58/XgvdBoNmVeKefCLX7m9YRg6jfqOXGgE7d4YxeZ/vUlRag79fp5L8sZD5J9Vyx7oPN1oNKY/WQet9Xzh+11c+F6RAPFtEsXtSybbBYea9o/Q4P7wcxR8MA2Zm4XntI8wHt2DOdV6LZd8u5hyyTz9HfegjWpg3RfzLcLFFX2Pu6gJzDdJZqG63FL9M6HIF/6AEkDqSSnbocw3j6xkV2XglFLOvFbwsfAwsMPy1+GxVFI/vWG4tWhMWVIKxktpUGbkyi9b8OrdpVppXRrUpmj/UTCZkUUllJ4+j2ePqiV+W7S9jaSES1y6kIKxzMgvP8TSe8DtKpv9Ow9RXKRcInEHjxMafu33fRq0bkhqYirpF9MxlhnZsW47Hfuq3x85vvsYpcWlAJw5fJpAizhbZMMoTuw9jtlkpqSohMSTibTp2VaVNqhNfQyJ6VxJysRcZiLhxz3U7t/O7jjavjSM44t+wlRcds1jtsWjVUNKL6RSdjEdWWbk8rpt+PT94++/+AzqxpUtB5HFVatyVkX71i3w9fnzK1vrmzbBdCkFU0oqGI0UbfoN1+7dVDYeg++mYM0PSMMVAMx5lpfSjUYos5SZ3gXh4L2Z4yk5RPl7EunviV6rof9tkWw5q9axEUCBRczwSklZhWigu15XEWxKjSbHyqcoCr9XEtMpsNRz0o97iHRQzy1fGsbJhT9hKil16KfOkC5c+GGX3faa9q+Nbow5IwWZlQYmI2UHtqBrVfW1rO9wB2X7t1R8N506giyuuVXmb3U9oFsqAAG9gVIpZcV4hJTygpTyIyHEKCHEt0KIdUBMVQ6EEEuFEMOEEAOFEN/YbO9lSVse6IahKJv2E0K4WbbXFUKcFEIsROkdRQkh+gkhdgshDlnyL5dqmCmE2C+EOC6E+Ew41P51jDY0kDJbHfk0ex15AK9+3Yj6fhFh70+vUF0sOXUejx4dEG6uaPx8cO/YSqXIWJmQsGDSUqxrAqanZBByFfv7HxnM9t92V7m/nMCwQLJTrS/WZqdmERAWWKX9nQ/15dAWRQgs8fcE2vZqh4ubC97+3jTv0kKl4ArgEeZPQYpVPbQgNQePMH+VTUCzOniEB3Bp0xEq41U7mMEb5zFg9auEdGxst18XFkiZzfGXpWWjd3D8PgO60uCXD6m9cKpK3bQcv7t7kLfOsWBcTaMNDsKUYa1bc2Ym2mD1MeqiItFFRRG48CMCF3+Ca6cOFfs0IcEELf2C0DWruLJ8par3A5BhKCbMx73ie6i3OxmGYpXN07c3Zf3xi/T76BfGfbObqTby58eSc7j/s00M+/xXpg9sbdf7AfAIC6AwxZpvYWoO7uHqevZvXgePiEBSNlXdy6x9T2cu/GDfbmvav/ALxJxrvZZlbhYaP/t2AiACQtAEhWI6Zd9ea4obuBZcjXCrBaBmKD/8VdEFGCml7F0NX7FAZyFEuR7zQyjaPgDdgAQp5TlgC2rJhcbAMillGxT9n+lAHyllW+AA1jnuH0spO1iGAN2Bu3GAEOJJIcQBIcSBlbmXyjc6sFS3gILNe0jsM5KL9z1D4Z7DhLzxIgBFuw5RuH0/kV+/T9i70yiOO4l0INdsk/81crJy99ABNGvdlCWffFWFhcqzg1Nw7Pn2+3rRoEUDfli8BoC47Uc4uPkAb655m8kfTeHMoVOYKp+DozKS6v0dZw/nwJyv7cwKM/JY3XEi6/pPZ/9ry+n5ybPovdzVRo7KpdLxG37dx+keY4gf+DxXdhwh8t2Jqv26YH/cGtfFsO36RNP+NA7LqFIdaLXoomqRPX4iebPn4vvyFISXckmYMzLJGjWWjIeG4z6gHxp/9Q+zo9qsnOOGExe5p2VtYsYP5OMHuzB97UHMlmNoUSuANU/2YfnoXvxn1xlKHLVTh5eCTc5C0Gb2cA6/ttyBoUJgm/qYikq5fPrSX++/WkukKeg79MJ4aMdfqhJnlqLan5vBrRaAVAghPhFCxAkhytcSipVS5lw1kQUppRHYAAy2DNndBfxo2f0wsNLy/0rUw3AXpJTlT5M7A7cBO4UQR4CRQB3LvjuEEHuFEMdQem7NqjiOz6SU7aWU7f/lr4wkmtKy0NvqyIcFYcpQ332aLxsqhkjyv/0F12YNK/blLl7BxfufJWXsNEBQlqQez7YlPTWDsAjrkFpoRAiZafZiWp1v78CTE0cx/rEplJVeezgrOy2rYkgNIDA8iJx0+6pp2a0Vw8Y9wJtj52G0DNUAfPfxt7wwaCKvDZ8JQpCaqH62U5iag2eEVU7bMzyAwvTciu96Lzf8mkQyYPWrDNvzPsFt63PnkskEtozGXGqkJFcZcso+loghMQOfemo5b2NqlqpHow8LxFjp+E15BqTlmHNWxuDevIFqv+9d3cmP2Q1XuQGoSUwZmWhDrHWrCQ7GlKVuR6bMTIq37wSTCVNqGsaki+giVSPamLOzMSYk4tKqhWp7qLcbafnW4aF0QxHB3m4qm+/jLtCvqbIocqvIQEpMJvIK1cNY9YJ8cNdric/MtzuHwtQcPCKsPU+P8ACK0qxrVyr1HEXv76YzeO8HBLVtQI+lLxDQMrrCpva9jofH/gr/Mi8Ljb/1Whb+QZjzHL/8r2/fk7J9WxzuqylMZk21PzeDWy0AnQAqHgZIKZ9DUTEtr+GCP+hvFfAgSoDYL6U0WISVhgIzhRCJwEfAQIv6aeU8BErQa2353CalHGMZslsIDJNStgA+B9RX5lUoPn4afZ1a6GqFgl6H18BeFGxWz6DSBtn8+N7RmbLzloeaGg0aX+VQXRpF49I4msKdB6mK44dPUrteFLVqh6PT6xg4pC+bN6p1+Zo0b8Ssd15m3GNTyMnKrcKTmvi4s4RHRxASFYpOr6P74B7sj92rsoluVo+n33yWN8fM47LNOnUajQYvP+Uc6jSpS90mdTmyTT38kXXkPD7RYXhFBaPRa4m+tzMXbeSTywxFrGzxDKs7T2J150lkHjrHr6MXkH00AdcA74pnGl61g/GODsWQpJYmKTx6Fte6EegjQxF6Hb6Dbye/kvS4LtjaI/Dp05GSc+oJCn733E7e2psz/AZQduoU2qhaaMPDQKfDvU9vSnaqfyhLtu/Apa2iMit8fdBFRWJMSUUTHAQuLsp2by9cWjbHmKQ+v2YR/iTlXiE5r4Ayk5mNv1+iZ8NwlU24jwd7E5UbmvNZ+ZQazfh7uJCcV4DRrNzpp1wu5ELOFSJ8PezOIefIebyjw/C01HPteztzKcbanssMRaxp/jTrOk1kXaeJZB2KZ/uo98g5mqAYCEHtuztx4UfHw8Y17d+UeBpNSC1EYChodejb98IYZz8bUhMaifDwwnT+dwdeag75Bz43g1ttFtxvwBtCiGeklOUC7PattvpsAf6DIpRUPvzWB0Uqtn+5kRDiS2AI9oqpe4BPhBANpJTxQggPlAkR5b9mWZZnQsNQpL+rh8lM5uufEPH5GwiNhvzvYyiNv0DAuMcoPnGGws178BtxLx53dAGjCdNlA+mvvKccq05L5FfK/+YrhaS//BaYqu7Sm0wm3pj2LotX/hutVsP3K37i3OkEnnvpCU7EnWLLxu28MGs8Hp4eLPjidQBSk9MZ/9iUq56C2WTmi5mLmblsNhqthl+/2cTFsxf51+RHOHc0nv2b9vHYK6Nw83DnxYUvK4WVksmbY19Hq9fy+uo3ASgyFPHBxAWYK52DNJnZM/1L+n79EkKjIX7VVvLOJNP6xaFkxyVwMbbqYa+wzk1o/eJQpMmENEl2T1tCaV6lexeTmZRZnxK97DVlGva3myg5m0TIpEcpOnYWw6Z9BI4ajE+fTkiTCVOegUsvWhca1dcKQR8eTMHe41ctp6sxZdZ89h8+Sl5ePncOGc6zY0YwdHD/aye0OYf8BR8SsOBt0GgoWv8LxoREvMaMpuzUaUp27qJk735cOnQg6H9LwGwmf+GnyPx89O3b4TPumQpXV1Z8g/F8gsq9TqNhar9WPLNyJ2Yz3NuqDg2CfVi49XduC/enV6NwJt/ZnDm/HGb5vnhA8NrdbRFCcPhiNv/dfQadRoNGwLT+rfD3cLU7BWkyc+DVpfT6+mWEVsP5lVvJP5NMiylDyYlLIDnm6sObIZ2bUJiaQ0GSY4nsmvaP2Uzxyk/wmKBcy6U7YzCnXsB18GOYLpzBeFQJRvoOvSg7YP+6hMeL76EJi0S4uuM1/yuKlr2P6feqbyj/KLf6LDhRedz7ZiOECEeZht0JyETpkXyK8pylvZRynMWuLnAWSLdJPgllqO0nKeVqi93HKJMNQqSUhUKIpShLhldMdBBC3AM8Y/mopnYLIXoDbwHlV890KeVaIcQ8lBl6iShCTReuJdMdf1v/Gi3sIf+A1bDvMfpc2+g6aOdSs2X0V6yGneVcDfumc9fgml3ZHsBn8cbrjh47w4ZV+zenW9rqvzxa3Wo9IKSUqSg/7I5YamOXCOgd2Hxbyd84YJzN91EO8lwLrLV8bV5p329ABwdppqNMUHDixImTW5K/brrDn+OWC0BOnDhx4uTGIKt4/+pWwRmAnDhx4uQfivEWfwbkDEBOnDhx8g/F2QNyUkFevvu1ja6DV7WO38C+YZRBfg1LHW/TF1/b6DqIl39+6Ztq0X46z0WmXtvuOgj64T816v9Ym0k16r+xFk6bvGo0jwv6mm2n5zfYz+i70bS+AT6cz4Cc/GOo6eDzT6Cmg88/gZoOPk6sOHtATpw4ceLkpuDsATlx4sSJk5uCydkDcuLEiRMnN4NbXJHbGYCcOHHi5J+K2dkDcuLEiRMnN4Nba6E1e5wB6Cbh06sNtV8bC1oNWStiSftkjWp/4AO9iZw+krI0RSIgY+l6slYoQq/tLnxH0SlldezS5EziH3/Dzn94r5a0nTsCodFwbsUWTn68zuFxRN3Vke6fT2DjgOnkHE2gzn1dafqsVdrIr2kUG/pPt5ciBqJ6taTrayMQWg2nVmzhyCeO84i+qwP9Fk/gu0EzyDpqXfDSKyKQBze/xYEFazi6+Ge7dM17tuaRmaMRWg3bV/3Kz4t+UO3v9Wg/eo/oj9lspqSgmC+nLSYl/hK3dW/JsJcfRafXYSwz8s0b/+PUbvtFQxv2bMmgmY+h0Wo4uGoz2xapj7/Do3fSaURfpNlMaUEJP0z7gsz4ZDQ6Lfe99QThzeqi0Wk5smY72xautfMP4NqpAz4TxoFGS+FP6yn4aoWdjVvvXniNHgmAMf4cea/NQxsaiv8bc0CjAZ2OwtVrKPzRcflWxfQ3FrBt5z4C/P344atPr53AAT692hA5+wnQasheEUv6wu9U+wMe6E2tV0dRlqZIEGQu/ZnslbEAtElcQ9Eppd2UpmRx/vHXHeZR0201umdL+swagUarIW7lFvYscuy/8aAO3LdoAkvvnkHasQTc/Ly479PnCW9Zj2OrtxE7c5nDdN4921Jr1liEVkv2yhgyFlUqo2G9iXhltLWMlq0nx1JG+oggot4aj0tEEEjJ+VFzKL2UYZfHn8U5CeEGI4QwAcdsNg2xrAtXlX0iyiKmWUKIK1JKL8tCpieB01hUhYHRUsrTV/FTF+gqpfza8n0UNouj/iE0GmrPe4ozj8yiLDWbpuvfIS9mH8Vn1YJXuet2kDT9c7vk5uJSfu9f9bsaQiNo98YoNv/rTYpSc+j381ySNx4i/6xaN0jn6UajMf3JOhhfse3C97u48L2ypL9vkyhuXzLZYfARGkG3eSNZ/8h8ClJzuH/9HBJjDpJ3Vq3ro/d0o8Xo/qQfirfz0WX2oyRtjqviHDQMnzOW94bPIScth5lr53Mk9gAp8dYy2vPjdrYsV8RxW/dpz0MzRvL+yNe5kmvgwzHzycvIpVajKCYvm84LnZ+yO/7Bc0azZPib5Kdl8/TaeZyMPURmvLWMjv64i/3LfwWgSZ+2DJwxnGUj36L5oE5oXfR8PGAqejcXnt/0DkfX7iLvUqUFKjUafCZPIGfSFEwZmQR98SklO3ZhTLSWpzayFl7DHyH72fFIwxU0fn4AmLKzyXp6HJSVIdzdCFq2hOIdu+xUS6/GkEF9eWToPbwy991qp6l8/FHznuKspZ02/uldLsfuo/isejHR3HU7uDTjM7vk5uJSTg24+jtFNd1WhUbQb+5IVj46H0NaDqPWzuHspoNkV2qnLp5utB/Vn2SbdmoqKWP7u6sJahxJcGO1hpJtGUXOfYpzj86kLC2bRmvf4/KmfZRULqOfdpA8c7Fd8joLJpH28bdc2XEEjYcb0nxjQ4a5+kLNN4VbTQ+oOhTZ6PO0vlrwuQbnLOlbAV8Cr1zDvi7wyJ/MS4Vn64aUJKZSmpSOLDOS8+MO/PrduBWIA9rU50piOgVJmZjLTCT9uIfI/u3s7Fq+NIyTC3/CVFLqwAvUGVK1EFdI6/rkJ6ZjsOQR/+Me6vazz6PDlGEcWfQTphK1yF3d/u0wJGWSe8axmF691g3IuJBG5sUMTGVG9q7bSet+6jVhi69YxdJcPVwrxhuSTiSQl6HoGiWfuYje1QWdi/peK7J1A7IvpJN7MQNTmYlj63bTtNLxl9j4d/FwtVHSlLi4u6LRatC5uWAqNVJiKKIy+qZNMF1KwZSSCkYjRZt+w7V7N5WNx+C7KVjzA9KgCOiZ8yxiaUZjhSAhepcKfaM/QvvWLfD1+fMv3irtNK2ineau3Y5vv45/2p8jarqthreuT25iOpcvKv5/X7eHhn3t/fd4YRh7PlW307KiEi4dOGPXdm3xKL+WL1rKaN12fPtW71p2bRgFOi1XdigS3ebCYmSx4/P7s5j+wOdm8HcMQHYIIUZZZBfKv/8khOj1B1z4ALmWtHWFENuFEIcsn64Wm/lADyHEESFE+W1dhBBigxDirBDi7epm5hIeQGmq9W65NC0bl/AAOzu/gV24LfYD6i1+SaXeqXF1oen6d2my9i38+ts3do+wAApTrHfKhak5uIer5Zb9m9fBIyKQlE2HKyevoPY9nbnwg2MhLo9wf66kWhVEC9Jy8KyUR2CzOnhGBJD06xHVdp27K62fvZsDC9TDjrb4hQaQk2Ito9zUbPxD7cuo94gBzN/6MQ9MHcHy2fYrBLQb2JmkEwkqNVYAn1B/LtuUUX5qDj4O/Hca0ZfJW9+n/9RHWD9bGYI5/vM+SotKeHnfQqbs+pAdn6+n6LK9VqI2OAhThnU4xZyZiTZYvVqFLioSXVQUgQs/InDxJ7h2sgZZTUgwQUu/IHTNKq4sX/mHej83An1YIKU2dVCWmo0+LNDOzn9gF5rG/JvoT1+2a6eN179H4x/fxtdBO4Wab6veYf4YbNqpITUH7zC1/9BmdfCJCODcb0cqJ78m+rBAylJtyyjLYRn5DexC4w0fUneRtYzcoiMw5RdQd/E0Gv38ARGvjFKGXG8gZlH9z83g7xiA3C1B4IgQ4vvr8FPf4uMcMBlYYNmeAfSVUrYFHgI+tGyfCmy39Jret2xrbbFpATwkhIiqnIkQ4kkhxAEhxIE1BYnlW+0OprIsU17sfo51eZLf+07EsD2O6A+er9h3tNNYTt71IufHLSBq9hhc66jlph3L1NtkIARtZg/n8GvLHRgqBLapj6molMunLzncLxxlYnsOQtB19nB2z/nazqz9C/dz9PMNGAtLqsxfOBg6cKRd9dv/NjC15zi+nf8Vg8cPU+2LaBjJA1OH8+Ur9kMfVNP/3v/FsqDnJDbOX0Gv8UMAiGxVH2ky81an53ivx0S6jR2Ef5QDrSRHwx+V89Bq0UXVInv8RPJmz8X35SkIL08AzBmZZI0aS8ZDw3Ef0A+Nv7+9v5rkWu0IuBy7n+Ndn+BkvwkYdsRR9/0JFfuOdx7L6bteIGH8e0TOGoNL5XZanTyuu61eu53eOWM4v82zb6fV49p1fHnTfn7vNpbTA57HsCOO2gsmKjt0Wrw63EbKvP9yZvBkXGqHEfDAnX/yOBxjRlT7czP4OwYg2yG4+67DT/kQXH1gIlA+iK0HPhdCHEPRFrrtKj5+lVJellIWA78DdSobSCk/k1K2l1K2v9+zLgClqdm42NwpuoQFVkw2KMeUZ0Ba7tozv47Fo0X9in1l6crwUmlSOobdx/FoHq1KW5iag0eE9S7MIzyAorS8iu96Lzf8mkTR+7vpDN77AUFtG9Bj6QsEtLT6qX1v1cNvAAWpOXjZ9No8wwIoSLPKebt4ueHfOJJ7vn2VR3a/T0ib+gz472SCWkYT0qYBnV/9F4/sfp8WY/rTZvw9NBvVV+U/Ny2bgAhrGfmHB1YMqzli37qdtOlr7T34hwUwbvFLfDH5IzKT0u3s89Ny8LUpI5/wAAxX8X9s3W6a9m0PQMt7u3J2axxmo4mC7HySDp6hVstouzSmjEy0IdbApAkOxpSl7sWYMjMp3r4TTCZMqWkYky6ii1Q/bzBnZ2NMSMSlVYsqj68mKEvNVh6OW9CHB1KWXnU7zfo6plI7VWxLk9K5suc4Hs3q2eVR023VkJaDt0079Q4PwJBurWdXLzeCGkfyyMpXeWbH+0S0qc/Q/0wmrIV9fTqiLC1L1evThwddtYyyV8Tg0Vwpo7LUbIpOnKf0YjqYzFzeuAf35vZldD3c6pLcf8cA5Agj6nNx+4Pp1wK3W/6fhKKy2gpoD7hcJZ3tLbyJak7qKIg7i1t0OC5RIQi9joB7u5MXu09low+x3u369etAseXhu9bXE2F5nqHz98arQxOKzqgfeOYcOY93dBieUcFo9Fpq39uZSzFWmd8yQxFrmj/Nuk5ZHPqPAAAgAElEQVQTWddpIlmH4tk+6j1yymeoCUHtuztx4UfHw28AGXHn8Y0Ow9uSR4N7O3PBRia71FDEspbP8HWXSXzdZRIZh8+x4fEFZB1NYO3QuRXbj/1nI4c/WsuJpbEq/wlx8YTWDScoMgStXkenwd04ErtfZRNS13pH3bJ3WzIS0wBw9/Fg4pJX+O7t5cQfdDyvJDnuHIF1w/CPDEar19JicBdOxaqlkANt/Dfq3YZsi//LKdnU69oMAL27K1FtGpB5Tv1QG6Ds1Cm0UbXQhoeBTod7n96U7FT/UJZs34FL2zYACF8fdFGRGFNS0QQHgYvS9IS3Fy4tm2NM+muVRAvizuJa19pO/e/pweVK7VRn0059+3V02E61/t54tm9qN3kBar6tpsadJyA6DF+L/9sGdybepp2WGIr4sM0zLOo+iUXdJ5Fy+BzfjVlA2rEEh/4qUxh3FtfoCFyiQpUyGtyD/Ni9VZdRX2sZFcadRevrhTZAUQH26trSbvLC9XKrD8H97WbBVUEi8KwQQgPUAv7ok9LuwDnL/77AJSmlWQgxEtBathuAG7OUsslM0ozPabR8Fmi0ZK/aRPGZi0S8+DAFcfFcjt1PyON34de3I9Jkwph3hcRJykigW4NI6rz1LJjNoNGQ9skau9lz0mTmwKtL6fX1ywithvMrt5J/JpkWU4aSE5dAcswhR0dVQUjnJhSm5lCQlFmljTSZ2THjSwYtfwmh0XB61VZyzyTT/sWhZMYlqILRn8FsMvPVzC+YvGw6Gq2GHd/8RsrZSwyZ9BCJx85xZNMB7hw5kNu6tcRkNFJwuYAvXvgIgDsfG0hInTAGPz+Mwc8rw3LvjZiLITtf5f+nmUsZuWyqMg37my1knE3mzknDSD52nlObDtFpZD/qd2uO2Wik6HIB372wCIC9y2K4/52nGR/zNkLAoW+3kX7KwQ+HyUz+gg8JWPA2aDQUrf8FY0IiXmNG/5+98w6Pqmj/9z276QTSSSGh9xJC74JIEykiiCIgzddKBxWkiICAvq9iQcFKUbpKFyFUpXdCr6EkbHpCetnd+f1xTpLdZANBCPDld+7r2uvKOWfmmTkl+5yZefb5kHP+All795F18DAOTZrg/ctCMJtJ/nYBMjkZ+8aNKDP8rTxTqctXYbxavC/FXN79cA6Hj4eRlJTMM88P4O1hA+ndvXPxDZjM3JzyPVV/nYbQ64hfuZ3MizfxH/cK6WGXuR16iLJDuuGmPqempFSujVUkyZ2qBlF+zltIs0ToBNHf/G7TAZX0sypNZrZOXcxLS95D6HWErdpN3KVI2oztjSEsnMvb7mz/rT1zcSjtjN7ejmqdGrNy4BzrCDqTmYip31F5iXKNElZtI/PSTfzGKtcoedshfAZ3p0zHpmA0Ybydwo3xXyh1zWYiP15I1WUzQUDGqSvEL996x/7cK497GLawNe/9OJMbSl1gnwB+RVmTOQ34AtOklLuKGYadDQyXUh4UQlQDfgfSgZ3ACLWOPfAX4I0iDZ6IRRi2EGIj8D8p5a6i+n4k8PkSvdiXzKVK0vxDyYZ90K5k5RgC7jigvX8eRjbs/+tyDA8jG3ZJyzF0Ifnuhe6TkOvr7/skfgocUOzvnGERvz70cdD/uRFQQeej7pNA/yLKVyxYVw3dtinOI6W8BARb7Jqo7s8BCq4QLrKo1w0NDQ2Nx4jHfQT0f84BaWhoaGgUD80BaWhoaGg8EuTjnQhBc0AaGhoaTyraCEgjj/2iZBdfx8TtLFH71dzLlah9gJo635K1L+41Qv/ecP/Pg0upVBQlHSRQ7/jcuxe6D5Y1nlSi9gHSSji5THqWfYnaf1A8qhQ7xUVzQBoaGhpPKJognYaGhobGI+Fxn4J7UjIhaGhoaGgUwHwPn7shhOgihLgghLgshJhwh3J9hBBSCNH4bjY1B6ShoaHxhPKgcsEJIfTAN8CzKPkx+wkhCuXJFEKUBkYCBwses4XmgDQ0NDSeUB5gLrimwGUp5VUpZTawAuhpo9wM4FOgWClNtDWgR0T5dsE8NU2Rsz67fBdHv7UtE1ylaxO6fjeKlc9NISYsHN+Qyjw9ZxigZPs/OHcNV/86AkDnTu34/PPp6HU6fl64nE//+42VLQcHBxYt/JKGDeqRkJBIv/5vcf16BPb29sz/9hMaNQrGbJaMHTuV3X8ryR3t7e356suZtG3bEjt0fDF7PqEblWi71k8354OPx6HT6/jt13X8+LW1ZHHj5g2YOHMM1WtXZdzrk9m6cUfesXFThtO2gyLONv/zn9i8bluhc2/QtiHDpv0HnV7HthWh/PHtb1bHe7zWkw79OmEymkhOSGbe+C+JjVRygg2cOIjG7ZXs2Ku+WsHeDXsK2a/UNphnPlTuQdiKXRwsQqq5etcmPD9/FEsspJqfXzASv+DKnP7tb7YVIdUMsPdKNJ+GhmGWkl71KzC0ZQ2r44bb6UzZcJSUrBzMZsnIp+vQpqofp24lMOPPXH0ayZttatG+RkAh+w9DMvtOPAjZ7xpt69NTlUY/uHInO+dby5u36N+BlgM7YjabyU7L5LeJPxKtKtf61yxP71nDcHJ1QZrNfNlzMsYCAnK129anryrtvnfldrbOX2d1vE3/jrS1kHZfOvE7oiyUcT0CvJgaOpdNX6xm2w+FnxH3p0OoNH0o6HXELNtO5DxrlRifvk9TcepAslVdIsPCzcQs245joA81fnoXodMh7O0w/Pwn0UsebC64BxgFVw6wTOYXAViFfAohGgBBUsqNQojxxTFaLAckhPACtqubfijnlZv9r6nqES3LewJ9pZQL1O2qKDLaFwBHlOHZa1JKa5Wwf4kQYhNQRkrZxmLfr8BvUsq192CnK/ARStLRTJR8ce9KKW2L4uTXswPipJTuxWpHJ2g3cxBrX5lDqiGBlzZO52roURJtyFnXH9qZKAuZ4PjzEax8bgrSZMalrDv9tnxMeOgxkJKvvpxJl679iIgwcGD/n2zYuJVz5y7l1R06pB+JibepWbs1ffv2YPasSbzS/y1eG6YIvTZo2AEfHy82bviV5i26IqXkg4kjiY2Np3adNlT3CMTNQ8ncq9PpmPLJewx7cTjRt2JYtXUxO7f8w5WL+Qkzb0VGMXHkdIa+PcDqvNp2aEXt4Br0aj8AB0d7lqz9jr+37yctNV/UTafT8frMN5nWfwrxhng+3fA5h0IPEmGR0PLqmauMf24s2ZlZdB7wLK9+MITP3vmURu0bU7luFcZ0GYm9gz0zV8/m2M6jZFgonAqdoMOMQaxSpZpfXT+dy0VINTca3JlbNqSafWoE4l2UVDNgMktmbznJgn6t8C3jTP+FO2lbzZ8qPmXyyvyw9wKdapWjb6PKXIlNZviq/Wyu6kdVnzIsG9oOO52O2NRM+v64naeq+WFnKVj2ECSz78b9yn4LnaDX9CF8P2AWt6PiGbX+Y86GHs1zMADH1u1l/1LlBaV2h0Z0nzKQHwfNQafX0W/uOywf+w2GczdwcXfFlGMsZP/l6cP4asBMEqPimbB+NmGhR6wczOF1e/hnqeKUgzs0os+UQcwbNCvv+ItTBnNmVxFieDodlWf9hzMvTSfbEE/w5k9I2HqYjIvWXxlx6/YRPulHq33Z0Ymc6v4BMtuIzsWJkF1zSdhyOE9u5UFgvgehBSHE68DrFru+l1LmPjg2lZss6uqAucDge+lfsabgpJTxuRo8wAJgroUmjy0NWU/gzQL7Lqj16wGVgN730tGiUJ1jPcBXCFH+PuzUB74ABkgpawINgJXY0PhRHc6/xjekCknXoklWZYgvrj9AZRty1s3H9+HY/I1Wb3TGzGykSVkytHO0z3sEfEOqcOXKNcLDb5CTk8OqVevoUSDzcY/unfjll9UA/P77Jto/3RqAWrWqs2OnMkKIjY3ndlIyjRvVB2DwoJeZ84mSZVpKSVLCbQCCG9bhRngEEddvkZNj5M81W2nf5Smr9m7dNHDx7GXMBXTuq9SoxOF9xzGZTGSkZ3LhzCXatG9hVaZaSDUM1wxE34jGmGNkz4a/aVpAtvz0/lNkZyqKGBePX8DLX9GVCaoWxJkDpzGbzGRlZHHtbDgN2llfX3/1HuRKNZ/bcICqNqSaW4/rw6EF1vcgJyOLyCMXC71pF+T0rQSCPEoR6FEKe72OzrUD2XXJOlmpANJUrZjUrBx8XJXfKTnb2+U5m2yjyaYA4MOQzL4b9yv7XT6kKvHXo0hQpdFPbNhPnU7Wa9dFSaNXbxOM4fwNDOduAJCelIo0W3/hVgypSuz1KOJU+0c27KP+HaTdHVycrATl6ndqQtyNaAyXbL+DujaoSsa1KLLUexC3bg+enZvYLFsQmWPM0wnSOdr9K9n1u3EvQQiW2mXqx/KtJQKwFNwMBCzf1koDdYHcBNDNgfV3C0S47zUgIcR7QojT6meEunsOUENVHJ1jWV4d9RxGGdIhhHhNCPGHKqMdLoR4SwjxrhDiuBBinxDCXS03RghxVghxUh3d5NIHWIviLF4q0L3Oqrz2RSHEs6qdI0KIvHkQIcQe1flMAGZIKS+o/ZRSyrVSyr0W5T4WQvwNDBdCVBFCHBRCHAam3cs1K+XnQeqtfNGqVEMCrgVkgr3rVMA1wJNr2wvLBPuGVOGVbXPoFzqbnR8sRJrMlPLz4GZE/vMQEWkgIMBagTKgnF9eGZPJxO3byXh5eRAWdpYe3Tuj1+upWDGIhg3rERgUgJub8qY+fdp7HDr4F3N/nI2XjyLuVdbPh6jIfKG3aEMMvv4+xTr/82cu0eaZFjg5O+Lu6UbT1o3wK2etKOrp50WchRx0vCEeL9/CUse5dHipI8d2Kjoy4Wev0fDpRjg4OVLaowx1Wwbj7W8the1aDKnmsnUqUPpfSjUDxKRk4lcmP+etb2lnYlKsp8bffKoWm07fpNPXmxm+aj8TOuXnwT0VmcAL32+jzw/bmfxsiPXoh4cjmV3SuPl6kGQhyZ1kiMfNt7Dya8uBHZmw+wu6TXiFtdMWA+BT2R+k5D9LJjB64yzavdG9UD13X08SLewnGuJxtyG93nZgZ6bv/opeE/qzctpCABycHen0Zk82fbm6yP47+nmSHZl/D7INCTjYuAdezzWn/vbPqfHDeBwsBPgcAryov/1zGh39nsh5ax/o6AceqCDdYaCaEKKSEMIBeBlFR01pRxHm9JZSVlQTQB8Aekgpj9zJ6H05ICFEU5Qs1E2BFiiaPMEoX+YX1BHShAJ1nIEmwBaL3XVQnEdz4BMgUUrZADgK5M7fvAeESCnrA8Mt6vYDlquffgW6GAS0BboD3wshHFEcVV+1L4GAl5TypNqHu4nYlJFSPiWl/AL4GvhSStmE/OnIYmFbbtqqAG0+HMCeGbZlgqNPXGFZhwms6jaVxu90R+9oXywJ66LaXbhoBZERBg4e2Mznn33E/v1HMBqN2NnpCQoKYO/+wzRt1oUTR07x3rSRxTuHO7Bv10H+3raPZZt+4rPvZnLiyClMRuvZ6uJKcgO07dWOKsFVWfvdHwCc/Oc4x3YcZc6aTxk7bzwXjp7HbCpg/26y6ELQfsoAdv5rqWbb/9QFW/3rzE16BJdn64hnmde3BZPXH8WsdqReOU/+eL0DS4e046d9F8kqcI0eimR2SVPM52jfL6HMaTuaTXOW0WGEIoSs0+uo1KQGS0d9wzd9plG3c2OqqkKB+eaL9xzt/mULU9uOZO2cpXQdoUzOdBvTl+0/bSLrDtLxxZFdTww9zNGmb3LymbEk/RNGtS9H5B3LvhXPyWfGcqzFO/j0bYe9t1vRbf0LHlQYtjpwGI7yvX0OWCWlPCOEmC6E6PFv+3e/I6A2wO9SynQpZQrKSKR1EWVrCCFOAPEo0RRnLI7tkFKmSSmjgVQgd6XvFFBR/fsM8KsQoj+QAyCEKAeUBw5IKc8CeiFETQu7q6SUZnVUcxOoBqwCXlSPv6RuWyGEKKuO3i4JIUZbHFph8XcLFGcG8EsR54wQ4nV11HVkb6qyHpNqSMA1IP8tzNXfk7RoazlrrxqBvLBqEoP2zcWvQRWe+3ksZQvIPidevkVOehZeNQJJNSQQFJi/SB1Yzh+DwVqKOjLCkFdGr9fj5laGhIRETCYT496dRuMmnXih91Dc3d24fDmc+PhE0tLSWbt2MwBb1m+jdj3l8kYbYvArl582x9e/LDFRxffD332xkBfaD2DYiyMQCK5ftV63iDfE4W0hB+3l70VCTEJBMwS3rk+f4X2ZPWwmxuz8+f/f5q1i7LOj+Kj/VIQQ3Aq3XtuxJdWcWuAeeNcIpN+KSbyhSjW/cA9SzQC+pZ2ISs6f3olOycCntHUqoDUnr9OplpLiqH6gF1kmE0np1rPalb3L4Gyv53KstQbNw5DMLmluRyXgbjEicPf3IvkO0ugnNuynjiqNfjsqgSsHz5GemEJOZjbnd54gsIA8fWJUPB4W9j38vbh9B/tHNuyjvirtXimkKi9M7M/MPfNoP7QrXd7pRdtXrae1swzxOJTLvwcO/p5kF7gHxsTUvHsQ/es2SgUXvs450YlkXLhJmWa1iuzbv+FBKqJKKf+UUlaXUlaRUn6s7psqpVxvo2y7u41+4P4d0L1MWuauAVUF2qoL/rlYvmKYLbbN5AdKdEZZf2oKHFHj0l8CvIBwdd6xPMrQMJeCrzpSSnkdSFVj2F8i34mcARqqhWLUvv4EWCZwS7O0ZcN+ISznVVu5VgMg+uRV3Cv6UUaVCa7eo7kSSKCSnZLBj/XfYnHLMSxuOYao41fYNPRzYsLCKRPkg9Art610OS/cq/iTfDOW6JNXqVq1EhUrBmFvb0/fvj3ZsNE6ombDxq0MHKj43t69n2Pnrr0AODs74eKiTBV1eKYNRqMxL3hh46ZQ2rVtCUDzNk24rAYZnDp+lgqVgyhXPgB7ezu69urEzi3/3O1yAEqAgbuH8qZXvXZVatSuyt5d1j8buHTyEv6VAigb5IudvR2tuz/F4QJy0JXqVOat2e8wa9gMbsfftrJf2l1Zl6hQsyIVa1XkxN/Wi8iGk1fxsJBqrlVAqjk7JYN5Dd7iu9Zj+E6Vav7jHqSaAeoEeHAjMZXIpDRyTGa2nI2gbTV/qzL+ZVw4eE1x3Ffjksk2mvFwcSAyKQ2junZ263Y61xNSCXBzsar7MCSzS5qbJ6/gXdEPT1UaPaR7C84UkEb3tpBGr9W+AXGqNPqF3WH41yyPvZMDOr2Oys1qEX0p0qru9ZNXKFvRHy/VfuPuLQkLtf5e9LGwX7d9Q2KuKet0n/X9kMmthzO59XB2/Pwnf32zht1LtljVTT1xGedK/jiq98C7Z2sStljbty+bH5vk2bkxGWofHfw90TkpAol6t1KUblKTDBvS7veDCVnsz6PgfsOw/wa+E0L8F0W6uifKl3qR8tVSyltCiIkoQm9/FqcR1dkESil3CCH2oEz7uaBMuXWQUh5Wy1UDNpK/JvOiul5UDWU6LjckbKXavqM6cgIldn2VEOJQ7jqQ2oatIAtQ5jj7ooyKbIrhFYU0mdk9ZTE9fn0PnV7H2ZW7SbgYSbNxvYkJC7dyRgXxb1Kdbm93x2w0Ic2S3ZMWkZmYCsCo0ZP5c9My9Dodixav5OzZi0z7cDxHjp5k48ZQfl64gsWLvuL82T0kJibxyoC3AShb1ps/Ny3DbDZzKzKKQUNG5rU38YOPWbzwKz77bBppiWlMGjUdUNaQZk74Lz+u/AqdXscfyzZw+cJVRrz/OqdPnGPnln+oG1KLrxd9Shm3MjzdqQ0j3nud7k+9jJ29Hb+s/w6AtJQ03ntnKqYCU2Rmk5kfpizgw18+QqfXsX3lNm5evEG/sf25fOoSh0MPMWjSEJxcnHh3vjLLG3srltnDZqK31/Px78rSY3pKOnNHfYbZZD3JIE1mtk1dzIuqVPOpVbuJvxRJ67G9iSqGVPMbBaSaVxWUagbsdDomdKrPWyv2YjZDz/oVqOpThm93n6W2vwftqvsz9pm6TN98nKWHLgOCj7o1RAjB8Zvx/Lz/InY6HToBEzvXx8PF0boTD0Ey+27cr+y32WRmzdRF/GfJRIRex+FVu4i+FEHnMX24eSqcs9uO0mpQJ6q1qodJlUZfoUqjZySn8fePfzJq/ccgJed2nuDczuOF7K+Y+jMjlkxCp9exb9VODJci6DamLzdOXSFs21HaDepCzVb1MBlNpN9OZfG4b2x11TYmM1c/+JHay6cg9DqiV+wg4+JNgt59mdSTl0ncegT/157Ds1MTpNGEMSmVy6PnAeBcLZCKHw5WpuyE4NaC9aSfv1H8tovB456K554luYUQ04BUKeX/1O33gFfVw99JKb9W969E+cXsJuBHlJDoEPWYQJHOfg1l7aWulHK0eixC3U4SQryGElnxPrADxanpgMXAH8AuoLy0OAkhRBgwBBgDxKCsN5UFRkspN6tlAlCm5KbmDiXV/d1RnJcrEAdcV8tcVh3fcCnlCbVsVWApyihwDfD+3cKwvw4qvjzuv2FM9BOQDdupZLNhtxAPdo69ICOmFx2W/aA4N/lcidov6WzYE5+AbNgDs0o+z3RLw+/3HRb3fsV+xf7O+eTa8sdfkltKOa3A9qcoo4eC5QpGpIVYHJMojgdgf4F6gRZ/WwbOt7LRnaCCO6SUuWFEAwoesyhzC2XEVnD/BvLXnwoea11g+zLWP8SaXVR7GhoaGo+CRzOxVny0TAgaGhoaTyiP+xSc5oA0NDQ0nlAeVXBBcdEckIaGhsYTijYC0tDQ0NB4JEhtBKSRy3PuMSVqv4mpZNOpHLRzuXuh+8S+hP9f9CX8Srh24sP4LY3r3YvcB8tKOEpt9pF7z7p9rxiP/VWi9pNnr7x7occAbQSkoaGhofFIuJds2I8CzQFpaGhoPKE83u5Hc0AaGhoaTyzGx9wFaQ5IQ0ND4wlFC0LQ0NDQ0HgkaEEIGnfFuVVjvN5/C6HXkfzHX9z+qXCETanOT+Hx1kCQkuyLV4l5f44NS/m4tWtAxRlDETodMcu3ccuGTn35Ka+SHaWkjo9auJnYZdvyjutdnam/+ysS/jrItQJSwrlUaBtM22kDEXodZ1bs4si3NrMYUbVrE55bMIrl3aYQExZO+TZ1aTnhJfT2dphyjOz5eDkR+84WqhfULpjW0wYqCVuX7+J4EfYrd21Cl+9Gsfq5KcSGhVM2pDLt5gxTDgo4PHcN4X8Vzgwf1C6Ylh8p/T+/fBcnvrFtv9JzTej03Sh+7zqFuLD8bNiuAV703fkJRz7/g7DvbOfV9W8XTMMZAxE6HVeW7+LcPNttBD3XlNY/jGJLl8kkhIVToVdLar3dLe+4e60g/uo8maQz1x+q/Rpt69Nz6qvo9DoOrtzJzvnWmfdb9O9Ay4EdMZvNZKdl8tvEH/PktP1rlqf3rGE4ubogzWa+7Dn5riqyBZk863P+3nsITw931v664J7q5rL37DU+/X03ZrOkV4s6DC2giGpISGbKr6GkZGRhNpsZ2aMVbepUIsdk4qNl2zl/MwaT2Uy3prUY1qmw2qlDk6aUHj4C9DoyNm0ifXlhDSnHdk/jOmgwIMm5coXkmTPyjgkXF7wWLSFrzz+kfPXlvzrHotBGQBYIIXxRdMObA4komaY/lVKuuWPFkuvPs8AMoBRKUtGNUsrxD7UTOh3ek4ZjeH0Cxqg4yq34mvSd+8m5mp8V1658AO7DXubWq2MwJ6ei87xjzlPQ6ag06z+ce/kjsg3x1P3zUxK3HCajgKxw/Pq9RTqXwPf6kXzgjM1jAEInaDdzEGv6zyHVkMDLG6ZzNfQoCQUyQtuXciJkSGcMxy7n7ctISGHD0M9Ii07Cq3ogz//6Hj81HVnI/lMzB7HhFcV+n43TuRZ6lEQb9oOHdibKwn7C+QhWPzcFaTLjUtadvls+5lrosTwp81z7rWYOYtMrc0gzJPDCpulc23qUJBv26w3pTLSF/VxaTOvPjZ0n73iNGs0azM6XZ5NhSKDTnzOI3HKM5AKSAXalnKg+rDNxR/PbuL5mH9fX7APArWYQTy0cW8g5PAz7vaYP4fsBs7gdFc+o9R9zNvRonoMBOLZuL/uXKi8utTs0ovuUgfw4aA46vY5+c99h+dhvMJy7gYu7K6YcI/fK81078krvHnww43/3XBfAZDYze/UuFrzTC193V/r/dwVt61Wmin++RtAPWw7TqUE1+rYJ5oohnuEL1rH5o0qEHr9EjtHEbx8MICM7hxc+/oUujWpQzqtMfgM6HaVHjSbp3XGYYmPxXPAdWfv2Yrqefy315cpR6pX+JIx4B5mainC3/v91HTqM7LCin6P74XEfAd23JHdxUTNgrwX+llJWllI2QtHuKVb6YFWS4UH2py4wDxggpayFknX76j3UfyDO27FeDXJu3MIYEQVGI2mbd1Pq6ZZWZcr07kryivWYkxXZBXNC0h1tujaoSuY1Q55Offy6PXh0blrsPpWqVxl7H3du7y76n8I3pAq3r0WTfCMWc46JixsOULlTo0LlWozvw9EFGzFZvPnGnrlOWrRyDvEXI9A72qN3sL6cZQvYv7z+AJVs2G86vg/H51vbN2Zm5zkbvaO9zVCgsiFVSL4WTUqu/XUHqGjDfpN3+3CigH2Aip0bkXIjlsSLkYXq5OLZoAqp16JJU9u4se4AgZ0LtxH8Xh/OfbsRU5Zt5Y8Kz7fg+tp9D91++ZCqxF+PIuFmDKYckyIG16mxVZms1HzBPQcXxzw10OptgjGcv4HhnPIilZ6UijTf+9t445B6uJWxqexSLE5fjybI241Abzfs7fR0blSdXaes/82FgLRM5dqkZmbj46b8zkogyMjOwWgyk5VjxF6vx1XV78nFvmYtTLciMRkMYDSSuWMHjq2sNTmdu3UnY+0aZKry/yuT8v9/7apXR+fhQfbhw//6HO+EWcpifx4FD80BAe2BbCll3jhaSnldSvm1EKKiEOIfIcQx9dMSQAjRTgixU9ASBlEAACAASURBVAixDEUdFSHEWiHEUSHEGSHE67m2hBDDhBAXhRC7hBA/CCHmqft9hBC/CyEOq5/crNrvAR9LKc+rfTFKKb9V63QXQhwUQhwXQmxTR24IIaYJIb4XQmwFlggh6gghDqnqqWGqHtE9YVfWG6OFkqgxOha9r7WmvH3FQOwrBBKwZC4Bv36Jc6vGBc1Y4eDnRfat+LztbEM8Dhbqn7l4dm1BvW2fU+37d/N16oWgwoeDuTFj8R3bcPXzIOVWvvJjqiEBV18PqzI+dSpQ2t+T8O0nirRTtWsTYs9cx5Rt/XZcys+D1AL2S/lZ2/euUwHXAE+u27BfNqQKL2+bw8uhs9n9wUKr0Q+Ai78HqYZ8+2lRCZTyt7bvVacCpQI8uVHAvp2zIyFvd+PI538UeV4ALn6epFvch3RDAs4F2vCoWwGXAC9ubTtesHoe5Xs05/ra/YX2l7R9N18PkizsJxnicStwjwFaDuzIhN1f0G3CK6ydpjw3PpX9QUr+s2QCozfOot0b3YtsvySJSUrFzyPfgfm6uxKTlGpV5s1nm7Pp8Hk6TfmJ4fPXMaFPWwA6NKiKs4M9HSf/SJepP/PqMw1xK2WtaKvz9sYck/8Dc3NsLHpvb6sy+sBA9EFBeHw9D49vvsWhifoyKASl33qblAXzH+QpW/GkC9LdC3WAolS+YoCOUspM9Ut8OZD7LdsURR8od/J9qJQyQQjhDBwWQvwOOAJTUBRNU1C0g3Jf378E5kop9wghyqNomueOeD4roj97gOZSSqlqEr0HjFOPNQJaSykzhBBfA19KKZcKIRywIfGgOsnXAWYG1KKfZ4EBny0FjoJvI3od9hXKcWvoeOx8fQhY/BkRvV7HnJJmo3JRNq03E0MPE7f2H2S2kbIDO1Hli5Gc6/shvoO7kLjjmJUDs91G4Uasui0ET00dwNZx3xVpwrN6OVpNfJm1Az6xYf7u9lt9OIAdY23bjzlxhRUdJuBRNYD2c9/gxs6TVqMYYesiFbDfctoAdo4pbL/xuBcI++EvjOlZhY5Zn4SNfZYnIQQNpg3g4Oiir5FXgyqYMrK5fSGi8MESt3+Xe6Cy75dQ9v0SSoMeLekwohcrxs1Hp9dRqUkNvugxmZyMLN5YNomIU1e5vK/oad2SwNbXasFn66+jF+jRrDavPtOQk+EGJv+yld8mDuD09Wh0OsHWmcNISc9iyBeraV6jPIHebpbG7tqo0OvRlwskcfQodD4+eH71NfFDhuDUsSNZBw9iji2+lP29oq0BFYEQ4hugNco6UAdgnhAiBDAB1S2KHrJwPgAjhRC91L+DUNRO/YDdUsoE1fZqCxsdgNoWD10ZIcTdxvSBwEohhD/gAFi2v15KmTvvsB+YJIQIBP6QUl4qYAcp5ffA9wBX63Uq9DQYo+Ow8/PJ27bz9cEUY60pb4qOIzPsHBhNGCOjyAmPwL58ObLOXLTZ+WxDfP6IBnDw98oLNshrNzH/LTBm6TbKTxoIQOlGNSjdrBZ+g7qgK+WEsLfDlJbJzVm/WtVPNSRQOiB/VOXq70laTGJ+m65OeNUIpM9KJa2Li48b3X8ay4ZhirS4q58n3b4fzdYxC7h9vXCKolRDAq4F7KdHW9v3rBFIz1X59rv+PJY/h35OrEWgQOLlWxjTs/CsEWi1P82QgKvFqLCUnydpUdb2PWoE0mO1Yt/Zx40uP4/lr6GfU7ZBVSo/15Tmk17GoYwLUkpMWTmcWRRqdQ7phgRcLO6Di78nGVH50y/2rk641wyi/e+T89pos2gc/wz+jAS1r+V72p4eexj2b0cl4G5h393fi2SLe1yQExv288LMYXl1rxw8R3piCgDnd54gsG6lh+6AfN1diVL7ABCdlIqPWymrMmv2n+Hbt58HoH4lf7JyjCSlZbD5yAVa1aqAvV6PZ2kXQioHcOZGtJUDMsfGoitbNm9b5+ODKT7Oyr4pNpacs2fBZMIcFYXx5k30gYHY16mDQ71gXHr2RDg7g509MiOD1B++f2Dn/7ivAT1MB3QG6J27IaV8RwjhDRxBUS+NBuqjTAtmWtTLe80XQrRDcSgtpJTpQohdgBO23wVz0anlMyx3CiHOoIxmbC10fA18LqVcr7Y5zVZ/pJTLhBAHgeeALUKI16SUO+7Ql0Jknb6AfYVy2JXzwxgdR6ln2xaKcEvbsQ/XZ58mdV0oOvcy2FcMJCfCUKTN1BOXcVJ16rOjEvDq2ZrL71irXNqX9SBH/TLx6NQkT6f+8vAv8sr49H2aUvWrFHI+ANEnr+JeyY8yQT6kRiVQvXtz/hr5bd7x7JQMvg95K2+798pJ/PPxMmLCwnEo40KPRePY98kqDEcK+WwAYk5exa2iH6WDfEiLSqBqj+aEjrC2v7B+vv2eqyaxb+YyYsPCKR3kQ+qteKTJjGs5L9yr+JNyM7aw/UoW9ns2Z/twa/tLgvPtd189if0zlhEXFs763vkRTI3GvkBOWmYh5wOQcOIqpSv5USrIh4yoBMr3bM6+d/LlnnNSMvij7pt52+1/m8SJ6cvynANCUL5bM7a9MN3mNSpp+zdPXsG7oh+egT7cjk4gpHsLlo6cZ1XGu6IfcdeiAKjVvkHe3xd2h9Huje7YOzlgyjFSuVkt/vlps812SpI65X25EZtEZNxtyrq7suXoRWYN7mJVxt+jNAcv3KRn89pcjUogO8eEh6sz/h6lOXTxJs81qUlmtpFT16Lo3y7Eqm7O+fPoywWi8/PDHBeHU/v23LaIcAPI2rMHp2eeIXPLX4gybtgFBmEy3CL545l5ZZw6d8G+Ro0H6nxAS8VjyQ5glhDiLSll7qRnbnZLNyBCSmkWQgzCxlSWRblE1fnURImmAzgEzBVCeKBMwfVGXTMCtgLDgf8CCCFCVFnt/wJ/CCH2SCkvCiF0KLLdn6vt5K4uDyrqhIQQlYGrUsqv1L+D1fMsPiYzcbPm4bdgFkKvI2XNFnKuXMfjnVfJOnOR9F0HyNh7BOeWjQhc+wOYzcR/9gPm2yl3tHlt0o/UXDYVodcRs2I7GRdvEvjuy6SdvELi1sP4DeuKR6cmSKMZY1IKV8Z8fU/dliYzu6Ys5vlf3kPodZxduZuEi5E0H9ub6FPhhIcWNdsK9Qd1xL2iL01HPk/Tkcqb55oBn5ARn2xl/58pi+n+q2L//MrdJF6MpMm43sSGhXPtDvb9m1Sn4dvdMRtNSLPk70mLyEy0nveXJjN7piym69L3EDodF1T7jcf3JvZkONfvYL+4SJOZI5MW0W7Z+wi9jqsrdpN8MZJ67/Ym4WQ4kVvv3EbZ5jVJNySQdsP2FE1J2zebzKyZuoj/LJmI0Os4vGoX0Zci6DymDzdPhXN221FaDepEtVb1MBmNZNxOY8U45V87IzmNv3/8k1HrPwYpObfzBOd2Fr0OVRTvfjiHw8fDSEpK5pnnB/D2sIH07t652PXt9DomvNiOt75di1lKejavTVV/L77dtJ/a5X1pV68yY3u1Yfry7SzdeRwEfDSgI0IIXnoqmKm/htJbfQHr0aw21cv5WDdgNpHy1Rd4fPo/0OnI3PwnpmvXKDVkKMYL58nat4/sw4dwaNIEr4WLkWYzKQvmI5OTbfT2wfO4T8EJ+RCjH9QprbkoUtaxKKOJBShrQ78D6cBOYISU0lUdfYyXUnZT6zuiRNKVAy4APsA0KeUuda1lPHALOAckSCknqaOsb1DWfexQovDeVO11Az5CcYQS2CSlfFcI0VPtZyRwAGgipWwnhJgGpEop/6fWn4gi/Z0DRAGv5E4D2sLWFNyDJCa+ZLMkPxHZsEvYfpl/Een1uHHUoWQnbrRs2MXDd+fuO83sFIte5bsX+4Fcc2PDfbd3rzzUNSAppQEl9NoWwRZ/T1TL7wJ2WdTPAp4tov4yKeX3anj0GpSRD1LKOOClIvqzEdhoY/86YJ2N/dMKbM8GZhfRHw0NDY1HyuM+Bfcww7BLmmlCiBPAaZSggbWPuD8aGhoajxTzPXweBU9MKp6HnsFAQ0ND4zHncV8DemIckIaGhoaGNY/7FJzmgDQ0NDSeUB5mkNm/QXNAD5HUFMcStR8hnUvUfpSu5GeKm2Xevcz9UNJhPum6kg8kum5fsm2kYSpR+yUdoQZg17DL3QvdB8bM30rU/oPiUaXYKS6aA9LQ0NB4QtGm4DQ0NDQ0HgnaFJyGhoaGxiNBGwFpaGhoaDwStDBsDQ0NDY1HgkmbgtOwhWvbhpSb+h/Q60hYGUrsfOuoGo8+z+A/cQg50YouT/ziTSSs3AqAfYAPgXNGYB/gDVISPuQjciKsJQ18nw4mZPpAhF5H+LJdXJi3wWY/yj3XlBY/jmJ7l8kkngxH2Olp9NlreNSrhLDTcX31Hi58vd5m3eptg+k29VV0eh2HV+5k93zrNpr2f4YWAztiNpvJTstizcQfibkcSUjPVrR547m8cn41yzOv2yQMZ60locs+HUy9Ga8i9DquL93JpSLOIaBbU5r+OJpdnSeRdDIcYa8n5L+v4V6/Epglp6YsIW7fuUL1cu2j13HjDvb9Vfu7bdiXqv14G/YB/NsF03DGQIROx5XluzhXRBtBzzWl9Q+j2NJlMglh4VTo1ZJab3fLO+5eK4i/Ok8uJJtdqW0wHT4ciE6v4+SKXRyYb9t+ja5N6DV/FIu6TSHqVDhO7q70WjAS/+DKnPrtb0KnLrFZr3bb+vSdOgSh17F35Xa2zrfOUNWmf0faDuyM2WwmKy2TpRO/I8pCstsjwIupoXPZ9MVqtv1gu297z17j0993YzZLerWow9BOTayOGxKSmfJrKCkZWZjNZkb2aEWbOpXIMZn4aNl2zt+MwWQ2061pLYYVqHs3Js/6nL/3HsLTw521vy64ewUbODZvgtvo4Qi9jrT1f5L6y/JCZZyfaUvpYYNAQs7lKyR++DH21arg/u5oRKlSSlLTRUvJ2L7rX/WhKLQpOBVVVXQuSgbrRBQdoE+llGseVh9s9GkdUFZK2eKhNqzTUW76m4QPmEJOVDxV139OcuhBsi7ftCqWtPEfbn1YWEws6PMxxMxbReqeE+hcnApLHesEDWYN5p+XZpNuSOCZzTO4tfUYKQXko+1KOVH1tc7EH72cty+wezP0DvaEtp+A3tmBTrs/5eaafaRHWGucCJ2gx/Qh/DRgNslR8byzfibnQo8RY/Hlc3LdPg4t3Q5ArQ4NeW7KABYO+oQT6/ZyYt1eAHxrBPHqD+MKOR90gvqzh7C372wyDPG0+2smUUWcQ+VhnUk4mi/rUHFAewB2Pj0BB+8ytFz6Pru6TLZWU9MJgmcPYZ9qv+192G+x9H12F7SvXqNGswaz8+XZZBgS6PTnDCK3HCP5UuE2qg/rTJzFfbi+Zh/X1yg6PW41g3hq4dhCzkfoBJ1mDGJF/zmkRCUweP10Lm07SvylW1blHEo50XhwZyKP5ds3ZeXwz/9+w7tGID41CogkWth/efowvhowk8SoeCasn01Y6BErB3N43R7+WapIUQR3aESfKYOYN2hW3vEXpwzmzK6is2CbzGZmr97Fgnd64evuSv//rqBtvcpU8c/XIfphy2E6NahG3zbBXDHEM3zBOjZ/VInQ45fIMZr47YMBZGTn8MLHv9ClUQ3KeZUpsr2CPN+1I6/07sEHM/5X7DpW6HS4jxtF3Kh3McXEUvbn+WT+sw/jtfx7pQ8sh+urrxD7xkhkSio6D3cAZGYWCdPnYIqIROftRdmFC8g8eBiZWoTQ5L/gcXdADyUXnFDU4NaiZKKuLKVshJKU1PaTX7h+UfIM99MndxQFVXchRKUiypSIg3YJqUb2dQPZN6OROUaSNvxNmU7NilXXsWoQQq8ndY8iE21Oz0RmWitzejaoQuq1aNJuxCJzTNxcd4CAzo0K2arzfh8ufrMRc1Z2/k4p0bs4IvQ69E4OmLON5KRmFKobFFKV+OvRJN6MwZRj4uSG/dTqZN1GlkU9BxdHmxE59Xu05OT6woJoHg2qkhoeTfqNGGSOiYi1+/GzcQ613n+RS99uxGyhdlq6ejli/zkNQHZcMjnJabiHVC5kP83CfmQR9mu+/yKX/4V9sL4P5hwTN9YdINBGG8Hv9eHctxsxWd4HCyo8b1s0zj+kConXorl9U7F/dsMBqnUsbL/NuD4cWLDRShE2JyOLiCMXrfYVpGJIVWKvRxGn3uMjG/ZRv8AII9PqHjtZOeH6nZoQdyMawyUbaqsqp69HE+TtRqC3G/Z2ejo3qs6uU1etyggBaZnKtUnNzMbHTcn6LhBkZOdgNJnJyjFir9fj6uRQZFu2aBxSD7cyd9OnLBqH2jUxRkRiumUAo5H0bTtweqqlVZlSPZ8j7bd1yBRFEsScqIgGGm9GYIpQnLk5Lh5zYhI6d/d/3RdbSCmL/XkUPKxkpO2BbCll3hhXSnldSvm1EKKiEOIfIcQx9dMSFPE5IcROIcQyVG0fIcRaIcRRIcQZVX4Bdf8wIcRFIcQuIcQPQoh56n4fIcTvQojD6qeVRZ96AxuAFVhk6BZCLBJCfC6E2Al8IoQoJYT4Wa1/XJVqoKh+Fwd7Xy9ybuWPKHIM8dj7ehUq5/ZsS6pt/ory307A3l/RmXesXA5TchoVFkyk2qYv8J84BHTWt9HZz5OMyHxJ7QxDAs5+HlZl3OtWwDnAC8M267fTiI2HMKVn0e3kN3Q98iUXF2wiJ6nwG1kZXw9uW8h2JxsScPP1LFSu+cCOjN89ly4TXmHDtMLTPMHdmtt0QM7+HmRY2M80JODsb23fTT2H6FDrc7h95gb+XRoj9DpcyvvgHlwJlwDruk4F7GcYEnC6B/t+Bew7BxQ+dxc/T9It2kg3JODsb30fPOpWwCXAi1vbih4llO/RnOtr9xfaX9rPgxRDvvpHiiGB0gXus2+dCpQJ8OTKjhNF2i8Kd19PEi36n2iIx93GPW47sDPTd39Frwn9WTltIQAOzo50erMnm75cfcc2YpJS8fPIdwC+7q7EJFlrN735bHM2HT5Ppyk/MXz+Oib0aQtAhwZVcXawp+PkH+ky9WdefaYhbqWc7vk87wedjzemmPzpb1NMHHofa80gu6BA7MoH4v3dV/j8MA/H5oWnCe1r1wR7O0yRtwodux/MyGJ/HgUPawquDormjy1igI5SykwhRDVgOdBYPdYUqGshyT1USpkghHAGDgshfgccgSkoo5kUFEG4XJXTL4G5Uso9QojywBYUXSCAfihaQNHAb1jLKlQHOkgpTUKIWcAOKeVQddR0SAix7S79zkN1lK8DTPGsR5/SFYrQkbd+AJK3HSJp/W5kthHP/l0I+mw0V1+ZjNDrKNWkNpeeG0X2rVgqzHsfjz7PkLjKQpHT1g/lLe0LQf2PBnB4VOHpPc8GVZBmMxtDhuPgVop2a6cQ8/fpwqJlNs7B1lvUgV9COfBLKPV7tKT9iOdZPS5/nj0opAo5GVlEX7Txhny3ayQE9aYP5NiowvP2N5bvonS1ANptmUl6RBzxRy5hNlpncRDFsF/3LvbbqvYTjlxCGm1kiSjGfWgwbQAHRxe+D7l4NaiCKSOb2xdsjSJsnYPlYcEzUwawaXzR9u+ErWtk6x7v/mULu3/ZQpMereg6ojeLx31DtzF92f7TJrLSswqVL6q7RbX719EL9GhWm1efacjJcAOTf9nKbxMHcPp6NDqdYOvMYaSkZzHki9U0r1HeSjK7xCnG/7Kw02MXFEjc22PQl/XBZ8GXRPcfmjfVpvPyxGPqRBJnzClU937RouBsIIT4BmiNsg7UAZgnhAgBTChf/rkcsnA+ACOFEL3Uv4OAaoAfsDtXCE4IsdrCRgegtsUDXUYIURpFgK4qsEdKKYUQRiFEXSnlabXcaillbj6STkAPIURutm0noDyK8F1R/c5DSvk98D1AWEVFHConKk4JIFCx9/ciJ8Zax86UlK94mrB8K/7vD0apG0/G2atk34wG4PbWA7g0qGHlgDIMCTiXyx9ROft7khGdlLdt5+pEmZpBtP1jsnJCPm60XDSOfYM/I6hXS6J2hiGNJrLik4k7fBGP+pULOaDkqATcAvLbKOPvSbIq8W2LsA37eX7mUKt9wd1bcHJ94Td7gIxbCThb2Hfy9yQjKt++nasTpWsE0fqPKQA4+rjRbPF4Dg76H0knwzn9Yb6MeJsN00gLj7qjfWd/TzIfoH1QRjwuFm24+HuSEZV/H+xdnXCvGUT735X74OzjRptF4/hn8Gd5stnle9qefgNIiUqgtMWorbS/JynR+efg6OqEd41AXlkxCYBSPm70/mksvw/7nKhT4YXsFSQxKh4Pi/57+Htx+w73+MiGffSb+R8AKoVUpWHXZrwwsT/OZUohzZKcrGx2L9liVcfX3ZWoxPxnPTopFR+3UlZl1uw/w7dvK8q59Sv5k5VjJCktg81HLtCqVgXs9Xo8S7sQUjmAMzeiH6oDMsfEoi9bNm9bX9YbU5z1eqkpJpbs0+fAZMJkiCLnxk3sggLJOXcB4eKC12ezSf7+Z3LO2A5kuR9M8lEJLRSPhzUFdwZlhAKAlPId4BkURdMxKKOQ+igjCMtJ3Ly5H1UdtQPQQkpZHziO4gzulBhLp5YPUT/lpJQpKAJ1HkC4EOIaUBFroTzLOScB9LawUV5Kee4u/b4j6Scv4VAxAPtAX4S9He7dnyI59JBVGTuf/KmUMh2bknnlZl5dvZsrek9lodW1ZTBZl25Y1U08cRXXSn64BPkg7PUE9WyOYcvRvOPGlAw21HmTzU1Hs7npaBKOXWbf4M9IPBlORmQcZVvVBkDv7IhXo2qkXC48LRBx8greFf3wCPRBb6+nfvcWnAs9alXGq6Jf3t812jcg7lr+l7QQgnpdm3Fyg20HlHTiCq6V/XApr5xD4PMtiNpqfQ6b67zB1iaj2NpkFInHLuc5B72zA3oXJe+ez1N1kUZToeCCpBNXKGVhv5wN+3/VeYPQJqMIvYt9sw37AAknrlK6kh+lgnzQ2esp37M5ERZt5KRk8EfdN9nQbDQbmo0m7thlK+eDEJTv1ozr62xfI8PJq3hW8sNNtV+7e3MuW0iJZ6Vk8FWDt5jfegzzW4/h1vErxXY+ANdPXqFsRX+81HvcuHtLwkKPWJXxsbjHdds3JOaaAYDP+n7I5NbDmdx6ODt+/pO/vllTyPkA1Cnvy43YJCLjbpNjNLHl6EXa1rNeT/P3KM3BC8rzfzUqgewcEx6uzvh7lObQxZtIKcnIyuHUtSgq+XoUaqMkyT53Hrugcuj9/cDODpcO7cn8x/p+Zfy9F8dGIQDo3MpgFxSIKdIAdnZ4fjKd9M1bydyxu0T69yDXgIQQXYQQF4QQl4UQE2wcHyuEOCuECBNCbBdCVLibzYc1AtoBzBJCvCWlnK/uy9V3dgMipJRmIcQgoKiAAzcgUUqZLoSoiRJNB3AImCuE8ECZguuNumaEooo6HPgvgBAiREp5AmX6rYuUcr+6vxIQCky20e4WYIQQYoQ6WmogpTx+D/0ujMnMrakLqLzkI9DrSFy1jaxLN/Ad05+MU5dI3nYI7yHdKdOhGdJkwpSUQsT4L5W6ZjOGj3+m8tKZIAQZp6+QsGKrlXlpMnPig0W0Wf4+Qq/j2ordJF+MpPa7vUk8GY5ha1GzoXB5YShNvniDjrs+QQjBtRW7uX3uZqFyZpOZ9VMXMXTJBIRex5FVu4i5FEmHMX2IPHWVc9uO0WJQJ6q2qovJaCTjdhqrx83Pq1+xWU1uRyWQeDOmkO3ccwj7YBEtlyv2ry/fRcqFSGq+14ekE1eJusM5OHqXocXyCWCWZEQlcnTE/EJlcu23UO3fuAf7Dt5laLl8AtIsyYxK5JgN+7ltHJm0iHbLlPtwVb0P9d7tTcLJcCLv0AZA2eY1STckFJ7+tLC/depiXlryHkKvI2zVbuIuRdJmbG8MYeFc3nZn+2/tmYtDaWf09nZU69SYlQPnWEXQmU1mVkz9mRFLJqHT69i3aieGSxF0G9OXG6euELbtKO0GdaFmq3qYjCbSb6eyeNw3d2yzIHZ6HRNebMdb367FLCU9m9emqr8X327aT+3yvrSrV5mxvdowffl2lu48DgI+GtARIQQvPRXM1F9D6T1LGY32aFab6uV87tKiNe9+OIfDx8NISkrmmecH8PawgfTu3rn4Bkxmkj77Gu8vPgGdnrSNmzGGX6P0fwaTc+4imXv2kXXgME5NG1N22c9gNpM87zvMyck4d+6AY0gwujJlcOmqtJk08xNyLl25p3O4Ew9qbUcNBPsG6AhEoCyBrJdSnrUodhxorH5HvwV8ShFq1Hl2H1b0gxDCHyUMuxkQizLKWICyNvQ7kA7sBEZIKV3VEc94KWU3tb4jSiRdOeACyuhpmpRyl7rOMh5lWuwckCClnCSE8Ea5aLVQnO3fwBxgLxAoLU5eCHEMeEv9bJRS/qbudwa+AFqijIauSSm7qes+hfp9p2uQOwVXUlzMKn746b/hqGPJPytaNuy7U9LZsK8L29F4D4rPv29Xovah5LNhx3R/rUTtA5Tbv+O+b3SwX4ti/9OGRe0vsj0hRAuU79vO6vZEACnl7CLKNwDmSSlb2Tqey0NbA5JSGrCe5rIk2OLv3BPbBeyyqJ8FPFtE/WVSyu/VsOk1KCMfpJRx2PbA5Wz0L3eK8GCB/RnAGzbKX7LVbw0NDY3HBfM9DDAsA6ZUvlfXsEH5zrScColAGUwUxTBg893afFIyIUwTQnRAWRPaijJS0tDQ0Pj/mnuJgrMMmLKBzZhOmwWFGICyLt72bm0+EQ5ISjn+7qU0NDQ0/v/iAUbBRaBEHucSiLLkYYU6EJgEtFVnre7IE+GANDQ0NDQKcy9TcHfhMFBNDdiKRFlOecWygLru8x1KgJft6KICaA5IQ0ND4wnlQf0QVUppFEIMR4kK1gM/SynPCCGmA0eklOtRoo1dgdXqby9vSCl73MnuQ4uC04D0L94o0Yt9aHbC3QvdOqtPiAAAIABJREFUB9n3EGn+b6kZZDvk+EFhNpbsT988m5X8T+uu/uVYovbTs+1L1H6VmnF3L3SfGDNL9lktu+HHErUPYO9d+b6j4Kp4Nyz2d86VuGMlH8JZAG0EpKGhofGEoqXi0dDQ0NB4JJjyMoo9nmgOSENDQ+MJ5XFfYtEckIaGhsYTyuMuSKc5IA0NDY0nFG0EpGETXYU6OLTtCzodxtN7MB6xzhRs/9SL6INqKBt2DgiX0mTMH6Mca/0C+op1Acg59Cemi9YZigE8nw6h6swhCL0Ow9Lt3PjaOjmE30vtqDx1INlRSuRc5M+bMSzdgWudilT79D/YuTojzWauf/EHsetsywF4PV2fmjMHIfQ6Ipbu4NrX662OB7zUlupT+5OptnHz5y1ELt0JQMPlE3BrVI2kQxc4PuBTm/adWjTBY/w7oNORtvZPkhevKFTGpUNb3F4fhJSSnEtXiJ+syEH7fDUbx3q1yTpxmtgxk2zad27ZGM/33gadjtQ1m7m9cGVh+52ewv2NVwFJ9sWrxE1UUl/5fjMLx+BaZB4/TczIKTbtA+jrNMap75sInZ7sPZvJ3rLK6rjji29gV6O+suHgiK60Oyljeittj/wYfaWaGC+fIeObqTbtl27bkHIfvobQ64lfsZWY+b9bHffs056AD4aQE6UIy8Uu2UTCCkW6wz7Am6BPRuAQ4A1ScnXwdLIjrH++4f50CJWmDwW9jphl24mct8bquE/fp6k4dSDZqjCeYeFmYpZtxzHQhxo/vYvQ6RD2dhh+/pPoJdZJc3NxaNKU0sNHgF5HxqZNpC9fVqiMY7uncR00GJDkXLlC8swZeceEiwtei5aQtecfUr76snDd5k1wGz0codeRtv5PUn9ZXqiM8zNtKT1sEEjIuXyFxA8/xr5aFdzfHY0oVQrMJlIWLSVj+y6b53AnJs/6nL/3HsLTw521vxbWlypJHuDvgEqEx94BCSEmofzgyQSYgTeklAeLKLsIi0SidyjTFrit2nsnNyt2gXJvAulSysIynveLEDg83Y+sP75Apibi1G8ipqthyARDXpGcv1eTK5ZsV/9pdGWVHyHrKtZF5xNE5tKZoLfD8cXxmK6dhmyLLJ46HdXmDONk3xlk3Uqg0ZbZxG05QnoB4bfYdfu49MFPVvtMGVmcH/41GeFROPh60Cj0ExJ3nsCYnG59DjpBrTlDOdr3YzJvxdN8yyxitxwlrYAsQdS6/Zz/YGGhS3Dt243onR0IfLWD7Wuk0+Hx/khi3nkPU3Qsfku+Jf3v/RjDr+cVsQsqR5kh/YgaNhKZkorOI1/OOPmXVeicnHB9oVuR9j0njiD6zfcxRscRsHQe6bv3k3M1X9rCrnw53Ib2I2rwaMwF7N9evBrh5EjpPs/Ztg8gdDj3e4e0LyYiE+MoNfFrjGEHMBvy28ha/R25Pxe3f7rH/2vvzOOjKq/G/z2ThH0n7ItaUdxFARW1KlqXVlH7s9a1rbXVWtuKG7ZqX5eKtlq3CtRdW9+6v62W2lpwAwRUNgFBQRBBdsK+JZBMzu+P80xyZzIJgXkmmcTn+/nMJ3PvzJxzJzNzz33OSl6vPpWPjX0VadKUgm9WoyMWo+ddP+OLS26jdNU69h/9AJvensKOBcndyze8MZHlt1UdSrfXg9exauSrbJ04k1iLZmh5StV8LMY37rmCuRf8jp0r13HYm/eyfuxUilO+R2v/OZkvb01OS965egOfDLkF3VlGrEUz+o17iPVjplK6OmWeUCxG66HXsnHYDcSLiujw2OPsmDyJ+JLKzzmvRw9aXnwJ63/1C3TrViRlbHWry3/CztmzSEssRrsbhrJ26DDia4ro/MyjlLw/mbLFEfk9e9DqhxdT9LPk75GW7GD97/5AfNlyYoUd6fzsY5R8NLVikFxtOfc7p3LxeWdzy13379brfJDrWXB1NQ9oj3AdWM8CjlTVw7B5QFVnA+w+w1S1H/AbrHI3VW++qj6WFeMDxLrug25ag25eC+Vxyj6fRt6+h1f7/Ly+AymbP9Ve27E78eULQMuhbCdatJS8vQ5Oen6bI/tQ/OUqSpasQUvLWPP6JArPqDKsNS3Fi1ZS7Iar7Vy9gdK1myjoWLXLdtsj+7D9y1UUL1mDlsZZ9fpkOtdSB8D69+dQtrX61tdNDj6AsqXLbW5KWRnbx75HixOTp563+u6ZbHllNLrFRjiXb6gc9rZj6seUb08xmhGaHtKXsqUrKFu+CsrK2DZmHC1OSpbf+v99my0vj6Y8jfySKR+jNcgHyNunL+VrVqBrV0G8jNJp48g/fFC1zy8YOJjSqeMqtuPzZqIlxdU+v0W//dixeCU7l65GS8vY8K/3aXtqTf0hK2m6Xy/Iz2PrRBvVXb69BC1J7oLd6og+FC9exY6vTP7af06kw+lVx0mnQ0vL0J1lAMSa5iPVdAkvOOBA4iuWE19pn3PJu+/S9Ljjk57T/KwhFL/+GrrVPgfdGBmuuP/+xNq3Z+fUqWnlNznoAMqWLSe+wn2P3n6XZickf84tzzmTbf/3zyrfo7Kly4gvswuq8rXrKN+wkViK8asNA/odSts2rXf9xCwQ1/Ja3+qDnDZAQDdgbaKnkKquVdUVInKbiEwVkTki8oSkmR0sIv1FZLyITBeRMW4cRCoTsMmoiMg4EblHRMYDQ0XkjsQUVBHpIyJvi8gsEZkhIvu6/cPcccwWkTtr+6akZTt0S+WVoG7ZgLRM/8WW1h2ItS2kfOk8AMqLlpK398GQXwDNWhLr1RdpnTyEq2nXDuxYsa5ie8eK9TTt2pFUCs86mgHv3c/BT91A0+5VH299RB+kIJ/ixaurPNasawdKIjpKVqynadcOVZ7X5ayjGPTevRz+1HVpdVRHXudC4qsri1LL1hSR17kw6Tn5vXtSsFdPujz9J7o8O4Jmg2p3ckzIL1sVkb96bRX5BXv1pGCvHnT9y8N0e+4Rmh9bewMLIO06Ur6hUoduWEusXWH653boTKywC/F5M2stv6BrR0pXVhZ1lq5cS0Gaz7ndtwfR97+PsPejv6agm+lvtk934pu3sffjN7P/fx6m+y2XQSz5dNC0awd2Lq+Uv3Plepqkkd/xzGM4/J0H6fvkjTSJfMZNunfk8HcepP/0J1g+8vWqqx8gVlhI+ZpKt195URF5hcn/o7yePcnr1Yv2I0bSftSfaTLwKHtAhNY/v5otj6WfxwQQ61RIPCI/vmYteZ2SZwbl9+pJfu+eFD7+CJ2eHEnTY6p+jwoOOgAK8okvrzqcMZfxOZAuG+S6ARoL9BKRz0XkzyKS6K46UlUHquohQHNslVSBiBQAI4DvqWp/4Bng7jTyh1A5vA6gnaqeqKoPpDzveWCUm8R6LLBSRE7DRoIfBfQD+ovICakKRORKEZkmItOemexG7u5GvXFe34GULZhRMSu+/KvPiH85h2YX/Jqm3/4p5SsXQarrJN2Y+pSl+Nqx0/hwwNVMG3wjGybM5oARv0x6vEnndhw48lfMv/bP6efUp30Pyc8rGjudCQN+xQeDf826CZ9w6Iif7+rt1kzKcUheHvm9erD6yutZe+vddPjtDUirltW8OIWq1yxV32deHvm9e7DqpzdQ9Jt76Hj79cRa11K+KUmzL/0PvWDgSZTNmGgr20zkp7yHTW9P5dPjfsr8M65hy8RZ9H7wWnsgP49WAw9ixfBn+HzI9TTp3ZUO55+SIn7X8je8NZXpR13FrFOuZ+P7s9nvT7+qeGzninXMOuV6Zgz6BZ2+fxIF6UZlp9WR8pS8PPJ69GTDtUPZdNfvaDNsGNKyFc3POZcdH31EeVEN3TNq8R4kP4/8Xj1Ze/V1rL9tOO1vvjHpexTr2IH2t93MhuH3pf8t5DDlqrW+1Qc5bYBUdSvQH5tRUQS8LCKXAYNF5CMR+QQ4GTg45aV9gUOAt0RkJjbptGfk8T+6/VdicysSVIlCi0hroIeqvuaOqURVtwOnudvH2FC9AzCDlPoenlDVAao64PJjD7R9WzcmrVqkdXt028bUlwKQv/8A4vOTx3WXTX2TkueHs+O1PwFC+cbkwPGOleuTVhtNu3eoSDaokLFha4WLZMXf3qH1YZVjkPNaNefQ52/myz+8yObpC9IeV8nK9TSL6GjWvQM7ViVf4ZZGdCxL0bEr4mvWktel8ko1v3Mn4kXrkp5TtqaI4vGTIR4nvmIVZUuWUtC7Z6qo9PJXF5HfNSK/S2EV+fHVayke9wGUxSlbsYrSxcvI711llFS16Ma1xNpX6pD2hZRvXJf2uQUDTqR0yrhaywYoXbW2YkUDUNCtkNLVyZ9zfOOWis9g3YtjaXHIvvbalesonruInUtXQ7ycTWM+pPkhyZ/PjpXraNKjUn6Tbh3Yubr679Hqv71NyzSfcenqDRTPX0qbow+s8lh5URGxzp0rtmOdOhFfl9yqJ15UxI5JEyEep3zVKsqWLiWvZ08KDj6YFud+l8IXX6L1z39Os9NOp9UVVybLX1NEXkR+XudC4mtT5K8pomTCJPserVxF6VdLye9l3yNp0YKOD/yezU88Q+ncz6ocf64TVkAZoqpxVR2nqrdj47UvAf6MrW4OBZ7E5gBFEWCuqvZzt0NV9bTI48Pc/lNVdU5kf7roYnXrFQF+H9HRR1Wfrua5SZSvWoy064y06QixPDMyX1QNokr7LtCsha1yKnYKNLOrMynsQaywB+VLPk163ZaPF9L8G91o1rszUpBP53OPY+2Y5Ey5Jp0rXX6Fpw9g+wILLEtBPof8ZRirXx1P0b8+rPY9bP74C1p8oyvNe3dCCvLoeu6xrBkzvVodnU8fwLYFy1PFVMvOT+dR0KsHed27Qn4+LU4bTPGE5Gy84nGTaDqgHwCxtm3I792TsuUr04mrwo6588nv3YN8J7/l6SexfXxyLsr29ybRbKDF5mLt2lCwVw/KltVOPkB88XxinXsgHbtAXj4FA06ibFbV/2msS0+kRSviiz5NI6V6ts9aQNN9utOkVxekIJ/2Q77J5reS83PyO1de6LQ99ShKFi6reG1e21bkdbD4XqtjD6uSvLB15kKa79ONpr3se1R4zvGsT/keFUQ+4w6nD6DYfcZNunUg1qwJAHltW9J64AEUf1HVfVU6bx55PXoS62qfQ7OTT2bH5ElJz9kxcSJNjjgCAGnTlvyevYivXMHmu4ez9sLvs/aiC9ny6KOUjB3D1ieTx9ns/Gwe+b16kNfNfY++dTIl7yd/zsUTJtG0f+R71KunxR7z8+lw7+/Y/uZYSt4dX+XYGwLlaK1v9UFOZ8GJSF+g3E0fBXN1zccmka4VkVbA94DUrLf5QCcRGaSqHziX3P6qOnd3j0FVN4vIMhE5V1Vfd6PB87CusHeJyPOqulVEegCltWpDruXsfO8lmn53KEiMsrmT0PUrKThmCOVrlhBfNBuA/L4Dic9PSbGO5dHsfBt/pDtL2DHmmSpuG42Xs+DmpznspVstDfvF99g+fxl733QBW2Z9wbox0+hxxXcoPG0AGo9TunEr864ZBUDnswfR9pgDKWjfmq4XDAZg3jWj2Dp3cRUd825+liNfugXJi7H8xffYNn8Z+950PptnLaJozHR6X3EGnU/rj8bLKd24lTnXVPrqB/7zDlr26U5ey2ac8PEo5l73OOvGza5UEC9n/R9H0HnEvZAXY9voNyldtIS2P7uMnZ/Np3jCB5R8MJVmxwyg2yvPoOVxNj7yBOWbNtv7ePJhCvbuhTRvTvd/v8T6u+6n5MNpyfL/MJIuj/7e0rD/OYbSL5bQ7uc/Ysenn1M8/gOKJ0+j2aD+dP/7U1BezoaHnqR80xYAuj7zoMlv0ZyeY15g7R0PUvJBymdVXk7JS6NoMfQeJBZj56SxlK9cQtMhPyS+5HPKZpsxKhh4EqXTqp7gWtz4ALGuPZGmzWn1h79R/NxDxD+NGPl4Octue5xvPHcHkhdj/StvU7JgKV2vv5jtsxey+e0pdLpsCG1OPcpWcZu28NWND1cc2/K7n6XPC8NBoPiTL1j3YkqadLycRbc8xUEv/g+SF2P1S+9S/PlSeg27kK2zFrJh7DS6/fRMOpw2EC2LU7ZxKwuvHQlA8/16svftl5nLSoQVj41m+7yvqEJ5nC2PPEz7++6HWIySN/9DfPFiWv74csrmz2PH5MnsnDqFJgMH0vHZv6Ll5Wx57FF08+aqstIRL2fjAyMofPheiOWx7Y03KftyMa2vuIzSzz6nZOJkdnw4lWZHDaDzC89AeTmbRz5O+ebNND/9WzTtdxixNm1o8Z3TAdg4/F5KF3xRO92OYbf/gakfz2bjxs2ccu6lXP2TH3DekNN3S8aekut1QDndDVtE+mOxnHZAGbAQc5tdi82jWIxlxS1R1Tuiadgi0g94BGiLGdqHVfXJ6lK1RWQccKOqTnPbdwBbVfV+EdkPy5YrBEqB81V1kYgMBRLD4bcCl6pqtd/O0A1714Ru2LsmdMPeNaEbttGyxd61Puds2744dMOOoqrTsaB/Kr91t9TnXxa5PxOokhQQfU7K/pNStu+I3F+AxZpSX/MnoGrlWyAQCOQAoRA1EAgEAvVCLnu4IBigQCAQaLTkeieEYIACgUCgkRJWQIFAIBCoF3I9BpTTWXBfd0TkSlV9YtfPzF0dDV1+Xeho6PLrQkd4D42TnC9E/Zpz5a6fkvM6Grr8utDR0OXXhY7wHhohwQAFAoFAoF4IBigQCAQC9UIwQLlNXfiLs62jocuvCx0NXX5d6AjvoRESkhACgUAgUC+EFVAgEAgE6oVggAKBQCBQLwQD9DVDRKoUH6fbFwgEAtkmGKCvH1NquW+3EJE2Nd08yH8zcv+mTOUF9gwR2SAi66u71ffxBRoW4cr3a4KIdAa6Ac1F5FAqJ722AVp4UDEXUCe3O7DF3W8FLAd6Zyi/a+T+hcB9Gcqrd0TkTGycfMVEX1X9nUf5PYC9iPzOVXVChmILsc/1dqAI+F+3fQl+vkcViMi+wDJV3SEiJ2GDKJ9T1fTz63MQETke2E9VnxWRTkArVf2yvo8rVwgGKEcQkS2QtnWtAKqqma4izgQuB3piI80TbAH+J0PZqGovABH5M/BfVR3ttoeQZi7TnqjwIGOXiMg9qnqLu3+qqr6VJT2PYSfswcBT2GTfjFeiEfn3AhcAnwJxt1uBjAyQqsad/NNU9ejIQyNE5EPg3kzkp/B3YICI9AGeBkYDLwDf8SFcRI7BBl4eCDTBJh1v8/BbS8i/HRgA9AWeBQqAvwHH+ZDfGAhp2F8zROT7qvpKFuVPU9UBu9q3B3I3Au9iBnmwu1+Bqv6/TORH9MxQ1SNT7/tGRGar6mGRv62Af6jqaZ7kzwcOU9UdPuSlkf8h8BDwiqqqiFwAXKeqx3jUMUNVjxSRYUCJqo4QkY9V9QhP8qdhq+lXMUPxQ6CPqt7qSf5M4AhgRuKYE5+3D/mNgbACylGcyyzqmvkqQ3nXpLsfkf9IJvIjrBeR32BXegpcCmzwIPe8yP2RHuTVN8Xu73YR6Q6sA/bxKH8RdsWdFQMEXIytHh4VkXLgQ8wN55NSEbkI+BEwxO3zOi9cVReKSJ5b2T0rIpM9it/pjLMCiEhLj7IbBcEA5RgicjbwABZHWYP58D/DYgWZ0CnD19eWi4E7gUTSwATgokyFquo70W2XuXcgsEJV12UqP0JnEbkeW2kl7keP40FPet4QkXbAH4EZmLF+KlOhIjLCydoOzBSRd4gYIVWtcvGxBzrygLNU9cxMZe2CHwNXAXer6pcisg92YeOL7SLSBPs/3QesBHwaiVdE5HGgnYhcgbnAn/Qov8ETXHA5hojMAk4G3lbVI0RkMHCRqn6tO+mKyCjgz6o612XVTcZ89u2Aob7cis5vXy2qeqcPPSk6mwLNVHWTB1k/quFhVdXnMtXh9IxX1RN9yKpGfh7wV1W9NIs69gJWY/Gf64C22HdsoUcdpwKnYRc0Y7IVU2yoBAOUYyTiJc4QHaGq5SIyRVWPylDuDar6gIg8RJqAvqpen+ZluyP/tXRyI/IzitGIyFxVPdjdHwqcoqpnO/fVG9mK1WQLEWkB3AD0VtUrRGQ/oK+qvuFJ/lBV/dOu9mUgfzjQGngJ2JbYr6qzfch3OsYAQ1R1py+ZaXQ0xz6D+VmQvQ+wUlVLIrq6qOpi37oaKsEFl3tsdAHpCcDzIrIGKPMg9wv3d44HWelIxGXOwdyHz7vtiyK6MyF6EjoV+D8AVV0hIpL+JbuPc5WMU9UFTu7TWPxpCfAjVf3Yk6pngenAILe9DAuGezFAWNwk1dhclmbfnpJY/UQNv+In4zHBYmCSiIwm2ch5cYO6DM37sRXQPiLSD/idqp7tQz72eR4b2Y67fQM9yW/wBAOUe5wDlGAugUswt0DGtSGq+rr7+3SmsqqR/w6YC0tVK05CIvI6MN6Dik0icgawAjgeuMLJzwOae5CfYCjwF3f/IuBw4BtYNtMjwDc96dlXVS9wQXZUtdiHIXXyLsZOqKMjD7XGEh28oKq+/g81scLdYtjx++YO4ChgHICqzhSRvT3Kz4+u3lR1p4s5BRzBAOUYqrotsvlX3/JF5C3Su+C8pP9igfu9I26G3vhJgLgKW2V1BW5Q1ZVu/7eA/3qQn6BMVUvd/bOwwsd1wNsuUO2Lnc4lk8iQ2hc/GWuTsWB6IZbMkmALkLF7zLk891LVD9z2NVixMcBLqrooUx0JshFvS6FMVTd5XECnUiQiZ0dq4s4B1mZLWUMkGKAcI6UgtQmWduqtOA74beR+M8y95DNV9wbgfVeHArAf8PNMharqPOBbIjIocfJz+8eISMbB+wjlItINSx0/Bbg78pjPldbtmOHsJSLPY8WJl2UqVFWXYO7CQbt67h7yR+DlyPYvMTdlC2yl7i1pwHUOuImq3SJO9qRijohcDOS5GNw1mAH3xVWYG30kloSwFKs1CjhCEkKOIyLnAkclqvOzpMNrRpO7sj/IbX6K1UPEa3jJ7siuUhwqItNVtb8n+WcBj2MZdv9S1YSr70TgJh+px87V1hNLlT4GOzl9qKrero6zVeWf+v+PFoaKyPs+XXMiMhYzdjdiJ/MfAUWq+mtP8lsAt2JZagBjgOGJpAFfuJiuqOoWn3IbA8EANQBE5ENfFeaS3Bg0BvQHHlXV/X3IT9F1AhaPOFdVu+7q+buQdRR2VX8jdhWeoA3wfZ/V5c5Pf7Sqvh/Z1xL7vWz1pMOb0axGflaq/EXkU1U9KLLdSVWL3P3PVPXATOSn6Jquqv2j3QN8XSy52OEfVHVYxgdaVfalqvq31BqyBB5ryRo8wQWXY4hINF05hp08fF4lRJuGlgFf4gL6PhCR/pjROQ+L/VxDsttvT2mJxTXySY4pbQHO9yC/Ahcsvo+IGyslNueDD0VkoKpO9Sy3gixV+W8VkT6JWpmI8dmfSKaaJxKxuJVijVtXYCvHjFHVuPuuZoNEMWs2EicaFcEA5R5DIvfLsFTUc3wJV9c01DcicifW/HI18CKWajrFV9adqr4HvCciz/oMdNfAWBE5D+vPlg03wWDgZyKyBDtxJ5rO+lrJZavK/w6si8NdWAcHsFX0/wAZ1ZKlYbiItMXiiiOw1e51HuV/7DIFXyU5zfsfmQhV1cfdCmuzqj6U4TE2aoIL7muEWHv+7aq6QUQGYOnMC30UP4rIOmx19SDwH7eKWKSq38hUdoqeI4HfAHuTPGbAayGqSwZpiV0ElOCvK3lC/l7p9rskAl/ys1LlLyKHA7+msj3UHOCPqjozU9l1iYg8m2a3qurlnuS/p6qDfchqrAQDlEO4NM2bsMAxwDSsMG6iiLTVDFq1iMitmKutHHgOG88wHquDmKqqN2R47AXAGVjtzAnAW267h6qWZyI7Rc884BbgE+y9AKCqPopd6wUXXzoXuNhHkkNdICKHquonWZJ9H7BIVR9L2X8d0NVXEkI1ur25RUXkbszwv0zyCmtGtS/6mhEMUI4gIldjzQpvwgwPWPxnOFa9fouqHp6B/E+xYsqWWJpuV1Xd5gzHTHVtbnzgsovOxozR0cBYVfWSfioik1Q1a/NU3AqrWnydPJx77DtYvOwMbPbNP1T1XxnK3Q/L7FqPrUafxIpnvwB+6vHk+j7QAXgFeNmlyXvBfVcPSb1wEZEYMFtVD/Gly8k9CEvYuAjYpBmODonIfS/NbvWYRt7gCQYoRxCRz4DjVHV9yv6OWJuW61X10QzkR9Nlk2aqpEtt9oVYx+fzfMWCROQ0LMHhbZK7PI+u9kW7Jz/dSSOiJrOTh1hzyouA04H3sKvjEaq6dyZyI/InYivcRLzkWuBfmBEarslD5DLV1QOL+12AufpeVtU/eJA7t7oLopoe200de2Gfw0WYm3UvYICGPm11SkhCyCFSjY/bt05ElmRifBxtxXpfxYA2YmMfwGIbbTOUnXbGUJa4BBvN3IpKF5xi0zIzpg589mOA94Hj1Y1mFhFf/dnARj4/4eRepaqvuv1vicgfa3jdbqOqy4EHReRN4GbgLiBjA4QlUOynqguiO93qrria19Qalw3YFmuk+j21vn9f+jI+InI08ASwL+YqvlxVP/Mhu7ERDFDusFlEDlfVWdGdLuDro9J/EvB9d38yyanLPtJzE6nR+2FxpYQr6Sz89IJL0N+3CyaKZH8kd3/M3fO2iCzCToJ5HuVH3Vaba3gsI5wxuAD7Hm3BVnK+YjO3AW+Kddye7vYNwIzctR7kF2Hp3F2w7+0C/JY6jMLq1SZgruiHsRVvIIXggssRROR4rIN0okuyYqnMPwIuVdWJHnTkYUWhf89UVg06xgDnq+pmt90Gc81825P8p4H7NAvt8538OhnJ7eQfh7mAzgNmAq8lVi8ZyNwOLMRWtvu6+7jtb6iql4FrIjIVM56vaobTequRfwgwDEhcbMwB7veV+ODSu8/D/v99sLlSp6vqFA+yU7tFZPV71JAJBiiHEJGuwNVYequUkHMpAAAR1klEQVRgac2jVHWVRx1e26WkkT8POExdF2CxYWuzVPUAT/I/AfbHTqw7qEyP9vIDr0sDFNEZw0ZMXKiqP85QVtr07gS+0rydrgJsxavAAlX1MTYknZ5W6qkDRTXyO2OruYuAXpnWyrmV7Y2RXfdHtzOtM2pMBAP0NUNEfgtspWpqaKq7Zk/l3wZ8F8vqwt1/TVWHe5K/b7r9vtKwRWQZlj0mWBA/qW2K+ptFMxpbQfxT/XdZyDoicjqWYfcV9r/qCVyhqmM96hiENTptpaq9nTv6Z6p6tS8dTk/LxGcgIntlaqSrqS9K4K3OqDEQDFCO4K7s030YXivkRWRpmt2qqr19yHc6BmK1QAq87yv118neG1jhCl2PxxIS/ubRgNY0kltVNePZTE7PidhV95nAFOyC4A3NsBGmJHdTT3oIv4W084CzVfVzt70/Zkx99oL7CPgeMDqSwTnHVwxQRI4FniLLBi5QPSEJIXc4qy6UZOpeqCXFWKdndX998jow0K2EngP+DbyAp/+fuhk0InKcqk6KPuZiNl5Q1fHAeBeXOxkrEn4GS5/ORG5d9R9bkzA+Tu/nIlLkW4mqLpXkeT1euqo7HsKSA0Y7XbPEGuh6QUS6APcA3VX1267eaJCvkoTGQDBAOYJP3/yuEJEDsHEJ0RkrL3iS/UssjvUadtX9ioiMUtU/+5APlKtqqVjT1odV9RER8TUmO8oIksdNV7dvjxEbWzEEWwkdiYcBhCLSoabH06X676b8RPr+HOdGfAW70DgfW8n5ZKlbpagr3L0G8JrOnGUD9xcsqSjRgfxzbKUbDJAjGKAcoQ5dJ7/F5p8cgNWknA5MxFYRPrgSm1+01em7B0vz9mWAykTkfOAHWPsasKF9XnBxh2OBTpLcTr8NHtOlReRlrEvEf7G03XGplf97SCKDMt2YT8XGi2dCNH1/E5XpxVuAzhnKTuUqrAtID6wYeyzwC4/ys23gClX1FRG5GUBVy0TEp4Fr8AQDlCPUoevkAqAfMENVfyA2/fNxj/KFyjb6uPs+Zx5fjq2w7lPVRSKyD9Z92xdNsCLXfJLb6W/G4hG+eBbr/eb1hKSq+/iUl0b+D6p7TESOqO6xPdS1Fis8zhbZNnDbXCeTxNj1Y/BT09doCEkIOYpLDY26yLzUWojIFFU9SkSmAydhGXGfeAzs3oSls0az4F5U1ft9yK8rotlQLk26lY9EBxE5WVXfleS5TxX4StGtLpahqhN8yI/o2R8rrL0YKFHVfh5lP5Jm9yZgmqr+05eebCHWV3AEVss0Byt6/Z6qzq7XA8shwgoox3A+9geA7sAarEfVZ1S2vs+Uj8X6sz2DNT3dTOVcl4xR1fvE+ql9E1v5XOUjC84lHfwG2IBVlj+OZdotxNJ/fXcY/r2IXIXFBKZjrYweVNVM29mcCLxL8tynBAr4qhGJTvpshnWnmI4lPGSEiPSksnlnHtALmyCb8aiHFJphruJEO6HzsNq4n4jIYFXNqCtCtg2cqs5w2Y59sd/CfFUt3cXLvlaEFVCOISKzsJPE26p6hIgMBi5S1SuzoKsP0Mb3ydt1P+hJ8ryejK76xLovv4jFYn6BdQ1PNNm8XT2NLI/om6mq/UTkEqx9zq+B6b7S4avReV62ulSISC/MbXlRhnImYLGel4GXVPUzsT5q3l1/IvIucFqiwFVE8jE32anYqv2gml5fC/lPkN7A9cLGQeyRgatudZsgFKJWElZAuUepWgPSmIjEVPU9EbnXpwIRuRDYV1XvFpFeItJfVafv8oW1k307lojwJZVJFYqtVjKhdSKTTkSuUNVE3OdNEfl9hrLTUeAq/c8FRrrMuyyoSeIhKl2XvllGZVubTNiCrcrbUhkjy9ZVbA9sfEgibtISS2mOi8iO6l9Wa/oAJ0cM3KNEDFwGctOtbhP4XOU2eIIByj02ikgrrJHh8yKyBmsX7wURGYlljZ0A3I11Q3gM6zvng4uxnmM+ThBRohliqYFcb002IzyOjUOfBUxwLW6yHUD2ZuFEZASVhiGGJZ7Mqv4VtUNVz3Sp3t8D7hWR3kB7ETkyC27Q+7CR4uOw/80JwD1iA/ze9iA/KwYu03ZKXyeCCy7HcD+uYuykcQl2pfm8qq7zJH+Gqh4pyfOBZmkGw+5S5P8DuNJlMHlDrMnmPOxE1Nfdx23vr56abNagX7CBbk9mUcdXvjpSiMiPIptlwOLUwlpPerpj8aALgS6qWmMvuj2Q3w2LXwkwRVVXeJT9E+C3wDgiBg5z9d6hqsOqf3WtdZyJxW+jCUVeumk0BoIByiFcVfwYVf1WFnV8BAzCAq1HujTRtzUyoC5D+f2xbgWzSR4YV6NfvBZy0/aAi8jP+khuHwZCam65tL+qNs1Qfm9fGZO7oVOw1UNnVV3kWXZ7rOFp9ATuLZMvywbuMaAFMBhr+fM9p+MnvnQ0dIILLodwS//tItJWVbPl7hmFxRk6icid2IygOz3K/ysWy/gEj66xujAwACJSXbKEYPNjMiXbLZdex3VrEJG/q+p52VAiIs8Bv8RWV9OAQmwYnZdmrU7HT4GhWELLTOAY4AM8ZPJFKAFWYgauj4j08WjgjlXVw0RktqreKSIPEOI/SQQDlHuUAJ+IyFskd6vOaOKoiPwHuFpVn3M1QN/CTqrnq+qcTGSnsF49dYyOIiIbqLlTRI0taHaDLlh1/4Y0ejIe3KeqS7K80o3GkTLtelATh6rqZhG5GAvc34QZIp+f/VAsNvmhqg4WayHl7WKpDgxcYnrrdueqXA9ktVC4oREMUO7xb3fzzV+AsSLyVywdd24WdABMFZG7sAaPURdcpsV3hRm+vra8gRWdzkx9wAXDMybLK12t5r5vmri06HOAR9W6k/vWV6KqJSKCiDRV1Xki0tej/KwaOOANV3N3H5WTXZ/yKL/BEwxQjqGqfxVrUtlbPU79dD2p/o2NO54mIv9LxEXmcdVylPt7UlQ9GaZhp7ascZlYzSK7vPjua/LPq+rFPnQ4srLSBQ4Xkc3YSqi5uw+eewpiJ9KvsAr/8S4bbosn2QmWuRP468BbbhXsLUZDlgyc2DiSpap6l9tuhbmk52Hu6YAjJCHkGCIyBJug2ERV9xGRfsDvVPXsXby0NrKbYN0ELsYKCaMGyOeVX9ZwWUUPYW6TdVgq7efqaeJqXZGSpZb4EYqqZtwRuz5wiQgF6ibhZkH+iVhG6H996RCR14AfA9dibrcN2Hv4ToZyZwDfUtX1Yi2RXgJ+haXCH6iqPnsKNmiCAcoxXHzmZKw7ciJN+hNVPTRDuWdg/vnRmEHzPacnoacTMBzooapnic1AOUpV/+JJ/kysUHCs6xRxKnCeql7lQ362EZFzgJ6qOsptT8F6hCnwa1V9tabX5wpi3S4uBfYmuePF9dW9Zjflx4DZ6qlHYS30eTNw0bIGERkFFKnqHW57pnrsl9fQidX3AQSqUJYmLuDjKuFWLOHgN9kyPo6/AOOxdiYAC4AbPMovU9UiICYioqpv4XFGTx1wE24AmqMJ1urnJKw7c0PhP1gbmwVY+5rEzQtqoylmOdeed8Q6jVQk36jqeFUd7Wl1lefiYwCnYL3/EoSwR4Twz8g95rjMojwR2Q+bUeIj++qbGR9Z7eisqi+IyDCnt1T8zkDZ5Ip1JwLPuU4R2eiEkC2aqGp0LPpEtSFx6937aii08BCv2hXdgLlulRiNk2XsjlbVchGZlaW6qRexuNhaLBPufajovRjGMUQIBij3+BW2WtmBDYkbg7m0GgrbXIJAYgbKQPwGp8/FAvjXAj/E3CZ1Ms7cE+2jG6r6y8hmpzo+lkx4QUR+jGUNRrMdMx5ZESHbccmsGDjXY/EdJ3+sVsY5YtjvO+AIMaAcQ0SOUNVsjJiuE0RkADbk62Cs91gPzPXn5T2JyD2qesuu9uUqIvI8Ft97MmX/z4CTNMNu1XWF2KiKe7GLi4qms75aCdUFLu5TBVUdX9fH8nUlGKAcQ2yWTjesRfxLWazXyRou2+5ALPX3U5+ZUeJ62aXs89bLLtuIDRp8HVs1JJp39geaAueq6ur6OrbdQUS+AAap6pos6jgGG+h2IBYrywO2eUwlD9QzIQkhx1DVwVhAugh4QkQ+EZHf1u9R7R6qulNVZ7lizuNE5M1MZYrIz0TkY6CviMyI3BYAn2Z80HWEqq5R1WOBu7Bu24uxrMRBDcX4OD7Fhhlmk5HY0LsFQHPgp26fF0TkGBGZKiJbRWSniMQjdVOBOiCsgHIYETkUy5q6QFWb1Pfx1IRzZzyKTXJ9Hfg91heuOXC3qr6Sofz2QEcn9zeRh7Zk8yo8kB4R+TtwEJbhFY0BeUnDdjqmqeoAsV5qh7l9k50B9yIf6+L9KjAAiynu11DcuY2BkISQY4jIgcAFWOfcdVjBqM805mzxMJax9wHwbWAKcKevDguqugErFDxfRA4BjncPvY+NLg/ULf9xt2yy3blzZ4nIfVjTUK+Zgqq6UETyXKeNZ0Uk44zTQO0JK6AcQ2xcwhvYjJKpqlpSv0dUOyQyX8htL8Kmrnr9gonIL7CR3K+7XecAo9RNSw3UHyJytKp+5FHeXsBqLP5zHTaO/VFVXehJ/gSsKe/TmHFbCVzWUOKJjYFggHIEV7h2D3A51mNLsHYzzwK3qmppPR7eLnEG59rIroej26o6usqL9kzPbKzN/Va33QqYnHDRBLKL61BwHpbdOEZVP3NdNm4B2mfascPpSO0W8RHQGcu2u0lV/y9THU5uVg1cYNcEF1zu8EegNbCPqm6BinYn97vb0Ho8ttowCTi/mm0lufo/EwSIGuNSPI6yDuySp7AxD1OBR10SyEnAzb4MAxb3vDCy3RTLFGyFXZBlpCeNgRtPpYH7AAgGqI4IBih3OAubiFmxJFWbt/JzrItuThsgVf2B2Jybc1X1777li0i+qpYB/wt86ILgAN/Fkh0CdcPRwGFqIyWaA2uBPqq60qOObHeLyKqBC9SekIadO2i6eIkLjjYIP6k71mt3+cQ9Y4rTcR9wJbAda3NylarenyWdgarscJ8zqloMzPdsfCD73SLSGjjXkqchtUNq8IQVUO7wqYj8UFWfi+4UkUuxFVBDYYyIXItl70Xbm2RaX1HhZlPVqZgLKFD3HODGDYB9Jn3ddmLekI/GsB+JyBXVdIuY4kF+Y2mH1OAJSQg5goj0wObFF2PTExWb1tgc+K6qLq/Hw6s1IrI0ze6MW7SIyDJqGPfsK907UDMism9Nj6vqFx50ZLVbRGNph9QYCAYoxxCRk7E+agLMVdV36vmQcgIRWYkVuqZNONAGMlCvsVAXPfkivwWw38K7NT1/N+Q2inZIjYFggALeEZEDsCr5ipHZqvpChjKr9IAL1B8NvScfZM/ABWpPiAEFvOL61p2GDSsbA5yOze7JyAARUq1zAuemugrYPxILAishmFY/R7VnOIMTjE49ElZAAa+IyCdAP2CGqh4uIt2AxzOdsSIiHVwqbqAeCT35Aj4JadgB3xS7NN0yEWkNrMIKFzMiGJ/cQFU3qOpCVT0fS5A51d1C9lhgtwkGKOCbj0WkHfAM5pKZQmWgN9BIcD35XgF6u9srInJ1/R5VoKERXHCBrCEifYA2qhoMUCMj9OQL+CCsgALeEZELReRW19SxSET61/cxBbwTevIFMiZkwQW8IiIjgQLgBOBurBvCY1hRbaCBE3ryBXwSXHABryTqQ6LzgRpafUigeqL1PyIyEPgmtvKZ4FokBQK1JqyAAr4pdTNjFEBEOgLl9XtIAY+EnnwBbwQDFPDNKODvQCcRuRP4PhDa5DQeOonI9dU9GHryBXaHYIACXhCR/wBXq+pzIjIdG3UswPmqOqd+jy7gkTxsbk5IOAhkTIgBBbwgIt8HhmOB6PtyfYR4YM8IPfkCPgkGKOANN63yNuAMLEuqIvYTXDONg2hySSCQKcEFF/BJKZZ23RRrThmSDxofp9T3AQQaD8EABbwgImdgA+NGA0eq6vZ6PqRAFgg9+QI+CS64gBdE5H3gKlWdW9/HEggEGgbBAAUCgUCgXgi94AKBQCBQLwQDFAgEAoF6IRigQCAQCNQLwQAFAoFAoF4IBigQCAQC9cL/B9T56w0j4W4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aAAAAE/CAYAAAAABhfPAAAABHNCSVQICAgIfAhkiAAAAAlwSFlzAAALEgAACxIB0t1+/AAAADl0RVh0U29mdHdhcmUAbWF0cGxvdGxpYiB2ZXJzaW9uIDMuMC4yLCBodHRwOi8vbWF0cGxvdGxpYi5vcmcvOIA7rQAAIABJREFUeJzsnXd8VMX6/9+zmw1pkEZCEgg1FOk1NKnSmyhekF7tWECkKE26KIgoKuq9gkpX6SAEbuggHQSBUBIgZNMT0svuzu+Ps0l2s5sQhIjf+zvv1yuv7J6Zec48c3bPc6bsfISUEhUVFRUVlb8bzZOugIqKiorK/5+oAUhFRUVF5YmgBiAVFRUVlSeCGoBUVFRUVJ4IagBSUVFRUXkiqAFIRUVFReWJoAYgFRUVFZUHIoT4jxAiVghxqYh0IYRYLoS4IYS4KIRo+iCbagBSUVFRUSkJq4AexaT3BGqa/14GvnqQQTUAqaioqKg8ECnlISCxmCzPAj9IhROAhxDCvzibDo+zgirFkxt/q1S3nbgW/FZpmicrp/Q/LgZT6T4T3ZXOpWq/iWd8qdoHSE4pXR+OC7dStd/bI7ZU7QOkpZYpVftB7wSUqn0Al3dWike18TD3HEefGq+g9Fzy+EZK+c1DnK4icNfifaT5mL6oAmoAUlFRUVHBHGweJuAUxl7ALDYAqgFIRUVF5X8Vk/HvPFskEGjxvhIQVVwBdQ5IRUVF5X8Vo6Hkf4/ONmCEeTVcK+C+lLLI4TdQe0AqKioq/7NIaXpstoQQ64COQHkhRCQwC9Ap55FfA7uAXsANIAMY/SCbagBSUVFR+V/F9PgCkJRy8APSJfDGw9hUA9A/kOkLlnLo6Em8PD3Y8tPXf8mGW/um+M98GTQakjbuJf7rn63SPQY8g9/UMeTGJACQ+MMOkjbuxbVVA/ymv5Sfr0yNStx9azGpISdszlGuYxMqfzgOtBri14UQveJXq3Tvf3Wm0vSR5EYrKzdjV+0kft0+AJrd/oXMq3cAyLkXx40xC2zsu3dsQtW5YxAaDbHr9hH1xWardJ+Bnag8YwQ5ZvvR3+8mbu2+/HStmzONDi4n8bffifjgOxv7FTo1pMmc4QithltrD3Dti+1227Ji72DafPc2+3pMJ+lCOMJBS/Ml4/BsUA3hoOH2piNc/Xyb3bIuTzen/LRXQasl5efdJH+30Sq9bP+ulJ80DkOsch3ur9lGyi+/Ke03cSwuHYIBSPpqLWm/HbSxX9rXoHLHhrSfrbTRn+sOcOZL+21Uo1cLeq18mw29ZxB7MZwKjavTadFYAISA3z/dzK3fTtsta4lz2+Z4T3kNodWQ8utv3P/3Bps8rt3b4/nacJCSnLBbxE5ZVKxNtw5NqTjzJdBqSNwQQtxX1t8FzxeewX/a6PzvQsLqnSRu2AuALsCHSoveRBdQHqQkfPSH5EZar+LTVKmHY4eBoNFguHQEw+k9Vum69v9CG1hbeePgiHApS+ZXE5S0p59HW7U+ALknd2EMe3AbPRSPsQdUGvytAUgIUQlYAdRFmX/aAbwnpcwpxXOmSSndhBBVgR1Syvrm408DS4FyKKs3lkspVzzqeR5DlenfqytDBvTj/bmf/DUDGg0BH75G+IjpGKITqL7lU1L3/U72jbtW2e7vPIx+tnWASz/xBzf7KMu5te5u1Az9lrTD5+yeo/K8VwgbMotcfQJP7fyY5L0nyboeaZUtafsR7kz/1qa4KSuHP7tPKNaHagte4sqLH5KjT6D+rsUk7TlFZiH7CduO2g0uAJUmDyblxOUi7AuaLhjFoUELydAn0mX3XKL2niU17J5VNgdXJ2qO607CmRsFdvu2ROOoY2/nqWidHel+cDF3Nh8jI7LQEmyNBp/pb3Bv3DQMMfEEbvic9NAT5N68Y5Utdfch4udbf/Rc2gdTpm4Qd59/DeGoo+LqT0g/fAqZnmFlvzSvgdAIOs4byZYhi0jTJzJoxxxuhZwh6br1vLLO1YlGY7oTfbagjRKuRrKh9wyk0YSLrweD98wnPOQs0ljMDVGjofwH49G/PBVDdDwV139ORuhxcm8VtJdD5QA8xr5I1IgJmFLS0Hh5FG3PbLPinFcJHzaD3OgEgrYtJSXE9ruQvOMwUbNW2hQPXDqB2C82knbkPBoXJ6Sp0KIuIXDsNJjsX5ch05JwGjwN462LyMSCqY/cQ5vIzat/o05ofJV5ek3V+mh8AslaMw+0DpT51ySMEZcgJ6t4nx6Gv3cRwkPzty1CEEII4Fdgi5SyJlALcAPmP6Ldhw6iQgg/YC3wqpSyDtAWGCOEeO5R6vK4aN64Ae7lyv7l8s6NapF9W0/u3RhkroH7Ow5Rtmurh7ZTrmdb0g6eQWZl26S5Nq5JdoSenDvKORK3HsGjW8u/XOfCuDUJIitCT7bZfsLWI3h2Dy5xedcG1dH5eHD/4AW76V5NapAWEUP6nThkrpG7W09QsXszm3z1przAtRU7MGZbPCNJiYNLGYRWg9bJEVOOgdy0TJuyTg1qk3snCkNkNOQaSNt9ALfOrUtUf8egymSeughGEzIzm5xrt3Bt19zax1K+BhUa1yA5IoaUO3GYco2EbTtB9W62bdRq0guc/WoHhuzc/GOGrJz8YONQRveAxbgKZSzby2AgffdBXDu1scpTbkAvUtZvw5SSBoApMblYmy6Na5JzW0+O+buQvP0Q5UrYRmWCAhFaLWlHzivnysiy+S5o/Koh78ciU+LBZMQQdhptjUZF2tTWboHh2imlrHcAxnvXlV6KIQcZdxdtlXolqluJkaaS/z0B/s5VcJ2BLCnl9wBSSiMwAeXGf0oIkd/yQogDQohmQghX8/5Dp4QQ54QQz5rTRwkhNgkhtgN7hRBuQoj9QoizQog/8vIVwxvAKinlWXNd4oHJwHtm+6uEEC9Y1CfN/P9hz/NE0Pl5k6uPy39v0Mejq+Btk69cjzYE7fqcwBXT0PmXt0l379Oe+9tth30AHP29yNEXPPHnRCfg6O9lk8+jZ2vqhiyj+srJVufQlHHkqZ2fUGfbR3h0t70hOPp5kxOVUGBfb9++V6/WNNi3lJrfvIdjgNlHIagyaxR35q62W3cAZz8vMu4V2M/QJ+Ls52ld9/pVcAnwRr/PugcYueMkhoxs+l5YQe/Tn3Ht653kJqfbnENbwZvcaIvrEB2P1te2nd26tSVw81f4fTodBz8fALKv3sKlXQuEUxk0HuVwDm6Un5ZHaV8DVz9P0qIKfviepk/ErVAbla9XBbcALyL2n7cpX6FxDYbsW8TgkIWEvv998b0fwMG3PAbL9oqJQ1voc6urWgldlUoE/PApAT99hnPb5oXNWOev4E1uVEEb5eoT7H4X3Hu2oebu5VT+cmp+G5WpXhFjSjpVvp5GzZ3L8J82GjTWt0zh6oFMTcp/L1OTEK72e2WirBca9/KY7l4FwBR3F23VeuCgAydXNIG1EWU97Zb9q0ijocR/T4K/cwiuHnDG8oCUMkUIcQdlKG4gMMu8dUOAlPKMEGIB8F8p5RghhAdwUgiRN8jfGmgopUw094KeM9srD5wQQmwzT4oVVZfCd6fTKEODxZH1kOdBCPEy5l8Xf7lkHuNGFDuPV3oUqmLq/pPc334QmWPAc0hPKn48gYhhH+SnO/h44lS7KqmHzhZh0PY3Z4VbITnkFIlbDyFzDPgM6061ZW8RNmgmABdbjiM3JgnHyhWovWEumVdvk307ujjzNk/RSSGniN9yGJljwHd4N2ose4srA2dRYVQPkv571iqA2dTejn2ryygEjT4cxqm3bYdlvJrUQJpMbG88Hkd3VzptmUHsoUuk34mzzmjvJIWcSA89QerOA5CbS7lBvfFdMImoMVPIPHaWjAa1qbT2U4yJ98m6cAVpKDycUrrXQNipv5V9IWg3axj7Jtq2EUDM+Zus7TIVz6AAun76CrdDL2C06CXZYLe5Cjmk1aCrUpGoMZNwqOBDwOolRD73MqZU2weAvDo+yGbKvpMkb1O+C15DexC45B1uDZmO0GpwbVGX673fJicqjipfTMHzhWdI2hhSfJ2LQFu7BYbrZ/PPb7pzBWOFqjgNmoLMSMWkv/VYFw0oJ/lnzwH9nT0ggf2OuAAOAP8yvx8IbDK/7gZMFUKcN+dxAiqb00KklIkWNhYIIS4C+1C2f6jwF+pSEh8e5jxIKb+RUjaXUjb/u4JPbnQCOv+Cp2UH//Lkxlpv4WRMTkXmKE89Sev34NwgyCrdvXc7UvYeB5ubnoLSIyl4mnb0886f6LZ3jri1Ibg0qFFQxxjlqTHnTgypxy/hUr+arf2AgidVR3/v/MUGeRiS0vLtx67Zh2vD6gCUbVYbv9E9afL711SeOZLyL3Qk8P1hVmUz9Im4VCyw7+LvRVZMwXCOg5sT7nUC6fjrdHqdXIZ30yDarnoXz0bVqPxcG6JDLyINRrITUog/FYZno+o2bWSMjkdn0Wtx8CuPMdY6KJrup0KuclNO2bSbMvVq5qclrVzH3edfJ2rcNECQe8d6fqq0r0GaPhG3gIIelZu/F+kxBU/7jm5OeNeuxPMbP2DksU/xa1KD3v+ZiG9DaztJN6LIzcjGu3YlmzayxBATb9XLc6jgg7Hw5zYmnvTQY2AwYrgXTW54JLrKFYu0mRsdrywgMKPz9y72u5C4bi/O9YPMZRPI/PMWOXdjwGji/t4TONevYVVWpiVb9VpEWU9kuv1hQYdazTFeO2nt86ndZK2ZR/bmzwCBKfkxb1OkDsHlcxmw6i8LIcqh/HL2FJAghGgIDALW52UBBkgpG5v/Kkspr5jTLB95hgI+QDMpZWMgBiVYlbguQDOUXhCAAXPbmOeuHP/ieZ4ImRfDKFM1AF2lCgidA+592pO673erPA4+BV+asl1a2kzKuvctevgNIP3CdZyq+eMY6IvQOeD17NMkh1h/uXS+Befw6NaCrBvK5LjW3RXhqHS+HTzL4taiDplh1udPO38Dp2r+lDHb9372aZL2nirSvme3FmReV27QN8Yv41yLVzjX8lXuzFlN/M8HuLvgJ6uySedv4VbND5dAH4ROS+CzrYjaU9BBN6Rmsq3eq+wKfoddwe+QcPYGR0ctIelCOBn34vFtq3SWtc5l8G5Wk9Qbtj/4zrp0DV2VijhUrAA6B9x6diQ91Ho1obZ8wQ3etVOrggl3jQaNuzIP6FirGo61q5Fx1GoAodSvQcyFW3hU9aNcoA8anZZa/VoRHlLQI85JzeS7Rq+xus0EVreZQPS5m+wcs5TYi+GUC/RBaJXbS9mK3njU8CflbqEeYiGy89vLDxwccO3ZgfQDx619/u8xnFs0VprIoxy6qpXIjSz6t44ZF67jaPFd8OjbnpRCbWT5XSjXNZism3fzy2rd3dB6lQPArU1Dsq9bLyAxRUcgPHwR5bxBo1WCzE3beUfhWQGcXJReTv5BAU6uysvyFdGUr4jp9p/FttFDYzKW/O8J8HcOwe0HFgkhRkgpfxBCaIElKHMxGUKI9SjzMO5Syj/MZfYAbwoh3pRSSiFEEymlnSVZuAOxUspcIUQnoMoD6rIC+F0I8auU8rwQwhtlMcRUc3oESkDaiLLDq+4vnucv8d6sRZw6d5Hk5BSe6T+M18cOZ0Df7iU3YDQRNftrqq6eg9BoSNoUQvb1O/i+M5TMP66Tuv8k3qP6UfaZYKTRhDE5lcj3luUX11X0RefvQ/rvdmU/8s9xZ8a31FozCzRaEjbsIyvsLgGTBpN+4Qb3Q07hO6Y3Hl2DkUYjhuQ0IiYsB8ApqBJVPnpdGR7QaIhe8avNyi2MJiI++I46a2citBpi1+8nM+wuld57kfQLN0naewq/sb3w7NYCaTBhSE7l5oTPS9xE0mji3PuraL9uCkKrIXz9QVLC7lHvvQEkXghHv7eooUe48X0ILZa9QrcDHyGEIHz9Qe5fuWub0Wgibv4KAr5dgNBoSNm8l5wbt/EaP4Ksy2FkhJ7AY/izuHRqDQYjxvupxLy/BADhoKXST8prU1oGMVM+gsJzKKV8DaTRxMEZq+n302Q0Wg1/bjhIYtg9Wr47gNiL4VbBqDD+LWrR5/W+mAxGpEly8INVZCWlFX9RjCbiF3yB39cLEFoNqZv3kHvzNp5vjCD7chgZB06QefQ0zm2aUWnLt2AykbDkW6UXWYzNqJlfU/2HD0GrIWnjPrKv36HCBOW7kLLvJOVH96Vcl5ZIo1H5Lkz6TClrMqGf/x+qr5kHQpB56SaJ6/da25cmckLXU+a5t0FoMFw+ikzUo2vVF1PsbYy3LgLgULsFxmuFllhrtDj9a5JiJieL7D3/efw9kX/4MmxRzPTF4z+ZEIHAl0AdlB7GLmCSlDJbCFEBuAfMlVJ+aM7vDCwD2qD0hiKklH2EEKOA5lLK8eZ85YHtKIHiPMqqtp5SyohilmG3Bz5BCSpVgVFSynXmtArAVnMd9wNvmm088DzF+a/uhv1g1N2wH4y6G/aDUXfDVsi+FFLie06Z+l0f+XwPy9/6OyAp5V2gbxFpMYXrI6XMBF6xk3cVijhS3vt4lEUJ9uy6mf9HAPUtjh8CggGEEG8A7wshfpNSJpnrYrlueVpJz6OioqLyj+EfvghB3QkBMP8A9S//CFVFRUXln4jya5d/LmoAUlFRUflf5R8+B6QGIBUVFZX/VdQhOBUVFRWVJ4LaA1LJo7RXqdU+ubxU7d9u/1qp2gdYm267Vc3j5Iy8X6r2P0woXfsAH2hLt40mxIeWqv0Wxse3X11RRJbyasfEhYkPzvSIdHznMRgxFrPzxD8ANQCpqKio/K+iDsGpqKioqDwR1CE4FRUVFZUngtoDUlFRUVF5IqgBSEVFRUXlSaD+EFXFLm7tm+I/82XQaEjauJf4r6116j0GPIPf1DH5OvWJP+wgaeNeXFs1wG/6S/n5ytSoxN23FpMaYr3L8oOYvmAph46exMvTgy0/ff3gAnZwebo55ae9ClotKT/vJvm7jVbpZft3pfykcRjMEgT312wj5ZffAPCeOBaXDorCadJXa0n7zXbn7RodGtJ91nA0Wg3n1h/g6FfbrdKbDX2G5iO6Io0mcjKy2DHt38Rfv4dGp6XPgrH4N6yONJnY8+GP3D5xxcZ+kw5NeWn2y2i0GkLW7+WXL62vQb9x/ek2uBtGg5H7iSl8PmkZcfeUHZ1Hvj+a5p2bI4SGC0fO8e2sbx7YXm07tWLqvAlotRp+WbONf3/+o1X6iFcGM2BoP4xGI4kJScx4Zz76yOgirCn4d2xI07nDERoNN9cd4MoX2+3mC+wdzNPfvs2eHtNJvBhOlefa8NTrffLTPZ4K5Lfu00m+fJvu3TqydOkctBoN//l+HYs/tt4kxNHRkVXff0bTJg1ITExi8NDXuH07Ep1Ox1dffkSzZg0xmSQTJ87k4CFlN2udTsfyz+bRoUMbAoUjdxetJXGX8pl179iEqnPHIDQaYtftI+qLzVbn8xnYicozRuTLcUR/v5u4tfvy07VuzjQ6uJzE3363K89eoVNDGs8Zrmw6u/YA14poo4q9g2n93dvs7zGdpAvhCActzZaMw7NBNYSDhtubjnDt82025bw6NSZo3miEVoN+zX7ufL7FKt1vUEeqzxyeX/97/9mNfs1/catXlZqLX8LBzRlpMnF72a/EbT1mt25/mSckNFdS/tEByCyFcBiYL6XcbT42EBgjpezxiLZ/QtlM9D6KpMJPUsp5DyjzHBAkpfxYCDEPiJdSLhNCjAF2SSmLv1vkodEQ8OFrhI+YjiE6gepbPiV1n61O/f2dh9HPtg4O6Sf+4GYfZTm31t2NmqHfknbY3gbhxdO/V1eGDOjH+3M/eeiyeT74TH+De+OmYYiJJ3DD56SHniD3pvV29am7DxE/3/oG5tI+mDJ1g7j7/GsIRx0VV39C+uFTyPSM/DxCI+g5dxQ/DV1ISnQi47bN5dq+s8RfL9DE+WPrMc6s2Q9ArS5N6TZ9KGtHLqbp4M4ArOw+FRfvcgxZPZnv+s6wEiLTaDS8Mu81Zg2dToI+gU+2f8rJkN+5e73gGoRfvsnE3hPIycqmx7CejHp/NB+/sZg6zerwVPOneLvbmwAs/GUx9Vs14NKJPygKjUbD9EWTeGngW0RHxbJhz/eE7jnMrbCI/DxXLl1jUPdRZGVmM2jk87w7czyTXp5epE2hETRbMIrQFxeSqU+k26653NtzlpTr1rpBDq5O1BrbnfgzN/KP3d58jNublZude51A2n8/keTLtxEawfLP5tGj12AiI/WcOL6L7Tv2cuXK9fyyY0YPJinpPnXqPs3Agf1YuOADhgx9jXFjhwDQpGkXfHy82bH9J1q17oWUkvenvUVcXAJ167XjiE8rHDzd8hqGagte4sqLH5KjT6D+rsUk7TlFZqGduRO2HbUbXAAqTR5MyonLRTS8oMmCURwetJAMfSLP7J5L1N6zpIbZtlHQuO4kWLRRpb4t0TrqCOk8Fa2zI90OLubu5mNkRFpsOKvRUHPRWC4MnEt2VCLN9iwkfs9pMsKs6x+39RjX3/+31TFjZjZXx39OZng0jhU8aRbyEUmh5zGkZPDY+IcPwf2dekAPjVlp9FVgqRDCSQjhiiKb8Maj2DUrqAJMMOv6NAFeMu/WXVx9NkspP7aTNAbwK+n5nRvVIvu2nlyzTv39HYco27XVgwsWolzPtqQdPGOjU18SmjdugHu5sg9dLg+nBrXJvROFITIacg2k7T6AW2e7+7Ta4BhUmcxTF8FoQmZmk3PtFq7trOWZKjauQVJEDMl34zDlGrm8/QS1uzazypOTlpn/WudSsPuxT82KhB9TbkgZCSlkp6QTUEgkrWbjWkRH6Im5E4Mh18Dh7YcI7mZ9Df44/gc55ra9du4a3mbxNylBV8YRB50DDo46HHRakuOTKI4GTetyJzySyNtRGHIN7N4SQuce7a3ynDp6lqxM5XwXzlyigr9vsTa9mtQgLSKG9DtKG93ZeoJK3ZvZ5Gs4+QWufLkDY3aOXTtV+rfm9pZj+TZv3owgPPwOubm5bNy4lX6FpED69e3Gjz8qmpG//LKTzp2eBuCpp2rx39AjAMTFJXA/OYXmzRoBMGrkiyz6yCyXISWGREVCwa1JEFkRerLvKN+FhK1H8OweXKzflrg2qI7Ox4P7B201eAq3kcw1cnfrCQLstFG9KS8QtmIHJss2khKtSxmEVoPWyRFTjoFci88cQLmmQWSGR5N1OxaZayB2y1HK9yheJjyPzFt6MsOVZ9acmCRy4++j8y5XQs9LiCpI92hIKS+hSCBMAWYBP0gpbwohRgohTgohzgshvhRC5AnIfSOEOC2EuCyEmJlnRwgRKYSYIYQ4CjxX6DTOKAqpGRZ5PcyvW+XJgAshxgkhllkWFEIMAhoDG8x1ceQB6Py8ydUXiHMZ9PF2derL9WhD0K7PCVwxLV+n3hL3PsWLxpUm2gre5EZb+BAdj9bXto5u3doSuPkr/D6dnq92mX31Fi7tWiCcyqDxKIdzcCMrJUyAsn5e3NcXqIem6BMp6+dJYZqP6Mr4Q0vpMm0wv81SVNZj/rxN7a7NEFoNHoE++NevRrkA6/b19vMmPqqg/gn6eLztXIM8ug7qxplQRRDu2tmr/HHsIt+f/oFVp3/g3MGzRN6ILLIsgK+fD9FRBTIEMVGx+Bby2ZLnh/Tl8H+PF5kO4OLnRYaF7HiGPhFnf+s28qxfBZcAb6L2Fd1LrtyvFbe3HM+3eTeyQFwv8p6egADrZ6uAin75eYxGI/fvp+Dt7cnFi3/Sr293tFotVasG0rRpAyoFBuDurtxU58yezMnff6PmyknoyrsDioqrpXS6ovLqRWG8erWmwb6l1PzmvQKlXCGoMmsUd+auLtI3Zz8vMu8V2M/UJ+Jc6HPkUb8KzgHe6Au1UeSOkxgzsulzYQW9Tn9G2Nc7yU22lv4u4+dFtkX9s6MSKeNn+zkq36clzUM/od5371ImwDa9bJMghM6BzIiYIn35S5hMJf97AvzjA5CZD4EhQE9gsRCiPkoQaWPuwTgAL5rzTpVSNgcaAV2FEHUt7KRLKdtKKfMkvz81y33fRQls1nrJJUBKuQFFG2iQWbXV6jFTCPGyOSCe3pRyx74RxZDV29T9JwlrP4Ybvd4k7eh5Kn48wSrdwccTp9pVST1UtChYqSLsSYdY+5AeeoKILiO5+9xrZJw4h+8CRXwr89hZMg6fotLaT/H7ZBpZF64gi5D+tjZvK21y+ocQvmg/kf2L1tPuzf4AnNt4kBR9Ii9tn0f3mcO5e/Y6JkOhL5id6heljdXhuY4ENQxi88pfAPCr4k9gUCBjW45iTPBIGrRpRN3gesVWXdhpr6KEWvoM6EG9xk/x/YqfisiRZ9TOMUsfhKDJ7GGc+3BNkSa8m9TAmJnD/WuRRdos3C52fZHw/ar13IvU8/uJ3Sxd8iHHj5/GYDDg4KAlMDCAo8dPEdyyB6lnrlF55shifLB+mxRyinMtX+GPLhO5f/gCNZYpQ9AVRvUg6b9nrQKYDSVoo0YfDuPibNs28mpSA2kysaPxeHYHT6DWK71wrVzoocFeexVyIH7vaU40f53TnSaRdOgidT4fb5Xu6OvBU1+8ybV3vrT7GX8k/uE9oH/0HFAeUsp0IcQGIM0sXtcFaAGcNn8ZnFGCCMBgIcRYFN8CgLpAns7thkKmJ0gptwghygKhQogdUsqTPEaklN8A3wBcqt5HgqI1r/Mv+CA7+Je3q1OfR9L6PfhNGWWV7t67HSl7j0NJbtylgDE6Hp3FE7yDX3mMsdY3AkulypRNu/GeODb/fdLKdSStXAdAhcVTyb1jPSafGp2Iu3/Bk2I5fy9SY5KLrM+lbcfpNW80sBJpNLF3bsHNe/Svs0iMsJ6eS9AnUD6goP7e/uVJjLXdXqXR04341/hBfDBwKoYcZUK3dY/WXDt3jayMLADOHjhN7aZ1+PNkEfMQQIw+Fr+AgiG1CgG+xEXbSlS3at+Cl98ZxajnXiM3p/htVDL0ibhYPE27+HuRGV3QRjo3JzzqBNL5F2UeydnHnXar3uXwqCUkXgwHoPKzBcNveTYDKzXKf1+poj96vfVT+b1IPYGVArh3T49Wq8XdvRyJicoQ5Lvvzc7Pd/jgVm7f5MI6AAAgAElEQVTcCCchIYn09Ay2bNkNQOKOY/gOfgYw93gsfHD0986frM/DYKGkGrtmH5U/GA5A2Wa1KdvyKfxG9kDj6oTQOWBMz7KSX8/UJ+JcscC+s78XmRafIwc3J8rVCaTDr0obOfm402bVuxwbtYTA59oQHXoRaTCSnZBC/KkwPBtVJ/1OwXXL1ida9WjKBHgVW/+on/ZTfcaw/PdaN2carJlG+KJ1pJy5zmPH8M9ehPB/pQcEYDL/gfLc8R9zj6OxlLK2lHKuEKIm8DbQWUrZEPgNZYFBHtb9ZzNSylTgIPC0+ZCBgrZxslfmUci8GEYZC5169z7tSd33u1UeS536sl1a2ixQcO/75IbfALIuXUNXpSIOFSuAzgG3nh1JD7VeiactXzCU4tqpFbm3zD1AjQaNuzL/5FirGo61q5Fx9IxV2XsXbuFVzQ+PQB80Oi31+rYiLMQ6j1fVCvmva3VunB9kHJwc0Tkrc0LVn66PyWCyWrwAcP1CGP7VAvANrICDzoF2fdtzMsT6GlSrV53XFo5n/ti53LfY4y0uKo76reqj0WrQOmip16oBkTfsSHJbcOncFSpXD6RiZX8cdA707N+V0D2HrfLUqV+LWR9PYfyI90h8wJwSQOL5W5St5oeruY0qP9uKyL0FbZSbmsmv9V9le8t32N7yHeLP3rAKPghB5T4tub31uJXNoKBqVK0aiE6nY+DAZ9m+w1qGevuOvQwf/i8ABgzoTeiBowA4Ozvh4qLswdblmXYYDIb8xQs7dobQsUMbANyfbkimeZI+7fwNnKr5UybQF6FzwPvZp0nae8rqfDrfgu+CZ7cWZJqv5Y3xyzjX4hXOtXyVO3NWE//zAavgA5B0/hZu1fxwCfRB6LQEPtsK/Z6CNjKkZrK93qvsDn6H3cHvkHj2BsdGLSHpQjiZ9+LxbasMoGidy+DdrCapN6Ks7Keeu4FzdX+cKiv19+3flvg91tLbjr4e+a/Ld29OhnmBhdA5UH/Ve8RsOkjc9odbxVpi1B5QqbAP+FkI8ZmUMl4I4Q24AuWAVCBFCOEPdEcJQsUihNChqKPmLQmLAJoBIcCAEtQnFSj5jL7RRNTsr6m6eg5CoyFpUwjZ1+/g+46iU5+6/yTeo/pR9plgpNGk6NS/VzD1pKvoi87fh/TfL5X4lIV5b9YiTp27SHJyCs/0H8brY4czoNBk84N8iJu/goBvFyA0GlI27yXnxm28xo8g63IYGaEn8Bj+LC6dWoPBiPF+KjHvLwFAOGip9JPy2pSWQcyUj8Bo/QWQRhO7Z65i6A9TEFoN5zceJO76PTpOHEDUxXDC9p2lxchuVHu6PqZcI1kp6WydqKwYdC1fjqE/TEFKSWp0ElsmfGVTfZPRxDczvmb2j3PQaDXs3xDC3bA7DJk4lBt/XOdkyElGfzAGZxcnJn81FYD4qDjmj53LsZ1HadCmIcv3rgAkZw+c5dS+4jvORqORBdM+YeX6z9BqNWxet4Ob18J5Y/JLXL5wlQN7DvPurDdxcXVh6XfzAdDfi+HNEe8VaVMaTZz+YBUd1yptdGv9QVLC7tHgvQEkXgjn3t7ih2d9W9UhQ59o9UQvjSbefmc6u3auRavRsGr1Bv78M4zZsyZx+swFduwI4T/fr2f1quVc/fMISUnJDBn2umLPtzy7dq7FZDIRdS+akaMLNt+d9v58Vn+/nCVLZlM+2cDNiV+YG8ZExAffUWftTIRWQ+z6/WSG3aXSey+SfuEmSXtP4Te2F57dWiANJgzJqdyc8HmxfhVuo/Pvr6LdOqWNIsxtVPe9ASRdCEdfTBvd+D6EFsteoeuBjxBCELH+IPevWD9oSKOJ69P+TcP1HyjLsNeFknEtkqqTB5F64SYJe05T8aVelO/WHGk0kpucxtW3lFWhvv1a497qKXSeZfEb1AmAq2+tIO1yRIn9eyD/8FVwoqhx738aQojZKENwn5jfDwEmo/RUclFWy50GfkAJHrdQejI/Syl/EkJEAvWllMnm8pbLsMsAe1CG5KQQoiPwLRANnAQaSSm7CCHGmW28U2gZ9kBgLpAJBBeeB8ojbwiutFB3w34wpb0b9s3s+AdnekQ+0NYoVfvD4w+Uqv0j5f/v74Zd3mR/ReHjpGPMJnszWA9F5tbFJb7nOD87+ZHP97D8n+kBSSlnF3q/FlhrJ+vwIspXKvR+mL185rQDQE07x7+zeD3d4vVGYGPh/CoqKipPlH94D+j/TABSUVFRUXlI1N2wVVRUVFSeCP/wVXBqAFJRUVH5X+UfPsevBqC/kayc0m3u0l4kUOWQ7Wqyx83FZo9Dh7hoEo2ZD870CNRyKn77nMdBirF054prelQsVfujDZG86lSrVM8RrSndoadOmdpStf/YUOeAVFRUVAoo7eCjYoEagFRUVFRUngjqIgQVFRUVlSeCURWkU1FRUVF5EqhDcCoqKioqT4R/eAD6v7QZqYqKiorKw/AYNyMVQvQQQlwTQtwQQky1k15ZCBEqhDgnhLgohOj1IJtqD+gJUa5jEyp/OA60GuLXhRC94lerdO9/dabS9JHkmrd2j121k/h1+wBodvsXMq8qO0vn3IvjxpgFNvZdnm5O+WmvglZLys+7Sf7Oeqegsv27Un7SOAxmCYX7a7aR8ouyb6v3xLG4dFBUKZO+Wkvabw+/6/b0BUs5dPQkXp4ebPnp6wcXsEPjDk0ZPWscGq2W/ev3suWrX6zS+4x7lmde7IrJYCIl8T4r3ltO/D1lY81hU0fStLOiTPnz8g0c23HExn5wxxa8PecNNBoNO9btYs2K9Vbpg15+gT6De2E0GElOTGbhxI+JuVcgKufi5sJPB77n0G9HWDbd/gaZTTo0ZYzZh33r97K5kA99xz1Llxe7YrTwIc7sw/CpI2lm9mHT8g0cteNDYMeGtPlwOEKr4eq6A5xfsd1uPar1bkG3lW/zS68ZxOfthg24BXgzMPQjTi/9lYsrd9mUe7pTK96f/y4arYaff9rKd5//YJXevFUTps2bQK26Qbz78nT27vhvftq7M8bToUtbAL5a+m92b91nt25VOjSkw2zFh8vrD3D6S/s+BPVqQe+v32ZdnxnEXgyncrv6tJk6CK3OAWOugSPz1xF57E+bcrU6NKTPzBFotBpObQjl4FfW9oOHPkPr4V0xmUzkpGezedp3xN64R+Nn29Luld75+fzqVOaLPh+g//O2VXnvTo2oM28kQqshcs1/ifh8m1V6wKAO1Jo5lCzzd/nuf/Zwb00oAE3XTcW9WU2ST17j3LDFdv1+FKTp8fwOSAihBVYAXYFI4JQQYpuU0rLBpwMbpZRfmXXYdgFVi7NbbAASitjOYWC+lHK3+dhAYIyUssdfdcZsx3IzUAG8I6UMfRSbD3n+/M1Eze8dUTYfXSGlnFFEmS7AeCllfztpVpudFotGQ+V5rxA2ZBa5+gSe2vkxyXtPknXdWlUzafsR7kz/1qa4KSuHP7tPsDluad9n+hvcGzcNQ0w8gRs+Jz30BLk3rQXxUncfIn7+CqtjLu2DKVM3iLvPv4Zw1FFx9SekHz6FTH84nfr+vboyZEA/3p/7yYMz23VBw7i5rzBn6EwSoxNYtG0Jp/edJPJ6wW7E4ZdvMaXPRHKycug2rCfDp43i0/Ef07Rzc6rVr8Gknm+jc9QxZ+MCzh04Q6aFnLJGo2Hi/LeYMHgycfo4vt31JUf3HifiesHNJezSDcb1fI3srGz6j+jLa9NfZvZr8/LTx703mvMn7EtB553jpbmv8OHQmSREJ7B42xJO2fHhPbMP3Yf1ZMS0USwZ/zHNOjenev0aTDT7MHfjAs4W8kFoBG3njWTnkEWk6xN5fuccIvaeIfm6tWSAztWJBqO7E3P2hk0dW88eyp1Q+z5oNBpmfDSZsf8aT0xULBv3riZ0z2FuhhUEsKh70Ux7aw5jXrfeWrFDl7bUbVib5zoPw7GMjh+2rOTQ/uOkp1krogiNoOO8kWweuog0fSIvbp/DrZAzJNrxofHo7ugtfMhMTGX7mCWkxyTjXasS/X+azL+D37Kx32/OaP49bCEp0Qm8sW0eV0LOEnujQJ7jwtZjnFyzH4CnujSl94xhfD/yI85vPcr5rYrURIXagYz49l2b4ING8NSiMZwZOJ+sqARa7VlA3J4zpIdZy39Ebz3O1fe/t2njiC93oHV2pNKILnavwSPz+IbggoEbUspbAEKI9cCzFGitgSIlmKcp7g5YX0Q7FDsEJ5Wtsl8FlgohnIQQrsB84I2Hrr4FQoi8wDfBrGg6CfjyUWw+BnqgNOag0j6Ra+OaZEfoybkTg8w1kLj1CB7dHt8OwU4NapN7JwpDZDTkGkjbfQC3zq1LVNYxqDKZpy6C0YTMzCbn2i1c25VM496S5o0b4F6u5AoVhQlqXJPoCD2xd2Mw5Bo4uv0wLbpat9Hl43+Qk6XsSnz93DW8zbLllWoG8ufvlzAZTWRnZhNxJYLGHZpalX2qSR3uRdxDf0ePIdfA/q2hPN29jVWec8fOk52VrZzrzBV8LUQEazWoiZePJ6cOWWsUFfZBH6EnxuzDke2HCS7kwyULH8IK+XC5kA9NCvng27gGKRExpN6Jw5Rr5MbWE1Tt1symHi3ee4HzX+3AmG0tcFe1ezNS78SRVOhmmUfDpvW4Ex5J5O0ocnMN7Nq8l8492lvlibqrJ+zPG5gK3ehq1K7GqWPnMBqNZGZkce3yddrZ+QxWaFyD+xExpJh9CNt+gup2fGg96QXOfG3tQ9zl26SbxeUSwiLRltGhdbR+pg5sHETC7RiS7sZizDVyYftxnipkP9siqDu6lLGrjNuoXxsubDtmc9y9aRAZ4dFk3o5F5hqJ3nIM3x4l/74kHr6EIS2rxPkfGqOxxH+W6s3mv5ctLFWkQPQTlF5Q4V8szwaGmR/GdwFvPqh6D5wDklJeArYDU4BZKNLVN4UQI4UQJ4UQ54UQXwohNABCiG/Mlb8shJiZZ0cIESmEmCGEOIoip23JcUtnhBAthBAHhRBnhBC7hRAVzMePCCGWCiEOCyH+FEI0F0JsFkJcN8s15JWfLIS4ZP570+L4TPMYZgi2u10PBpYCMUKIFhZlepvLHEGJ+HnHfYQQIUKIs0KIr7Av/msXR38vcvQF2/bnRCfg6O9lk8+jZ2vqhiyj+srJ6PwLZAo0ZRx5aucn1Nn2ER7dbQOXtoI3uRZqm4boeLS+tjIHbt3aErj5K/w+nY6DWd00++otXNq1QDiVQeNRDufgRvlpfydeft7EW7RRgj4eLz/vIvN3HtSVcweUYHD7z3CadGyGo5MjZT3LUr91Ayv1UwAfv/LERhW0UZw+jvJ+RUtB9B7ckxOhiuaPEILxM1/ly3kri/XB28+bhIfw4ZlBXTlr9iHiz3CaPsAHF39P0vQF6pvp0Ym4+nta5fGuVwXXAC/u7D9vddzBuQyNX+/D6aXWQ7+W+Pr5EH2vQA01Rh9LBf+SfRauXr5Ou2da4+RcBg8vd4KfboZfRdtdItz8PEmNKvAhTZ+IWwVrH3zqVaGsvxfhhXywJKhXC+Iu38aYY733WbkKnty3kOxO0SfiXsH2u9ZqeFcmHfyUHlOHsH32DzbpDfu0shuAnPy8yLKwnxWVSBk/W/sV+gTTOvQjGn03wUpBtdQxmUr8J6X8RkrZ3OLvGwtLJRBPZzCwyqw80Av4MS8uFEVJ54A+BM4COUBzIUR9lCDSRkppEEJ8A7yIIo8wVUqZaO7lhAohfrYYJ0yXUrYFEEI8a2G/B7DFfLwM8BnQzyw2NxRFaycvGmdKKdsJId41l2mGMox3SwixDKgFDEXpMmqBk0KIgyjKpgOAxoAjcB4l8GHu2XUARgN+5oY8JYRwAVaa024BPxdqk1Ap5QKzL6/aazjzU8TLANM8GvG8a1XsXcvCD13JIadI3HoImWPAZ1h3qi17i7BBSjy/2HIcuTFJOFauQO0Nc8m8epvs2xaS0+LBn5X00BOk7jwAubmUG9Qb3wWTiBozhcxjZ8loUJtKaz/FmHifrAtXkE9A9lvYbSP749ntnutIjQZBzBw0DYALh89To1FN5v+6mJTEFMLOXsVY2Ae7TWTffrfnu1CnUS3eHDARgOdG9uPEf09aBbCivCjpOdo/15GgBkFMt/AhqFFNFhbjg702srrMQtBm9jBCJ9gGyubvPs/Fb3/DkJFddO3tfI5KurXYsQO/06BxXdbu/DdJCUmcP/2H7TUw17HYcwhB+5nD2Ptu0cHeq1ZF2k57kS3DPiqhfVsnTvwYwokfQ2jUrw2d3+zPpncL5i0DG9cgNzObmLBIm3L2Hzut7cftPYN+81FkjoFKI7rQ4PPXOD1gnr2Cj5/HNwQXCQRavK+E7RDbWJR7OVLK40IIJ6A8EEsRlCgASSnThRAbUAThss1zIS2A0+YPqTMF3bPBQoixZtsBQF0Kxgk3FDL9qRDiU3Mlg83HngLqAfvMtrUozueRN8P3B/CHlDIGQAgRgdIo7YBfpJQZ5uNbUKS2XczHM4FMIYTlTGQ/IERKmSWE2GT2a5K57mFSyptmW2uAEeYy7VGiPFLKrUKI1CLa7hvgG4DTlfpLgBx9Ao4WPRpHP+/8xQZ5GJMLzMWtDaHi+yPy3+fGKHLNOXdiSD1+CZf61awCkDE6Hp1Fr8XBrzzG2IKnNADT/QL7KZt24z1xbP77pJXrSFq5DoAKi6eSe8f+EE1pkhAdT3mLNvL2L09STKJNvgZtGzFg/L+YOfB9DBZPv79+sYlfv9gEwNvL30UfYf1didPH42vRo/Dx9yE+xrqNAJq1a8rwt4bw5oCJ5OYowz/1mtWlUcsG9B/ZD2dXZ3Q6BzLTM1m58DursgnR8flDank+JNrxoWHbRrww/l/MKOTDL19s4hezD+/Y8SFdn4ibRc/Z1c+L9OgCKW9HNyc8a1ei36YPAHD2cafHfyby25il+DYJonrvYFp98CKO5VyQUmLMzuXyqpD88jH6WPwqFsieV/D3JTb6QUG3gJXLvmflMmXe4+Ov5nL7lq1seZo+kbIBBT64+XuRHmvtg3ftSrywQfHBxcedvv+eyPaxS4m9GI6bnxd9vnmHvRO+5v5t2/tcSnQi7hY9jnL+XqTEFi13fnH7cfrPG2N1rGHf1lzYdtxu/ix9Ik4W9p0CvMiOtrafm5SW/zryp/3UnDGkyPM/dh7fZqSngJpCiGrAPZQOR2FH7gDPAKuEEE+hPPQX+4F5mGXYJvMfKHH/P1LKxua/2lLKuUKImsDbQGcpZUMUOWwnCxvWM5AwAQhC6U2ssrB90cJ2AyllT4syeY9sJovXee8dKH4orKirMRjoYQ5ipwBflABTXJkHpRVJ+oXrOFXzxzFQ0ZH3evZpkkOsJZ11vgXDEB7dWpB1Q4nBWndXhHmc28GzLG4t6pAZZv3Fzrp0DV2VijhUrAA6B9x6diQ91FpzXlve4sbVqRW5t8wLFDQaNO7K3I1jrWo41q5GxtGi5zlKixsXruNfLQDfwAo46Bxo27cdp0J+t8pTrV51Xln4OovGziMloUDpVKPR4Oah+FClTlWq1KnKhUPnrMpePX+VStUq4h/oh4POgWee7cSRvdZDLDXrBfHeoglMGz2D5ISCtSVz31zIC8FDGNhqKF/OXclvP4fYBB97PjxdhA+vLnydhWPncb8YH6rWqcr5Qj7EXriFezU/ygb6oNFpCXq2FbdDCiSmc1Iz+aHha6xtPYG1rScQe+4mv41ZSvzFcLYNmJt//I9/7+Hc59usgg/AH+f+pEr1QCpWDkCnc6DXc90I3XPYxk97aDQaPDzdAahVN4jadYM4euB3m3wxF27hUc2PcmYfavVtxa1CPnzT+DW+bzuB79tOIPrczfzg41jOhX6r3uXYRxvRn75utx6RF25SvqofnpV80Oq0NOrbmish1p9n76p++a9rd25CfETBw5wQgga9WnJhu/0AlHLuJi7V/XCu7IPQafHr34bYPdb2HX098l/7dm9O+vW/8YHuIYbgikNKaQDGoyhHX0FZ7XZZCDFHCNHPnO1d4CUhxAVgHTBKPkBy+68uw94H/CyE+Mw8TOYNuKKsgEgFUoQQ/kB3lCBUnGNGIcQSYKQQ4hngCFBRCBEspTxpXp1WU0p5uYR1OwSsFEJ8jNJ7ehZlYYGzxXFHoA+wXAjhCbQEKkkpcwGEEC+hBKUJQC1z1I8wH7M8z1BgkRCiL1DyGXejiTszvqXWmlmg0ZKwYR9ZYXcJmDSY9As3uB9yCt8xvfHoGow0GjEkpxExQZHbdgqqRJWPXlc+MBoN0St+tVk9h9FE3PwVBHy7AKHRkLJ5Lzk3buM1fgRZl8PICD2Bx/BncenUGgxGjPdTiXl/CQDCQUuln5TXprQMYqZ8BMaH78a/N2sRp85dJDk5hWf6D+P1scMZ0Ld7icubjCa+m7mS6T/MRqPV8N+N+4i8fpdBE4dw8+INTu87yfD3R+Hk4sy7X04BID4qjo/GzUer0zL354UAZKZmsvydpZgK+WA0mvh0+ucsWfsRGo2GnRt2ExF2m7GTRnH1wjWOhhzn9Rkv4+zqzJyVytBnzL1Ypo22u0CyWB9mmn3Yv3Efd6/f5UWzD6f2nWSE2YdJFj4sNPsw38KHZXZ8kEYTR2aspteayQiNhmsbDpIUdo/mkwYQdyHcKhj9FYxGI/Omfsx3G5aj0Wr4de12bly7xZtTXubS+SuE7jlM/cZP8fmqxZRzL0enbu14c/LL9G3/Ig46B37cpgybpaemM/mNmRjtbAsjjSYOzFhN/x8nI7Qa/txwkMSwe7SaOICYP8IJL8aHRiO74lG1AsFv9Sf4LWVh6uZhH5GZkGJ1DbbNXMWYH6YitBpObzxA7PV7dJnwAvf+uMWVfWdpPbIbQW3rYzQYyLyfzqZ3C3Z9r9qyDvejE0m6a38USRpNXJ32PU3Xv4/Qari3LpT0a5HUmPwvUi7cIm7PGSq/1APfbs2QRhO5yWlceqvAfouts3ENCkDr6kT7cyu4PGElCQcuPtyFKo7HtAwbQEq5C2VxgeWxmRav/0RZ2VxixAMCVEFGZZI/TUr5ifn9EGAySi8qF2UO5DTwA8q8zC3AAPwspfyp8DJl8zLsn6WUeXM/g1CWd3cXQjQFlqPc1B2AJVLK/5gXAoyXUp4vvCS6UNpkCobKVkopPzfnmYkSNCIAPco8UBrQ0VKiWwjhA1xGWRjRDVgCxANHgdpSyv7mPOsALyAUJcgVuww7bwiutPAoV7pSA3+HHMPgUpZjiDEU7oQ/XnwcXEvVPkB3Y7kHZ3oEluWElar9v2M37NKXYyj9HQa6xax/ZN2NjI9Gl/ie4zLl+9LV+bBDiQOQyqOjBqAHowagB6MGoAejBiCF9IUjS3zPcZ22+m8PQOpOCCoqKir/qzzGIbjSQA1AKioqKv+rqHpAKioqKipPBLUHpJKHwVS6m4+vTS/6l/yPg4ulPD8DsO7MslK1b9haujs+bZgZ/eBMj8ghXSlu3QLU0VR4cKZHQPc33BNblm4TUSew5L+HeqI8gR+RPwxqAFJRUVH5X0UdglNRUVFReSKoQ3AqKioqKk8C+Q9XRFUDkIqKisr/KmoPSEVFRUXliaAGIBV7uHdsQtW5YxAaDbHr9hH1xWardJ+Bnag8YwQ55l2yo7/fTdzaAkljrZszjQ4uJ/G334n4wHYjzBodGtJ91nA0Wg3n1h/gaCEZ4mZDn6H5iK5Io4mcjCx2TPs38dfvodFp6bNgLP4NqyNNJvZ8+CO3T1yx60NpS2YXx+OQ/D56K5bF+y9hkpLnGlZmTCtriSh9SgYzdp4nNTsXk5S81f4p2tWowPGIOJYfvEKu0YROq2FCx7oEV7G/ArFix4YEzxmO0Gi4vu4AfxQhmV2ldws6ffM223vOIOFiOG6VytP/wGJSbukBiDt7g+NTbRU163dozJCZoxFaDYc37GfXV1us0jsO7Ubn4d0xmUxkp2exetpKom5EUvfphrwwZSgOOgcMuQY2LviRq8cv2dhv0qEpY2e/hEarYd/6EH798mer9H7jnqXL4G4YDUZSElP4YtJnBZLi00bSvLMirbVx+XqObrd/jQM7NuTp2cpn9c91BzhXhCR39V4t6LHybTb1nkHcxXB8G1en4yLzLu4CTn26mfDfTtuU8+3UkAZzRyC0Gm6vCeX6F/btB/QJJvi7dzjQ/QOSL4QjdFoafzwOj0bVwCT5Y8YPxB+z/S44tW6B56Q3QKMhfcsuUlavt8nj0qUD7i+PREpJ7vWbJExfAIDP8oWUaVCX7POXiJvwgd16PRJ29t/7J1FqAci8Qel+81s/wEjB1tzBUsqcQvm9gIFSymLvJmadoXgppYcQIghFluEayi7YaSg7sNrfGrfkde8MZEgpT5jfPwV8jSIzWwY4IKV8zbwf3S9AnkZxjJTywTtuajRUW/ASV178kBx9AvV3LSZpzykyC20qmrDtqN3gAlBp8mBSTtjfn1VoBD3njuKnoQtJiU5k3La5XNt3lniLXXj/2HqMM2YZ4lpdmtJt+lDWjlxM08GdAVjZfSou3uUYsnoy3/WdYbOte2lLZj+IR5X8NpokC/f9wdcDW1GhrDNDfzhMhyA/apQv2FP222PX6VYngIFNqnIzPpXxP//O7hoV8HR25LPng/Et68SNuBRe2/Q7Ia93tTmH0Ahazh/J3sGLyNAn0mfXHO7sPcP9QnLTDq5OPDWmO3GFJLNTb8ewrVvRNyWh0TBszjiWDJtDYnQiM7ct4nzIaaJuFHyOTmw9zIE1ewFo3KU5g2aM5NOR80lLSmX52EUkxyZRsVYgE3+YzrutXrGyr9FoeHneq8weOoMEfQKLty/lZMjvVtf41uVbTOo9kZysbEVS/P3RLHljcb6k+IQeb6Fz1DFv00LOhtpeY6ERtJ83ku1DFEnuF3bMISLkDEl2JLkbjulOtEUbJV6NZFPvGUijCRdfD3u4eHEAACAASURBVAbumU9EyFmk5aatGkGjhaM5OnAhmfoEOv42j+i9Z0ktpALr4OpE9bHdSTxTcOuoOkz5LoR2mopj+XK0WTOFAz2mW38XNBo8p7xF7BuTMcbE4ffDl2QcOo4hvEC62yGwIuVGDyZ67FvI1DQ0ngW7Y6f8uBGNkxNuz/exf5EfEfkP7wGV2g9TpJQJeZIKKDfvTy0kFnLsFPGiCFG3B3DNbLMRZkG8R6h2Hp2BVhbvvwAWm32pi7V8eKiFXyXa7tmtSRBZEXqyzZLcCVuP4Nk9+MEFzbg2qI7Ox4P7By/YTa/YuAZJETEk31Vkji9vP0HtrtYyxDkWNwKdS5n81z7/j73zDo+qWOPwO1vSe09IgNCR3rsg0hVFQb0qCAh2kKIoKE1AxYZeC4h6L8gVAUVUEIUEpfcairRAQiC9kiV9d+f+cTbZPdkNRCGCPvs+zz7JnvPNN+fMzNnvzJw582tYi4RdSmArzM6nJL+AiJbRdnnUtGT2tbheye/jqblE+XkS6eeJXquhf9MItsSr3+ERAgos+jxXSsoI9lKURZqE+hLirfxfP8ibUqOJUgfvWwS1qY8hMZ0rFrnphB/3ULu/vdx025eGcXzRT5iKy+z2XY16rRuQcSGNzIsZmMqM7F23k9b9Oqhsim3q2dXDtUJAJOlEAnkWXZzkMxfRu7qgqyRn3bBcUjypXFJ8Gx37OZIUV1RRFElxRRsnqmEUJ/bY1LFFpbYyIZUkuePX7iHagSR3xxeHcbiSrLixuLQi2Ghd9Q7FUfzbNOBKQjqFSYpk9qUfdhPmoA6avvwAZxf+hNnGv3ejWmRuV3qFpVn5lOUX4Ne6niqdS7MmGC8mY0pOBaORwpjNePRUS7t73XcXhm/WIg2KLpA517peccn+w5gLC+0P/EZhltX/3ARq9s3IKqhCMns+0Ngi8T1fCOEjhPjNInl9VAhRnVsEHyDXkkcLIcR+i7+jQoh6QogGljz/a5EMXyaE6C+E2CWEOGOR+K4PjAWmWNJ2BcKxiOJJhWPXc/4uYYGU2sj4KgJ19jK+AYO60GLTAhp+NgWXctErIagzaxRJc7+s0r93WACXU9UyxN5h/nZ27R/ry7htC+gz7WE2zFL8pf9+gcZ92yG0GvyigglvHo2PAwnhmpbMrmkyrhQT5u1e8T3U240Mg/rtxae7NWb9iUv0WxjLuNX7mNqnuZ2fTWdSaRLqi4tOa7fPI8yfAhu56YLUHDwq1UNAszp4hAdwaZO93LRX7WAGb5zHgNWvEtKxsd1+v9AAclKsdZCbmo2/A7np3iMGMH/rxzwwdQTLZ//Hbn+7gZ1JOpGgEsMDSx2n2NZxNoGhVddxn4f6cmizUscJvyfS9o52uLi54u3vQ/OuLVUCg+V4hvlzpZIkt2elMgpqVgeviAAuOJDkDmldn39tms+/Yt9k6ytL1L0fwD3cnyJbyezUHNwrXWu+zevgHhFIeqxab+nyiSTCB7RHaDV41A7Gr2U0HhHqtNqQIEzp1pdSjRmZaEPU56mrHYm+TiSh//k3oUs+wq2L+iahRrlBekA1xV/+DEgI0RHHktlTgQaWXgZCCD1wr5TSIIQIQZFC+MmBy8ZCiCMowccVRdsH4FngXSnlKovMt0BRTG0MPAicQpEZL5FSdhVCDEWREx8mhPgCZZjvA8uxLAC2CSF2AjHAEilluXrYHZb8AVZKKedfuxAcbKt0A5Ibu5+sH7YjS42EjOhH/Q+e5+SDswgdNYDc3w6pAli1cLDq+YFlsRxYFkvze7vSY/wQfnxhMYe/2UpQg1o8sW4el5OzuHjoLGajfeOsccnsGsbRoVZWb95wMpl7mkfxWMf6xCXnMH39YVY/3guNxTA+y8C/t55k0QOd7Z05cgh2ktkdZw9nhwPJ7MKMPFZ3nEhJ7hUCW9Sl938n8cMdUymz6dE4lsy2P7Hf/reB3/63gU73dGfw+GH854WPK/ZFNIzkganDeW/EXAeHX/067nlfL+q3bMD0B8vr+DANWzVk/vdvcznnMqcPnsLs4HnENWW/haDbrOH8NtmxJHfGkXOs7DMV/wYR9H7/KZI2x6l6SY7rQKr2t5gzgkMT7Ef+k1ZswbthBL02zqPwUhbZBxxfC1c/ARBaLbqoWqQ/ORltaDChn39A6kNjkFdqdmV2wDkJwQFVSWbHVLITwFtCiO4oaqdRQoggoLLezmmboPUoynDf3cAuYLoQog6wRkoZb2ns8RbhJIQQv6OI64HyLGmaowOWUn4hhPgFRWDvPuBJIURry+7N5ZpEjhBCPAk8CfCyb2uGeEQrPR6bXoVLeGDFZINyjDYyvhnLN1H71REAeLdrjHenpoSNHIDG0w2h12EqKObiG19V2BvScvANV8sQG9KrlCni+NrdDJo3GliMNJmJmWv1NXrNLHIS7ZeXqWnJ7Jom1NuNNIP1xzzdUFwxxFbO90eTWGgJLq1qBVBiNJNXWEqApyvphiImf7+fuYPaEOXvWIKhMDUHT5s7Zs/wAArTrXLNei83/JpEMmC1VTL7ziWT+XX0ArKPJlBSqrSB7GOJGBIz8KkXRvbRhIr0uWnZBERY68A/PLBiWM0R+9btZMS8J6z2YQGMW/wSX0z+iMykdDv77NQsgiJs6ziQnAwHkuLdWzFs3INMf3Caqo5Xf/wNqz/+BoBJH75ISoJ9HV9JzcGrkiS3bRm5eLkR0DiSe7+xSnIP+u9kfn58AZm2ZRGfgrGwhIDGkartRSk5uNtKZocHUGQjma3zcsO7cRTd1yhCg67BvnT68kX2jnyXvLgEjs+yXgs91s2mIEF9LZgystCGWnvvupBgTJnqm0NjRialx06CyYQpJQ3jhYvoa0dS+vtpu/K44dziAehmDMFVV3PiMZSH/m0tASYLtby3I9ZikdKWUv4PJViUALFCiHKJ7coy3rYS31UGZCllspTyv1LKwSjl1rQ6JyGl/ExK2V5K2X6Ih/Is5cqReNyiw3G1SHIH3tud3Jj9qnS2ktz+/TpQZJlAED/uAw53eIrDnZ4mac6XZK3eogo+AMlx5wmIDsPPInPcbHBnzlSSIQ6oa13vq1Hv1hVBRufmgt5deSZUr3tzzEazavJCOTUtmV3TNAv3Iym3gOS8QspMZjaeTKFngzCVTbiPO3svKENQ57MNlBpN+Hu4kF9cxvjV+3j+9ia0ibQf8ion68h5fKLD8LLUQ/S9nbkYY1X4LDMUsbLFM6zuPInVnSeReehcRfBxDfBGaJRLxat2MN7RoRiS1KqcCXHxhNYNJygyBK1eR6fB3TgSq25HITZy0y17tyXDUs/uPh5MXPIK3729nPiDjn8Iz9pJit/O/krS8dHN6vHMm8/xxpi5dpLi3raS4k3tJcXBIite10ZW/J7OKhXUUkMRS1o9w1ddJ/FV10mkHz5XEXy8o4IRWuUnzKtWIH71wzFcVK/RlnfkHF71wvCwSGZHDulCWoz1WjAaivil2VPEdJhATIcJ5B6Krwg+WncXtJbno8G3N0caTXaTF0p/P4U+qhbaiDDQ6fDodwdF29TS7kVbduLaXrlf1fj6oKsdiTE51WGZ32ikyVztz83gZvSAqpLMNqCWtfYFMqSURiFEXxR10mvRHTgHIISoJ6WMB/4thGgItASqe5utOhYhxABgk+VYIgB/i68/9+DCZCbx1S9o8vVMhFZDxspfKTpzkcgp/6Ig7hy5MfsJGzMI/34dkEYzxjwD5yZ9VG330mTml5lLeXTZywithiPfbCXzbDK9Jg8l5WgCZzYdosPIfkR3b465zERxfgE/TlaGIDyDfHh02ctIKTGk5fLDJMcidDUtmX0trlfyW6fRMLVPc575dg9mKbm3RRQNgrxZuP0Ut4X50athGJPvaMacjXEsP3AeBLw2qDVCCFYdSiApr4DPdp/ls93KrKlPH+hMgKerKg9pMrNn+pf0/VqRzI5ftZW8M8m0fnEo2XEJXLyK3HRY5ya0fnEo0mRCmiS7py2hNE89ZGM2mflq5hdMXjYdjVbDjm9+I+XsJYZMeojEY+c4sukAd44cyG3dWmIyGim4XMAXLyjt6M7HBhJSJ4zBzw9j8PPDAHhvxFwMleSsP5/xKbP+95oiKb5qExfPJPHw5EeJP3aW/bH7GPnqaNw83JiySJn7k5mSyZtj5imS4t8po9GFhkLen/CewzqWJjPbZ3zJ4K8USe5TFlnxDi8MJfNoAolXKaPwDo1o++xgzEYT0izZ9upSim1GDsr9H31lKV1XKJLcF1ZswXA6mSYvDSPvyHnSYqr27xrkQ5cVU8EsKUrL5eB4B9eCyUzOOx8R8tFboNVQsPYXys5fwPepUZSePE3Rtt0U796PW+f2hH/zX6TZRN6Hn2G+rJRzyOcfoK8bhXB3J2L9SnLmvkvxHvup5H+aW7wH9JcoojqQ865KMnsVyiyz9cACYB1KkDoE9EKZnZZG1dOwS4DnpJT7hRDTgYdR5MJTgEeAIBQZ8PIhuwpZcIuv1VLK1kKIJsC3KJLiz6EEyAFAMcoo/ltSyhWVZcGvxZ6I+2u0sGP07tc2ug6OYqhR/+BcDbs61PRq2LnmkmsbXQd9pW+N+geIKKvZO/q2kfZDljea2gd+vW6F0suj+1T7N8d3yaZ/piKqlHJ2pe9vA287sHuo0qZOlW0s+Fns4wGHv7pSynnAvEqb84DWNjbDbf6PL98npTwFtLBJp+5TW9NswvoMyYkTJ05uLW7xHpBzJQQnTpw4+adya69F6gxATpw4cfJPRVZn2vhNxBmAnDhx4uSfyq0df5wByIkTJ07+qdzqa8E5A9BfyEVZs7PUDsrL1za6DnJM1V8s9M9S07PUdPc+W6P+282bUKP+AeLln18Drzo0Edd63e760P4Fd+U1PZ3LbLwpq5j9cZw9ICdOnDhxcjNw9oCcOHHixMnNwdkDcuLEiRMnNwNpvLbNzcQZgJw4ceLkH4p09oCcOHHixMlNwRmAnDgi9I6WtJkzAqHVcP7rLZyuQqe+1l0d6frFBDYNmE5uXAJCp6X9e2PxbxGN0Gm48O0OTn201i5dm55teWL2k2i0GmJXxvDdwtWq/feMHUK/h/thMpq4nJPPRy9+QGayspLwyFdG0753e4TQELfjMJ/P+szhsXXs1YEJc55Do9Hw04qfWf7JStX+h54cxt0PD8JkNJGXk8ebk98hPdm6orOHlwdfbVnCtg07+GC6/WKrO89n8PavxzFLyX0ta/N454aq/an5hcxYfwRDSRlmKXn+9qb0qB/K7sRMPtx6kjKTGb1Ww6Ret9Gxjr0Y2rWY/sYCtu3cR4C/Hz98dVWl+Crxur0tEbOeAI2G3FWxZH6qrge/oXcSPm00ZenKEv7Zy9aTuyoGz84tCJ8xtsLOtX4kF8e/Q37sHlX6hj1bMmjmY2i0Gg6u2sy2Rep21OHRO+k0oi/SbKa0oIQfpn1BZnwyGp2W+956gvBmddHotBxZs51tC+3bUXTPltw5S2mnR1duYe8ix+200aAODFk0gWV3zyDtWAJufl4M+fR5wlrW4/jqbWyauazKMorq1ZKuryl5nFqxhSOfOM4j+q4O9Fs8ge8GzSDLRnLBKyKQBze/xYEFazi6+Ge7dCF3tKTF3MdAqyFp+WbOVnGthd/dkY5fTGRr/1fJi0tA6LW0fmcsfq2ikWbJsRnLyN510i6de9f2BLz0LGg0XPn+Fy4vWWVn49HvdvyeegyQlJ45T9Y0ZTHe0E/ewLVlU4oPHyfj+RlVltGfxdkDqgGEEP9F0fzJkFLay1Ra7XoBpVLKXZbvs4EngPI12zdIKacKIbYAL0op7ZahtSixzkWRYNAD/5ZSLq7KV7VOQCNo+8Yotj30JoWpOfT5ZS4pVejUNxzbn+yD8RXbIgd3QuOiJ6b3VLTuLvTf+jZJ3++i8JJVuVKj0fDUvGeY9eh0slOzeXfd++yL3cvFsxcrbBJOnGPyXZMoLS5hwPCBjHplNO889zZN2jWhafumTOinCNW++d3bNO/cguN71CKwGo2Gya8/z6SHXyIzNZPPf17IzpjdJJ69UGFz5ng8Ywc+Q0lxCUMeG8wz059k9jPW5fnGThnNkT2OZcVNZsmbm47x6YOdCfV259Fl2+nZIIz6QdYpyJ/vOku/JhE82KYu57IMjFu9l1/qh+Lv7sK/7+9IiLcb8Zn5PPPtXmKf7VutqrFlyKC+PDL0Hl6Z++4fTguARkPEnKdJGDEDY1o29X9cQP6mvZTEX1SZXV6/nZRZasG1gj3HiL9LmdKt9fWi0ZbPMGxXyxkIjWDwnNEsGf4m+WnZPL12HidjD5EZb21HR3/cxf7lvwLQpE9bBs4YzrKRb9F8UCe0Lno+HjAVvZsLz296h6Nrd5Fn046ERtBn7ki+eXQ+hrQcHls7h/hNB8k+q15U3sXTjXaj+pNyyNpOTSVlbH93NcGNIwlqHFllEQmNoNu8kax/ZD4FqTncv34OiTEHyauUh97TjRaj+5Nuk0c5XWY/StJmx+0IjaDlm6PZ9eCbFKVm03PDPNKquNbqjelPzsGzFdvqDu8NwOY7puIS5EOX5S+zdcB0teCcRkPAtPGkP/0yxvQsIpZ/TOHW3ZSdT7L6rl0L38cfJm3URMyGK2j8/Sr2Xf7yW4SbK97D7qqyjK6HWz0A/U0ms9uxFGV16mvRC+haadv7UsrWls9VA4ZFSfUzYLCUshXQBtjyZ3zZEtCmPlcS0ylIykSWmbj44x5qOdCpb/byME5/8hOmklLrRinRebgitBq0bi6YS40qlUyAhq0bkZaYSnpSOsYyI9vXbaNjP7Vq57HdxygtVlY9Pn34NIEWcTkpQe/qgk6vQ+eiR6fXkpdlL3LWtE0TkhOTSU1KxVhm5NcfN9O9v7qoD+86QokljxMHTxISblWvaNSiIQHB/uzfptYpKud4ai5Rfp5E+nmi12ro3zSCLfHqlaaFgAKLANqVkrIKQbkmob6EeCv/1w/yptRoovRPKK62b90CX58//86NR6uGlF5IpexiOrLMyOV12/DpW9X6ulXjM6gbV7YcRBarV6mObN2A7Avp5F7MwFRm4ti63TTtp25HJTZtw8XD1ebHU+Li7opGq0Hn5oKp1EiJQd2OwlvXJy8xncsXMzGXmTi5bg8N+tq30+4vDGPfpz9htFEiLSsqIfnAGdU2R4S0rk9+YjqGJCWP+B/3ULeffR4dpgzjyKKf1GqnQN3+7TAkZZJ7xl6zCsC/TQMKEtIpTMpAlplI/mE3YQ6utSYvP0D8wp8w2/j3blSLzO3HASjNyqcsvwC/1vVU6VybN8Z4MQVjchoYjRRs3IJHL/V14H3/QAyr1mI2KFIR5lyrOGTxvsPIwsKrFdF1Ic3V/9wM/pYBSEq5DVBJMwohnhdC/C6EOCqEWCmEqAs8DUwSQhwRQvSojm8hxBUhxBwhxF6U1bh1QLYl3xIp5XXLGLqHBVCYbFVNLEzNwT3MX2Xj17wOHhGBpG5S3/Ve+mkfxsISBsd9wl0H/s3pT9dTVkknJjAskKwUqzBXdmoWgaGBVEXfh/pxcLMSCE4fOsWxXUdZcmAZSw8s4/DWQ1yKv2SXJjgsiAybPDJTMwkKq3qY666HB7JnsyJmJoRg3MynWTjPscwyQMaVYsK8rS/uhnq7kWFQyxA83a0x609cot/CWMat3sfUPvad4U1nUmkS6ouLTltlXjWFLiyQslRrj6IsLRt9mH09+AzoSoNfPqT2wqnow+3L0O/uHuSt22afLtSfyzbS7PmpOfiE2gvkdRrRl8lb36f/1EdYP1sZCjv+8z5Ki0p4ed9Cpuz6kB2fr6fosrodeYX5Y0i1XmaG1By8K7XTkGZ18I4I4NxvR/gzeIT7c8Umj4K0HDzD1XkENquDZ0QASb+q89C5u9L62bs5sGBNlf7dwv0psimjotQc3MLVZeTbvA7uEYGkx6qvtcsnkggb0B6h1eBROxi/ltG4R6jTakOCMKZZrwNjehbaEHUd6utEoq9Ti7ClHxC+7EPcu7av8nhvNNIkqv25GfwtA1AVTAXaSClbAk9LKRNR5LnLeynbLXblAemIEMKRgpkncFxK2ckS6NYCF4QQK4QQjwohbMvsWr4QQjwphDgghDiwqTDess3eTlbSqW/12nDiZi+3swtoUx9pNrOu9Th+7jiJxk8NwrN2JV28a/m3oed9vWjQsgHfL/4OgLA64UQ1iGJMp1E83nEkLbq24raOzRycmANnVeTR7/4+NGnViBWLFHnm+0bew57f9qkCWHVcVS63DSeTuad5FDHP9uXjYR2Zvv4wZpuE8VkG/r31JNP7tawynxrFQUVXrgfDr/s43WMM8QOf58qOI0S+O1G1Xxfsj1vjuhi2ORBOq4Z/gL3/i2VBz0lsnL+CXuMV6arIVvWRJjNvdXqO93pMpNvYQfhHhajdO6hklXsh6D1jOJvnfW1/bNXEUR5UyqPr7OHsnmOfR/sX7ufo5xswFlatXyQcX2wq/83njOD4a1/ZmSWt2EJxSjY9N86j+ZwR5Bw4a7+457X8A2i16GrXIm3sC2ROfYPAWZPReDuWcb/RSLOo9udm8Ld8BlQFR4HlQogfgB+uYvd+uTBeFZiA78q/SCnHCiFaAH2AF4G+wKhq+kJK+RnKMB7fhj8qQenxeNSy3gl7hAdQnG7tluu83PBtEkWvNdMBcAv2pdvSF9g56j1q39eVtM1HkUYTJdn5ZO0/g3+rehQk2fZ4sgmKsAalwPAgcjJUHUYAWnVvxQPjHuLVB6ditAxldRnQhdOHT1NcqPQ2Dm05QOO2Tfh93wlV2szULEJs8ggODyYrPZvKtOvRlhHPP8L4oZMpK1WGN5q1u41WnVowZOQ9uHu6o9frKCooYvGbX1SkC/V2I81mSCjdUFwxxFbO90eTWPiAMrTYqlYAJUYzeYWlBHi6km4oYvL3+5k7qA1R/n/NxV4ZY2qWqkejDwvEmK6uB1OeVeQvZ2UMYS+PUu33vas7+TG7wcEQYn5aDr4R1nbkEx6AIcN+uLScY+t2c8+8xwFoeW9Xzm6Nw2w0UZCdT9LBM9RqGU3uReskEUNaDt42vQXv8ACupFv9u3i5EdQ4kodXvgqAZ7Av9/9nMmvGLCDtmHWSwNUoSM3ByyYPz7AACtLUefg3juSeb5U83IN9GfDfyWx4fAEhbRpQ766OdH71X7j4eCClxFRSxomlsRXpi1JycLcpI/fwAIpt/Ou83PBuHEX3NcoEANdgXzp9+WKFLPfxWdbA1GPdbAoS1MPApvRMdGHW60AXGoQpM7uSTRYlx06C0YQxJY2yxEvoatei9MSZapXR9eB8BvTXcRfwCdAOOCiE+LPBtVhKqbrapZTHpJTvowSfodd3mJB75Dxe0WF4RCk69VH3diZlo1qnfm2zp/m540R+7jiR7EPx7Bz1HrlxCRQmZxHS7TYAtO6uBLZriCFe/cD2bNwZwqMjCIkKRafX0WPw7eyL3auyiW5Wj2feHMfrY+ZyOdu6hlxmSibNOzdHo9Wg1Wlp1rkFlyo9NAc4deQUkdG1CI8KQ6fXcee9d7AjRq3b17BZA6bMn8S00TPIy7YG2Lnj32RYx0d4sPOjLJy7mA2rY1XBB6BZuB9JuQUk5xVSZjKz8WQKPRuEqWzCfdzZe0EZ4jqfbaDUaMLfw4X84jLGr97H87c3oU2k/ZDUX0Xh0bO41o1AHxmK0OvwHXw7+Zv2qWx0wdbhJp8+HSk5py5rv3tuJ2+t/fAbQHLcOQLrhuEfGYxWr6XF4C6cilU/Uwusay2zRr3bkJ2o/IBeTsmmXlelZ6t3dyWqTQMyz6nbUWrcefyjw/CNCkaj19J0cGfibSSySw1FfNzmGRZ3n8Ti7pNIOXzuDwUfgIy48/hGh+FtyaPBvZ25UCmPZS2f4esuk/i6yyQyDp9jw+MLyDqawNqhcyu2H/vPRg5/tFYVfADyjpzDs14YHrWVa63WkC6kxaivtQ3NniK2wwRiO0wg91B8RfDRurug9VBk1oNvb47ZaLKbvFBy4jS62rXQRYSBTodn/14Ubt2tsincvBO3Dq0A0Pj5oK9TC+Ol1GqX0fUgpaj252bwj+gBWYbFoqSUm4UQO1Dkt70AA+BzHX69gPZSyi2WTa2BC1WnqB7SZObwK0u5fcXLCK2GhJVbyT+TTLMpQ8mJSyD1Kjr18Uti6fDBU/Tb8hZCCBJWbuXySfWPltlk5rMZnzL7f3PQaDX8uiqWi2eSeGTyo8QfO8u+2H2MfvVx3D3ceGmRMnciKyWT18fMZdf6nbTo2pIPYz4BJIe2HGJ/pR9NAJPJzPvTP+K9r99Co9GwftUvJJ65wJgXR3Eq7jQ7Y3fz7Iwncfd0Z87imQCkJ2cwbXT1pprqNBqm9mnOM9/uwSwl97aIokGQNwu3n+K2MD96NQxj8h3NmLMxjuUHzoOA1wa1RgjBqkMJJOUV8Nnus3y2W5nV9OkDnQnwdK1W3uVMmTWf/YePkpeXz51DhvPsmBEMHexwpNUxJjMpsz4letlryjTsbzdRcjaJkEmPUnTsLIZN+wgcNRifPp2QJhOmPAOXXvx3RXJ9rRD04cEU7D3u0L3ZZOanmUsZuWyqMg37my1knE3mzknDSD52nlObDtFpZD/qd2uO2Wik6HIB372wCIC9y2K4/52nGR/zNkLAoW+3kX5K3Y6kycymmV/ywLKXEFoNx77ZSvbZZLpPHkra0QTiN1XdTgGe2vE+Lt7uaPU6GvZrzzcj5tvNoJMmMztmfMmg5S8hNBpOr9pK7plk2r84lMy4BFUw+jNIk5mjryyly4qpCK2GpBVbMJxOpslLw8g7cp60q1xrLkE+dF0xFWmWFKflcmj8Insjk5mc+R8TuuhNZRr2jxspO3cBv2dGUvL7GYq27qZo1wHcurQj4rsvwGwm9/3PMV9Wer5h/12Avm4UwsOdyI1fkzV7AcW77Sbj/vnzv8V78Az9UgAAIABJREFUQKKqZwO3MkKIFSgz3IKAdJRp0iMAX5SnE19JKecLIRoBq1FexxoP3AlcqTxsZjsNWwhxRUrpZdnuDawC6gNFQAEwwWI325Gvq1E+BFdTfKX/+6+GHTOnTY36r+nVsE91qPnVsFfV8GrYPrJmB0Z8//iExD9MWA0LsbUKq/r55Y2i7pHY6+6WJLW/s9q/ObUP/HrV/IQQA4B/A1rgCynlfAc2DwKzUZ7kxUkpH7maz79lD0hK+bCDzXZTqqSUZwDbJ9DbK9tY7HrZ/O9l878BGFRFmtnVO1onTpw4uTncqMkFQggtyiOOvsAlYL8QYq2U8ncbm4bANKCblDJXCBHi2JuVv2UAcuLEiRMn1+YGzm7rCMRLKc8DCCFWAvcCv9vYPAF8IqXMBZBSZth5qcQ/aRKCEydOnDixQcrqf65BLcD2IeElyzZbGgGNhBA7hRB7LEN2V8XZA3LixImTfyh/pAckhHgSeNJm02eW10igijf/Kn3XAQ1Rns9HAtuFEM2llHmVE9omcOLEiRMn/0D+yPRq23cWHXAJiLL5HgmkOLDZI6UsAxKEEKdRAtL+qvJ0BqC/kDb+Wdc2ug5ey67ZWXCN3K75TPG6WTUz7dpG10G7eTU7S63J/n9f2+g6eW7ImBr17/fEH1+v7o/wwzT798puNIWamn2vJaDT3+PphenGLbGzH2gohIgGkoF/obzuYssPwMPAUiFEEMqQ3PmrOXUGICdOnDj5h3KjXjCVUhqFEOOAjSjTsP8rpTwhhJgDHJBSrrXs6yeE+B1lRZkpUkr75VFscAYgJ06cOPmHciPXeJNS/gz8XGnbTJv/JTDZ8qkWzgDkxIkTJ/9QbvV1BpwByIkTJ07+odysVa6rizMAOXHixMk/FJP51p4s4QxANwmP7u0JmvY0aLXkr/6FvC++Ue33HtKXoBfHYsxQnuFdXr6W/O82ABA4eQwePTsCkLvoa65s2HrVvLrd0Zmp8yah1Wr4bvla/vPR/1T7H3vqYYY+eg8mk4mc7FxmTHyd1EvXno3WpmdbHp81Fo1Wy6aVMXy/6DvV/sFj76XPv/piMprJz7nMJ1M+JDNZWUNrxNSRtOutCHN9++Eqdv60w85/rV4t6ThnBEKj4eyKLRz7ZJ3D46hzVwfu+GwC6wbOIPtoAl6RQQzZ8jb555UVhzMPxbN76hK7dF63tyVi1hPKQqGrYsn8dLVqv9/QOwmfNpoyi8xE9rL15K6KwbNzC8JnjK2wc60fycXx75Afu+eaZWbL9DcWsG3nPgL8/fjhq0//UNqKvDt1wGfCONBoKfxpPQVfrbCzcevdC6/RIwEwxp8j77V5aEND8X9jDmg0oNNRuHoNhT/al+/Oc+m8HXsUs5Tc16oOj3dtrNqfermQGesOYigpw2yWPH9HM3o0CONYSg5zfy4XkJM83aMpvRtHODyH8F4taTtXqedzK7Zw8mPH9Rx1V0e6fz6BjQOmk3M0gTr3daXps3dX7PdrGsWG/tPJO6FeL7im/WubtcftwacRGi2lO36hdKP6WnZ94Cl0jZXVsHFxRePth2GSsqi+x/Ovo41ugjH+BEWfzORG4xyC+4MIIUKB94HOQC5QCrwtpfy+kl1d4CcpZfNK2+cA26SUm66RTxvgEDBASrnxhp1AddBoCJ7+HMljp2FMzyJq1UcUbN5D2bkklZnhl21kvf6JapvH7R1xva0BF+9/BuGip9aX71KwfT+ywLGsr0ajYfr8F3niwedJS8lg1cYlbN64nfNnEitsTh4/zUP9R1FcVMJDI+/nhZnjePHJ6dc4BQ1PzH2K1x6dSXZaNm+vfY/9m/Zx6ax1im3CifNMuXsypcWl9B8+kMemjeK9ce/Qrnd76jWvz+SBE9C76Jn7zRsc2nKQIhv5aKERdHp9JDEPz6cwNYe7f55DUsxBLldaTVnn6UbTx/uTeSheXXYX0lnb79WrnQARc54mYcQMjGnZ1P9xAfmb9lJSSXri8vrtpMxSLzNYsOcY8Xcp07m1vl402vIZhu1qNc3qMGRQXx4Zeg+vzK32erZ25+AzeQI5k6Zgysgk6ItPKdmxC2Oi9QdSG1kLr+GPkP3seKThCho/PwBM2dlkPT0OysoQ7m4ELVtC8Y5dmLOtk5ZMZsmbG+P49OFuhPq48+iSzfRsGE79YOsC85/vPE2/prV4sF09zmXmM+6b3fzSIIwGwT58/XgvdBoNmVeKefCLX7m9YRg6jfqOXGgE7d4YxeZ/vUlRag79fp5L8sZD5J9Vyx7oPN1oNKY/WQet9Xzh+11c+F6RAPFtEsXtSybbBYea9o/Q4P7wcxR8MA2Zm4XntI8wHt2DOdV6LZd8u5hyyTz9HfegjWpg3RfzLcLFFX2Pu6gJzDdJZqG63FL9M6HIF/6AEkDqSSnbocw3j6xkV2XglFLOvFbwsfAwsMPy1+GxVFI/vWG4tWhMWVIKxktpUGbkyi9b8OrdpVppXRrUpmj/UTCZkUUllJ4+j2ePqiV+W7S9jaSES1y6kIKxzMgvP8TSe8DtKpv9Ow9RXKRcInEHjxMafu33fRq0bkhqYirpF9MxlhnZsW47Hfuq3x85vvsYpcWlAJw5fJpAizhbZMMoTuw9jtlkpqSohMSTibTp2VaVNqhNfQyJ6VxJysRcZiLhxz3U7t/O7jjavjSM44t+wlRcds1jtsWjVUNKL6RSdjEdWWbk8rpt+PT94++/+AzqxpUtB5HFVatyVkX71i3w9fnzK1vrmzbBdCkFU0oqGI0UbfoN1+7dVDYeg++mYM0PSMMVAMx5lpfSjUYos5SZ3gXh4L2Z4yk5RPl7EunviV6rof9tkWw5q9axEUCBRczwSklZhWigu15XEWxKjSbHyqcoCr9XEtMpsNRz0o97iHRQzy1fGsbJhT9hKil16KfOkC5c+GGX3faa9q+Nbow5IwWZlQYmI2UHtqBrVfW1rO9wB2X7t1R8N506giyuuVXmb3U9oFsqAAG9gVIpZcV4hJTygpTyIyHEKCHEt0KIdUBMVQ6EEEuFEMOEEAOFEN/YbO9lSVse6IahKJv2E0K4WbbXFUKcFEIsROkdRQkh+gkhdgshDlnyL5dqmCmE2C+EOC6E+Ew41P51jDY0kDJbHfk0ex15AK9+3Yj6fhFh70+vUF0sOXUejx4dEG6uaPx8cO/YSqXIWJmQsGDSUqxrAqanZBByFfv7HxnM9t92V7m/nMCwQLJTrS/WZqdmERAWWKX9nQ/15dAWRQgs8fcE2vZqh4ubC97+3jTv0kKl4ArgEeZPQYpVPbQgNQePMH+VTUCzOniEB3Bp0xEq41U7mMEb5zFg9auEdGxst18XFkiZzfGXpWWjd3D8PgO60uCXD6m9cKpK3bQcv7t7kLfOsWBcTaMNDsKUYa1bc2Ym2mD1MeqiItFFRRG48CMCF3+Ca6cOFfs0IcEELf2C0DWruLJ8par3A5BhKCbMx73ie6i3OxmGYpXN07c3Zf3xi/T76BfGfbObqTby58eSc7j/s00M+/xXpg9sbdf7AfAIC6AwxZpvYWoO7uHqevZvXgePiEBSNlXdy6x9T2cu/GDfbmvav/ALxJxrvZZlbhYaP/t2AiACQtAEhWI6Zd9ea4obuBZcjXCrBaBmKD/8VdEFGCml7F0NX7FAZyFEuR7zQyjaPgDdgAQp5TlgC2rJhcbAMillGxT9n+lAHyllW+AA1jnuH0spO1iGAN2Bu3GAEOJJIcQBIcSBlbmXyjc6sFS3gILNe0jsM5KL9z1D4Z7DhLzxIgBFuw5RuH0/kV+/T9i70yiOO4l0INdsk/81crJy99ABNGvdlCWffFWFhcqzg1Nw7Pn2+3rRoEUDfli8BoC47Uc4uPkAb655m8kfTeHMoVOYKp+DozKS6v0dZw/nwJyv7cwKM/JY3XEi6/pPZ/9ry+n5ybPovdzVRo7KpdLxG37dx+keY4gf+DxXdhwh8t2Jqv26YH/cGtfFsO36RNP+NA7LqFIdaLXoomqRPX4iebPn4vvyFISXckmYMzLJGjWWjIeG4z6gHxp/9Q+zo9qsnOOGExe5p2VtYsYP5OMHuzB97UHMlmNoUSuANU/2YfnoXvxn1xlKHLVTh5eCTc5C0Gb2cA6/ttyBoUJgm/qYikq5fPrSX++/WkukKeg79MJ4aMdfqhJnlqLan5vBrRaAVAghPhFCxAkhytcSipVS5lw1kQUppRHYAAy2DNndBfxo2f0wsNLy/0rUw3AXpJTlT5M7A7cBO4UQR4CRQB3LvjuEEHuFEMdQem7NqjiOz6SU7aWU7f/lr4wkmtKy0NvqyIcFYcpQ332aLxsqhkjyv/0F12YNK/blLl7BxfufJWXsNEBQlqQez7YlPTWDsAjrkFpoRAiZafZiWp1v78CTE0cx/rEplJVeezgrOy2rYkgNIDA8iJx0+6pp2a0Vw8Y9wJtj52G0DNUAfPfxt7wwaCKvDZ8JQpCaqH62U5iag2eEVU7bMzyAwvTciu96Lzf8mkQyYPWrDNvzPsFt63PnkskEtozGXGqkJFcZcso+loghMQOfemo5b2NqlqpHow8LxFjp+E15BqTlmHNWxuDevIFqv+9d3cmP2Q1XuQGoSUwZmWhDrHWrCQ7GlKVuR6bMTIq37wSTCVNqGsaki+giVSPamLOzMSYk4tKqhWp7qLcbafnW4aF0QxHB3m4qm+/jLtCvqbIocqvIQEpMJvIK1cNY9YJ8cNdric/MtzuHwtQcPCKsPU+P8ACK0qxrVyr1HEXv76YzeO8HBLVtQI+lLxDQMrrCpva9jofH/gr/Mi8Ljb/1Whb+QZjzHL/8r2/fk7J9WxzuqylMZk21PzeDWy0AnQAqHgZIKZ9DUTEtr+GCP+hvFfAgSoDYL6U0WISVhgIzhRCJwEfAQIv6aeU8BErQa2353CalHGMZslsIDJNStgA+B9RX5lUoPn4afZ1a6GqFgl6H18BeFGxWz6DSBtn8+N7RmbLzloeaGg0aX+VQXRpF49I4msKdB6mK44dPUrteFLVqh6PT6xg4pC+bN6p1+Zo0b8Ssd15m3GNTyMnKrcKTmvi4s4RHRxASFYpOr6P74B7sj92rsoluVo+n33yWN8fM47LNOnUajQYvP+Uc6jSpS90mdTmyTT38kXXkPD7RYXhFBaPRa4m+tzMXbeSTywxFrGzxDKs7T2J150lkHjrHr6MXkH00AdcA74pnGl61g/GODsWQpJYmKTx6Fte6EegjQxF6Hb6Dbye/kvS4LtjaI/Dp05GSc+oJCn733E7e2psz/AZQduoU2qhaaMPDQKfDvU9vSnaqfyhLtu/Apa2iMit8fdBFRWJMSUUTHAQuLsp2by9cWjbHmKQ+v2YR/iTlXiE5r4Ayk5mNv1+iZ8NwlU24jwd7E5UbmvNZ+ZQazfh7uJCcV4DRrNzpp1wu5ELOFSJ8PezOIefIebyjw/C01HPteztzKcbanssMRaxp/jTrOk1kXaeJZB2KZ/uo98g5mqAYCEHtuztx4UfHw8Y17d+UeBpNSC1EYChodejb98IYZz8bUhMaifDwwnT+dwdeag75Bz43g1ttFtxvwBtCiGeklOUC7PattvpsAf6DIpRUPvzWB0Uqtn+5kRDiS2AI9oqpe4BPhBANpJTxQggPlAkR5b9mWZZnQsNQpL+rh8lM5uufEPH5GwiNhvzvYyiNv0DAuMcoPnGGws178BtxLx53dAGjCdNlA+mvvKccq05L5FfK/+YrhaS//BaYqu7Sm0wm3pj2LotX/hutVsP3K37i3OkEnnvpCU7EnWLLxu28MGs8Hp4eLPjidQBSk9MZ/9iUq56C2WTmi5mLmblsNhqthl+/2cTFsxf51+RHOHc0nv2b9vHYK6Nw83DnxYUvK4WVksmbY19Hq9fy+uo3ASgyFPHBxAWYK52DNJnZM/1L+n79EkKjIX7VVvLOJNP6xaFkxyVwMbbqYa+wzk1o/eJQpMmENEl2T1tCaV6lexeTmZRZnxK97DVlGva3myg5m0TIpEcpOnYWw6Z9BI4ajE+fTkiTCVOegUsvWhca1dcKQR8eTMHe41ctp6sxZdZ89h8+Sl5ePncOGc6zY0YwdHD/aye0OYf8BR8SsOBt0GgoWv8LxoREvMaMpuzUaUp27qJk735cOnQg6H9LwGwmf+GnyPx89O3b4TPumQpXV1Z8g/F8gsq9TqNhar9WPLNyJ2Yz3NuqDg2CfVi49XduC/enV6NwJt/ZnDm/HGb5vnhA8NrdbRFCcPhiNv/dfQadRoNGwLT+rfD3cLU7BWkyc+DVpfT6+mWEVsP5lVvJP5NMiylDyYlLIDnm6sObIZ2bUJiaQ0GSY4nsmvaP2Uzxyk/wmKBcy6U7YzCnXsB18GOYLpzBeFQJRvoOvSg7YP+6hMeL76EJi0S4uuM1/yuKlr2P6feqbyj/KLf6LDhRedz7ZiOECEeZht0JyETpkXyK8pylvZRynMWuLnAWSLdJPgllqO0nKeVqi93HKJMNQqSUhUKIpShLhldMdBBC3AM8Y/mopnYLIXoDbwHlV890KeVaIcQ8lBl6iShCTReuJdMdf1v/Gi3sIf+A1bDvMfpc2+g6aOdSs2X0V6yGneVcDfumc9fgml3ZHsBn8cbrjh47w4ZV+zenW9rqvzxa3Wo9IKSUqSg/7I5YamOXCOgd2Hxbyd84YJzN91EO8lwLrLV8bV5p329ABwdppqNMUHDixImTW5K/brrDn+OWC0BOnDhx4uTGIKt4/+pWwRmAnDhx4uQfivEWfwbkDEBOnDhx8g/F2QNyUkFevvu1ja6DV7WO38C+YZRBfg1LHW/TF1/b6DqIl39+6Ztq0X46z0WmXtvuOgj64T816v9Ym0k16r+xFk6bvGo0jwv6mm2n5zfYz+i70bS+AT6cz4Cc/GOo6eDzT6Cmg88/gZoOPk6sOHtATpw4ceLkpuDsATlx4sSJk5uCydkDcuLEiRMnN4NbXJHbGYCcOHHi5J+K2dkDcuLEiRMnN4Nba6E1e5wB6Cbh06sNtV8bC1oNWStiSftkjWp/4AO9iZw+krI0RSIgY+l6slYoQq/tLnxH0SlldezS5EziH3/Dzn94r5a0nTsCodFwbsUWTn68zuFxRN3Vke6fT2DjgOnkHE2gzn1dafqsVdrIr2kUG/pPt5ciBqJ6taTrayMQWg2nVmzhyCeO84i+qwP9Fk/gu0EzyDpqXfDSKyKQBze/xYEFazi6+Ge7dM17tuaRmaMRWg3bV/3Kz4t+UO3v9Wg/eo/oj9lspqSgmC+nLSYl/hK3dW/JsJcfRafXYSwz8s0b/+PUbvtFQxv2bMmgmY+h0Wo4uGoz2xapj7/Do3fSaURfpNlMaUEJP0z7gsz4ZDQ6Lfe99QThzeqi0Wk5smY72xautfMP4NqpAz4TxoFGS+FP6yn4aoWdjVvvXniNHgmAMf4cea/NQxsaiv8bc0CjAZ2OwtVrKPzRcflWxfQ3FrBt5z4C/P344atPr53AAT692hA5+wnQasheEUv6wu9U+wMe6E2tV0dRlqZIEGQu/ZnslbEAtElcQ9Eppd2UpmRx/vHXHeZR0201umdL+swagUarIW7lFvYscuy/8aAO3LdoAkvvnkHasQTc/Ly479PnCW9Zj2OrtxE7c5nDdN4921Jr1liEVkv2yhgyFlUqo2G9iXhltLWMlq0nx1JG+oggot4aj0tEEEjJ+VFzKL2UYZfHn8U5CeEGI4QwAcdsNg2xrAtXlX0iyiKmWUKIK1JKL8tCpieB01hUhYHRUsrTV/FTF+gqpfza8n0UNouj/iE0GmrPe4ozj8yiLDWbpuvfIS9mH8Vn1YJXuet2kDT9c7vk5uJSfu9f9bsaQiNo98YoNv/rTYpSc+j381ySNx4i/6xaN0jn6UajMf3JOhhfse3C97u48L2ypL9vkyhuXzLZYfARGkG3eSNZ/8h8ClJzuH/9HBJjDpJ3Vq3ro/d0o8Xo/qQfirfz0WX2oyRtjqviHDQMnzOW94bPIScth5lr53Mk9gAp8dYy2vPjdrYsV8RxW/dpz0MzRvL+yNe5kmvgwzHzycvIpVajKCYvm84LnZ+yO/7Bc0azZPib5Kdl8/TaeZyMPURmvLWMjv64i/3LfwWgSZ+2DJwxnGUj36L5oE5oXfR8PGAqejcXnt/0DkfX7iLvUqUFKjUafCZPIGfSFEwZmQR98SklO3ZhTLSWpzayFl7DHyH72fFIwxU0fn4AmLKzyXp6HJSVIdzdCFq2hOIdu+xUS6/GkEF9eWToPbwy991qp6l8/FHznuKspZ02/uldLsfuo/isejHR3HU7uDTjM7vk5uJSTg24+jtFNd1WhUbQb+5IVj46H0NaDqPWzuHspoNkV2qnLp5utB/Vn2SbdmoqKWP7u6sJahxJcGO1hpJtGUXOfYpzj86kLC2bRmvf4/KmfZRULqOfdpA8c7Fd8joLJpH28bdc2XEEjYcb0nxjQ4a5+kLNN4VbTQ+oOhTZ6PO0vlrwuQbnLOlbAV8Cr1zDvi7wyJ/MS4Vn64aUJKZSmpSOLDOS8+MO/PrduBWIA9rU50piOgVJmZjLTCT9uIfI/u3s7Fq+NIyTC3/CVFLqwAvUGVK1EFdI6/rkJ6ZjsOQR/+Me6vazz6PDlGEcWfQTphK1yF3d/u0wJGWSe8axmF691g3IuJBG5sUMTGVG9q7bSet+6jVhi69YxdJcPVwrxhuSTiSQl6HoGiWfuYje1QWdi/peK7J1A7IvpJN7MQNTmYlj63bTtNLxl9j4d/FwtVHSlLi4u6LRatC5uWAqNVJiKKIy+qZNMF1KwZSSCkYjRZt+w7V7N5WNx+C7KVjzA9KgCOiZ8yxiaUZjhSAhepcKfaM/QvvWLfD1+fMv3irtNK2ineau3Y5vv45/2p8jarqthreuT25iOpcvKv5/X7eHhn3t/fd4YRh7PlW307KiEi4dOGPXdm3xKL+WL1rKaN12fPtW71p2bRgFOi1XdigS3ebCYmSx4/P7s5j+wOdm8HcMQHYIIUZZZBfKv/8khOj1B1z4ALmWtHWFENuFEIcsn64Wm/lADyHEESFE+W1dhBBigxDirBDi7epm5hIeQGmq9W65NC0bl/AAOzu/gV24LfYD6i1+SaXeqXF1oen6d2my9i38+ts3do+wAApTrHfKhak5uIer5Zb9m9fBIyKQlE2HKyevoPY9nbnwg2MhLo9wf66kWhVEC9Jy8KyUR2CzOnhGBJD06xHVdp27K62fvZsDC9TDjrb4hQaQk2Ito9zUbPxD7cuo94gBzN/6MQ9MHcHy2fYrBLQb2JmkEwkqNVYAn1B/LtuUUX5qDj4O/Hca0ZfJW9+n/9RHWD9bGYI5/vM+SotKeHnfQqbs+pAdn6+n6LK9VqI2OAhThnU4xZyZiTZYvVqFLioSXVQUgQs/InDxJ7h2sgZZTUgwQUu/IHTNKq4sX/mHej83An1YIKU2dVCWmo0+LNDOzn9gF5rG/JvoT1+2a6eN179H4x/fxtdBO4Wab6veYf4YbNqpITUH7zC1/9BmdfCJCODcb0cqJ78m+rBAylJtyyjLYRn5DexC4w0fUneRtYzcoiMw5RdQd/E0Gv38ARGvjFKGXG8gZlH9z83g7xiA3C1B4IgQ4vvr8FPf4uMcMBlYYNmeAfSVUrYFHgI+tGyfCmy39Jret2xrbbFpATwkhIiqnIkQ4kkhxAEhxIE1BYnlW+0OprIsU17sfo51eZLf+07EsD2O6A+er9h3tNNYTt71IufHLSBq9hhc66jlph3L1NtkIARtZg/n8GvLHRgqBLapj6molMunLzncLxxlYnsOQtB19nB2z/nazqz9C/dz9PMNGAtLqsxfOBg6cKRd9dv/NjC15zi+nf8Vg8cPU+2LaBjJA1OH8+Ur9kMfVNP/3v/FsqDnJDbOX0Gv8UMAiGxVH2ky81an53ivx0S6jR2Ef5QDrSRHwx+V89Bq0UXVInv8RPJmz8X35SkIL08AzBmZZI0aS8ZDw3Ef0A+Nv7+9v5rkWu0IuBy7n+Ndn+BkvwkYdsRR9/0JFfuOdx7L6bteIGH8e0TOGoNL5XZanTyuu61eu53eOWM4v82zb6fV49p1fHnTfn7vNpbTA57HsCOO2gsmKjt0Wrw63EbKvP9yZvBkXGqHEfDAnX/yOBxjRlT7czP4OwYg2yG4+67DT/kQXH1gIlA+iK0HPhdCHEPRFrrtKj5+lVJellIWA78DdSobSCk/k1K2l1K2v9+zLgClqdm42NwpuoQFVkw2KMeUZ0Ba7tozv47Fo0X9in1l6crwUmlSOobdx/FoHq1KW5iag0eE9S7MIzyAorS8iu96Lzf8mkTR+7vpDN77AUFtG9Bj6QsEtLT6qX1v1cNvAAWpOXjZ9No8wwIoSLPKebt4ueHfOJJ7vn2VR3a/T0ib+gz472SCWkYT0qYBnV/9F4/sfp8WY/rTZvw9NBvVV+U/Ny2bgAhrGfmHB1YMqzli37qdtOlr7T34hwUwbvFLfDH5IzKT0u3s89Ny8LUpI5/wAAxX8X9s3W6a9m0PQMt7u3J2axxmo4mC7HySDp6hVstouzSmjEy0IdbApAkOxpSl7sWYMjMp3r4TTCZMqWkYky6ii1Q/bzBnZ2NMSMSlVYsqj68mKEvNVh6OW9CHB1KWXnU7zfo6plI7VWxLk9K5suc4Hs3q2eVR023VkJaDt0079Q4PwJBurWdXLzeCGkfyyMpXeWbH+0S0qc/Q/0wmrIV9fTqiLC1L1evThwddtYyyV8Tg0Vwpo7LUbIpOnKf0YjqYzFzeuAf35vZldD3c6pLcf8cA5Agj6nNx+4Pp1wK3W/6fhKKy2gpoD7hcJZ3tLbyJak7qKIg7i1t0OC5RIQi9joB7u5MXu09low+x3u369etAseXhu9bXE2F5nqHz98arQxOKzqgfeOYcOY93dBieUcFo9Fpq39uZSzFWmd8yQxFrmj/Nuk5ZHPqPAAAgAElEQVQTWddpIlmH4tk+6j1yymeoCUHtuztx4UfHw28AGXHn8Y0Ow9uSR4N7O3PBRia71FDEspbP8HWXSXzdZRIZh8+x4fEFZB1NYO3QuRXbj/1nI4c/WsuJpbEq/wlx8YTWDScoMgStXkenwd04ErtfZRNS13pH3bJ3WzIS0wBw9/Fg4pJX+O7t5cQfdDyvJDnuHIF1w/CPDEar19JicBdOxaqlkANt/Dfq3YZsi//LKdnU69oMAL27K1FtGpB5Tv1QG6Ds1Cm0UbXQhoeBTod7n96U7FT/UJZs34FL2zYACF8fdFGRGFNS0QQHgYvS9IS3Fy4tm2NM+muVRAvizuJa19pO/e/pweVK7VRn0059+3V02E61/t54tm9qN3kBar6tpsadJyA6DF+L/9sGdybepp2WGIr4sM0zLOo+iUXdJ5Fy+BzfjVlA2rEEh/4qUxh3FtfoCFyiQpUyGtyD/Ni9VZdRX2sZFcadRevrhTZAUQH26trSbvLC9XKrD8H97WbBVUEi8KwQQgPUAv7ok9LuwDnL/77AJSmlWQgxEtBathuAG7OUsslM0ozPabR8Fmi0ZK/aRPGZi0S8+DAFcfFcjt1PyON34de3I9Jkwph3hcRJykigW4NI6rz1LJjNoNGQ9skau9lz0mTmwKtL6fX1ywithvMrt5J/JpkWU4aSE5dAcswhR0dVQUjnJhSm5lCQlFmljTSZ2THjSwYtfwmh0XB61VZyzyTT/sWhZMYlqILRn8FsMvPVzC+YvGw6Gq2GHd/8RsrZSwyZ9BCJx85xZNMB7hw5kNu6tcRkNFJwuYAvXvgIgDsfG0hInTAGPz+Mwc8rw3LvjZiLITtf5f+nmUsZuWyqMg37my1knE3mzknDSD52nlObDtFpZD/qd2uO2Wik6HIB372wCIC9y2K4/52nGR/zNkLAoW+3kX7KwQ+HyUz+gg8JWPA2aDQUrf8FY0IiXmNG/5+98w6Pqmj/9z276QTSSSGh9xJC74JIEykiiCIgzddKBxWkiICAvq9iQcFKUbpKFyFUpXdCr6EkbHpCetnd+f1xTpLdZANBCPDld+7r2uvKOWfmmTkl+5yZefb5kHP+All795F18DAOTZrg/ctCMJtJ/nYBMjkZ+8aNKDP8rTxTqctXYbxavC/FXN79cA6Hj4eRlJTMM88P4O1hA+ndvXPxDZjM3JzyPVV/nYbQ64hfuZ3MizfxH/cK6WGXuR16iLJDuuGmPqempFSujVUkyZ2qBlF+zltIs0ToBNHf/G7TAZX0sypNZrZOXcxLS95D6HWErdpN3KVI2oztjSEsnMvb7mz/rT1zcSjtjN7ejmqdGrNy4BzrCDqTmYip31F5iXKNElZtI/PSTfzGKtcoedshfAZ3p0zHpmA0Ybydwo3xXyh1zWYiP15I1WUzQUDGqSvEL996x/7cK497GLawNe/9OJMbSl1gnwB+RVmTOQ34AtOklLuKGYadDQyXUh4UQlQDfgfSgZ3ACLWOPfAX4I0iDZ6IRRi2EGIj8D8p5a6i+n4k8PkSvdiXzKVK0vxDyYZ90K5k5RgC7jigvX8eRjbs/+tyDA8jG3ZJyzF0Ifnuhe6TkOvr7/skfgocUOzvnGERvz70cdD/uRFQQeej7pNA/yLKVyxYVw3dtinOI6W8BARb7Jqo7s8BCq4QLrKo1w0NDQ2Nx4jHfQT0f84BaWhoaGgUD80BaWhoaGg8EuTjnQhBc0AaGhoaTyraCEgjj/2iZBdfx8TtLFH71dzLlah9gJo635K1L+41Qv/ecP/Pg0upVBQlHSRQ7/jcuxe6D5Y1nlSi9gHSSji5THqWfYnaf1A8qhQ7xUVzQBoaGhpPKJognYaGhobGI+Fxn4J7UjIhaGhoaGgUwHwPn7shhOgihLgghLgshJhwh3J9hBBSCNH4bjY1B6ShoaHxhPKgcsEJIfTAN8CzKPkx+wkhCuXJFEKUBkYCBwses4XmgDQ0NDSeUB5gLrimwGUp5VUpZTawAuhpo9wM4FOgWClNtDWgR0T5dsE8NU2Rsz67fBdHv7UtE1ylaxO6fjeKlc9NISYsHN+Qyjw9ZxigZPs/OHcNV/86AkDnTu34/PPp6HU6fl64nE//+42VLQcHBxYt/JKGDeqRkJBIv/5vcf16BPb29sz/9hMaNQrGbJaMHTuV3X8ryR3t7e356suZtG3bEjt0fDF7PqEblWi71k8354OPx6HT6/jt13X8+LW1ZHHj5g2YOHMM1WtXZdzrk9m6cUfesXFThtO2gyLONv/zn9i8bluhc2/QtiHDpv0HnV7HthWh/PHtb1bHe7zWkw79OmEymkhOSGbe+C+JjVRygg2cOIjG7ZXs2Ku+WsHeDXsK2a/UNphnPlTuQdiKXRwsQqq5etcmPD9/FEsspJqfXzASv+DKnP7tb7YVIdUMsPdKNJ+GhmGWkl71KzC0ZQ2r44bb6UzZcJSUrBzMZsnIp+vQpqofp24lMOPPXH0ayZttatG+RkAh+w9DMvtOPAjZ7xpt69NTlUY/uHInO+dby5u36N+BlgM7YjabyU7L5LeJPxKtKtf61yxP71nDcHJ1QZrNfNlzMsYCAnK129anryrtvnfldrbOX2d1vE3/jrS1kHZfOvE7oiyUcT0CvJgaOpdNX6xm2w+FnxH3p0OoNH0o6HXELNtO5DxrlRifvk9TcepAslVdIsPCzcQs245joA81fnoXodMh7O0w/Pwn0UsebC64BxgFVw6wTOYXAViFfAohGgBBUsqNQojxxTFaLAckhPACtqubfijnlZv9r6nqES3LewJ9pZQL1O2qKDLaFwBHlOHZa1JKa5Wwf4kQYhNQRkrZxmLfr8BvUsq192CnK/ARStLRTJR8ce9KKW2L4uTXswPipJTuxWpHJ2g3cxBrX5lDqiGBlzZO52roURJtyFnXH9qZKAuZ4PjzEax8bgrSZMalrDv9tnxMeOgxkJKvvpxJl679iIgwcGD/n2zYuJVz5y7l1R06pB+JibepWbs1ffv2YPasSbzS/y1eG6YIvTZo2AEfHy82bviV5i26IqXkg4kjiY2Np3adNlT3CMTNQ8ncq9PpmPLJewx7cTjRt2JYtXUxO7f8w5WL+Qkzb0VGMXHkdIa+PcDqvNp2aEXt4Br0aj8AB0d7lqz9jr+37yctNV/UTafT8frMN5nWfwrxhng+3fA5h0IPEmGR0PLqmauMf24s2ZlZdB7wLK9+MITP3vmURu0bU7luFcZ0GYm9gz0zV8/m2M6jZFgonAqdoMOMQaxSpZpfXT+dy0VINTca3JlbNqSafWoE4l2UVDNgMktmbznJgn6t8C3jTP+FO2lbzZ8qPmXyyvyw9wKdapWjb6PKXIlNZviq/Wyu6kdVnzIsG9oOO52O2NRM+v64naeq+WFnKVj2ECSz78b9yn4LnaDX9CF8P2AWt6PiGbX+Y86GHs1zMADH1u1l/1LlBaV2h0Z0nzKQHwfNQafX0W/uOywf+w2GczdwcXfFlGMsZP/l6cP4asBMEqPimbB+NmGhR6wczOF1e/hnqeKUgzs0os+UQcwbNCvv+ItTBnNmVxFieDodlWf9hzMvTSfbEE/w5k9I2HqYjIvWXxlx6/YRPulHq33Z0Ymc6v4BMtuIzsWJkF1zSdhyOE9u5UFgvgehBSHE68DrFru+l1LmPjg2lZss6uqAucDge+lfsabgpJTxuRo8wAJgroUmjy0NWU/gzQL7Lqj16wGVgN730tGiUJ1jPcBXCFH+PuzUB74ABkgpawINgJXY0PhRHc6/xjekCknXoklWZYgvrj9AZRty1s3H9+HY/I1Wb3TGzGykSVkytHO0z3sEfEOqcOXKNcLDb5CTk8OqVevoUSDzcY/unfjll9UA/P77Jto/3RqAWrWqs2OnMkKIjY3ndlIyjRvVB2DwoJeZ84mSZVpKSVLCbQCCG9bhRngEEddvkZNj5M81W2nf5Smr9m7dNHDx7GXMBXTuq9SoxOF9xzGZTGSkZ3LhzCXatG9hVaZaSDUM1wxE34jGmGNkz4a/aVpAtvz0/lNkZyqKGBePX8DLX9GVCaoWxJkDpzGbzGRlZHHtbDgN2llfX3/1HuRKNZ/bcICqNqSaW4/rw6EF1vcgJyOLyCMXC71pF+T0rQSCPEoR6FEKe72OzrUD2XXJOlmpANJUrZjUrBx8XJXfKTnb2+U5m2yjyaYA4MOQzL4b9yv7XT6kKvHXo0hQpdFPbNhPnU7Wa9dFSaNXbxOM4fwNDOduAJCelIo0W3/hVgypSuz1KOJU+0c27KP+HaTdHVycrATl6ndqQtyNaAyXbL+DujaoSsa1KLLUexC3bg+enZvYLFsQmWPM0wnSOdr9K9n1u3EvQQiW2mXqx/KtJQKwFNwMBCzf1koDdYHcBNDNgfV3C0S47zUgIcR7QojT6meEunsOUENVHJ1jWV4d9RxGGdIhhHhNCPGHKqMdLoR4SwjxrhDiuBBinxDCXS03RghxVghxUh3d5NIHWIviLF4q0L3Oqrz2RSHEs6qdI0KIvHkQIcQe1flMAGZIKS+o/ZRSyrVSyr0W5T4WQvwNDBdCVBFCHBRCHAam3cs1K+XnQeqtfNGqVEMCrgVkgr3rVMA1wJNr2wvLBPuGVOGVbXPoFzqbnR8sRJrMlPLz4GZE/vMQEWkgIMBagTKgnF9eGZPJxO3byXh5eRAWdpYe3Tuj1+upWDGIhg3rERgUgJub8qY+fdp7HDr4F3N/nI2XjyLuVdbPh6jIfKG3aEMMvv4+xTr/82cu0eaZFjg5O+Lu6UbT1o3wK2etKOrp50WchRx0vCEeL9/CUse5dHipI8d2Kjoy4Wev0fDpRjg4OVLaowx1Wwbj7W8the1aDKnmsnUqUPpfSjUDxKRk4lcmP+etb2lnYlKsp8bffKoWm07fpNPXmxm+aj8TOuXnwT0VmcAL32+jzw/bmfxsiPXoh4cjmV3SuPl6kGQhyZ1kiMfNt7Dya8uBHZmw+wu6TXiFtdMWA+BT2R+k5D9LJjB64yzavdG9UD13X08SLewnGuJxtyG93nZgZ6bv/opeE/qzctpCABycHen0Zk82fbm6yP47+nmSHZl/D7INCTjYuAdezzWn/vbPqfHDeBwsBPgcAryov/1zGh39nsh5ax/o6AceqCDdYaCaEKKSEMIBeBlFR01pRxHm9JZSVlQTQB8Aekgpj9zJ6H05ICFEU5Qs1E2BFiiaPMEoX+YX1BHShAJ1nIEmwBaL3XVQnEdz4BMgUUrZADgK5M7fvAeESCnrA8Mt6vYDlquffgW6GAS0BboD3wshHFEcVV+1L4GAl5TypNqHu4nYlJFSPiWl/AL4GvhSStmE/OnIYmFbbtqqAG0+HMCeGbZlgqNPXGFZhwms6jaVxu90R+9oXywJ66LaXbhoBZERBg4e2Mznn33E/v1HMBqN2NnpCQoKYO/+wzRt1oUTR07x3rSRxTuHO7Bv10H+3raPZZt+4rPvZnLiyClMRuvZ6uJKcgO07dWOKsFVWfvdHwCc/Oc4x3YcZc6aTxk7bzwXjp7HbCpg/26y6ELQfsoAdv5rqWbb/9QFW/3rzE16BJdn64hnmde3BZPXH8WsdqReOU/+eL0DS4e046d9F8kqcI0eimR2SVPM52jfL6HMaTuaTXOW0WGEIoSs0+uo1KQGS0d9wzd9plG3c2OqqkKB+eaL9xzt/mULU9uOZO2cpXQdoUzOdBvTl+0/bSLrDtLxxZFdTww9zNGmb3LymbEk/RNGtS9H5B3LvhXPyWfGcqzFO/j0bYe9t1vRbf0LHlQYtjpwGI7yvX0OWCWlPCOEmC6E6PFv+3e/I6A2wO9SynQpZQrKSKR1EWVrCCFOAPEo0RRnLI7tkFKmSSmjgVQgd6XvFFBR/fsM8KsQoj+QAyCEKAeUBw5IKc8CeiFETQu7q6SUZnVUcxOoBqwCXlSPv6RuWyGEKKuO3i4JIUZbHFph8XcLFGcG8EsR54wQ4nV11HVkb6qyHpNqSMA1IP8tzNXfk7RoazlrrxqBvLBqEoP2zcWvQRWe+3ksZQvIPidevkVOehZeNQJJNSQQFJi/SB1Yzh+DwVqKOjLCkFdGr9fj5laGhIRETCYT496dRuMmnXih91Dc3d24fDmc+PhE0tLSWbt2MwBb1m+jdj3l8kYbYvArl582x9e/LDFRxffD332xkBfaD2DYiyMQCK5ftV63iDfE4W0hB+3l70VCTEJBMwS3rk+f4X2ZPWwmxuz8+f/f5q1i7LOj+Kj/VIQQ3Aq3XtuxJdWcWuAeeNcIpN+KSbyhSjW/cA9SzQC+pZ2ISs6f3olOycCntHUqoDUnr9OplpLiqH6gF1kmE0np1rPalb3L4Gyv53KstQbNw5DMLmluRyXgbjEicPf3IvkO0ugnNuynjiqNfjsqgSsHz5GemEJOZjbnd54gsIA8fWJUPB4W9j38vbh9B/tHNuyjvirtXimkKi9M7M/MPfNoP7QrXd7pRdtXrae1swzxOJTLvwcO/p5kF7gHxsTUvHsQ/es2SgUXvs450YlkXLhJmWa1iuzbv+FBKqJKKf+UUlaXUlaRUn6s7psqpVxvo2y7u41+4P4d0L1MWuauAVUF2qoL/rlYvmKYLbbN5AdKdEZZf2oKHFHj0l8CvIBwdd6xPMrQMJeCrzpSSnkdSFVj2F8i34mcARqqhWLUvv4EWCZwS7O0ZcN+ISznVVu5VgMg+uRV3Cv6UUaVCa7eo7kSSKCSnZLBj/XfYnHLMSxuOYao41fYNPRzYsLCKRPkg9Art610OS/cq/iTfDOW6JNXqVq1EhUrBmFvb0/fvj3ZsNE6ombDxq0MHKj43t69n2Pnrr0AODs74eKiTBV1eKYNRqMxL3hh46ZQ2rVtCUDzNk24rAYZnDp+lgqVgyhXPgB7ezu69urEzi3/3O1yAEqAgbuH8qZXvXZVatSuyt5d1j8buHTyEv6VAigb5IudvR2tuz/F4QJy0JXqVOat2e8wa9gMbsfftrJf2l1Zl6hQsyIVa1XkxN/Wi8iGk1fxsJBqrlVAqjk7JYN5Dd7iu9Zj+E6Vav7jHqSaAeoEeHAjMZXIpDRyTGa2nI2gbTV/qzL+ZVw4eE1x3Ffjksk2mvFwcSAyKQ2junZ263Y61xNSCXBzsar7MCSzS5qbJ6/gXdEPT1UaPaR7C84UkEb3tpBGr9W+AXGqNPqF3WH41yyPvZMDOr2Oys1qEX0p0qru9ZNXKFvRHy/VfuPuLQkLtf5e9LGwX7d9Q2KuKet0n/X9kMmthzO59XB2/Pwnf32zht1LtljVTT1xGedK/jiq98C7Z2sStljbty+bH5vk2bkxGWofHfw90TkpAol6t1KUblKTDBvS7veDCVnsz6PgfsOw/wa+E0L8F0W6uifKl3qR8tVSyltCiIkoQm9/FqcR1dkESil3CCH2oEz7uaBMuXWQUh5Wy1UDNpK/JvOiul5UDWU6LjckbKXavqM6cgIldn2VEOJQ7jqQ2oatIAtQ5jj7ooyKbIrhFYU0mdk9ZTE9fn0PnV7H2ZW7SbgYSbNxvYkJC7dyRgXxb1Kdbm93x2w0Ic2S3ZMWkZmYCsCo0ZP5c9My9Dodixav5OzZi0z7cDxHjp5k48ZQfl64gsWLvuL82T0kJibxyoC3AShb1ps/Ny3DbDZzKzKKQUNG5rU38YOPWbzwKz77bBppiWlMGjUdUNaQZk74Lz+u/AqdXscfyzZw+cJVRrz/OqdPnGPnln+oG1KLrxd9Shm3MjzdqQ0j3nud7k+9jJ29Hb+s/w6AtJQ03ntnKqYCU2Rmk5kfpizgw18+QqfXsX3lNm5evEG/sf25fOoSh0MPMWjSEJxcnHh3vjLLG3srltnDZqK31/Px78rSY3pKOnNHfYbZZD3JIE1mtk1dzIuqVPOpVbuJvxRJ67G9iSqGVPMbBaSaVxWUagbsdDomdKrPWyv2YjZDz/oVqOpThm93n6W2vwftqvsz9pm6TN98nKWHLgOCj7o1RAjB8Zvx/Lz/InY6HToBEzvXx8PF0boTD0Ey+27cr+y32WRmzdRF/GfJRIRex+FVu4i+FEHnMX24eSqcs9uO0mpQJ6q1qodJlUZfoUqjZySn8fePfzJq/ccgJed2nuDczuOF7K+Y+jMjlkxCp9exb9VODJci6DamLzdOXSFs21HaDepCzVb1MBlNpN9OZfG4b2x11TYmM1c/+JHay6cg9DqiV+wg4+JNgt59mdSTl0ncegT/157Ds1MTpNGEMSmVy6PnAeBcLZCKHw5WpuyE4NaC9aSfv1H8tovB456K554luYUQ04BUKeX/1O33gFfVw99JKb9W969E+cXsJuBHlJDoEPWYQJHOfg1l7aWulHK0eixC3U4SQryGElnxPrADxanpgMXAH8AuoLy0OAkhRBgwBBgDxKCsN5UFRkspN6tlAlCm5KbmDiXV/d1RnJcrEAdcV8tcVh3fcCnlCbVsVWApyihwDfD+3cKwvw4qvjzuv2FM9BOQDdupZLNhtxAPdo69ICOmFx2W/aA4N/lcidov6WzYE5+AbNgDs0o+z3RLw+/3HRb3fsV+xf7O+eTa8sdfkltKOa3A9qcoo4eC5QpGpIVYHJMojgdgf4F6gRZ/WwbOt7LRnaCCO6SUuWFEAwoesyhzC2XEVnD/BvLXnwoea11g+zLWP8SaXVR7GhoaGo+CRzOxVny0TAgaGhoaTyiP+xSc5oA0NDQ0nlAeVXBBcdEckIaGhsYTijYC0tDQ0NB4JEhtBKSRy3PuMSVqv4mpZNOpHLRzuXuh+8S+hP9f9CX8Srh24sP4LY3r3YvcB8tKOEpt9pF7z7p9rxiP/VWi9pNnr7x7occAbQSkoaGhofFIuJds2I8CzQFpaGhoPKE83u5Hc0AaGhoaTyzGx9wFaQ5IQ0ND4wlFC0LQ0NDQ0HgkaEEIGnfFuVVjvN5/C6HXkfzHX9z+qXCETanOT+Hx1kCQkuyLV4l5f44NS/m4tWtAxRlDETodMcu3ccuGTn35Ka+SHaWkjo9auJnYZdvyjutdnam/+ysS/jrItQJSwrlUaBtM22kDEXodZ1bs4si3NrMYUbVrE55bMIrl3aYQExZO+TZ1aTnhJfT2dphyjOz5eDkR+84WqhfULpjW0wYqCVuX7+J4EfYrd21Cl+9Gsfq5KcSGhVM2pDLt5gxTDgo4PHcN4X8Vzgwf1C6Ylh8p/T+/fBcnvrFtv9JzTej03Sh+7zqFuLD8bNiuAV703fkJRz7/g7DvbOfV9W8XTMMZAxE6HVeW7+LcPNttBD3XlNY/jGJLl8kkhIVToVdLar3dLe+4e60g/uo8maQz1x+q/Rpt69Nz6qvo9DoOrtzJzvnWmfdb9O9Ay4EdMZvNZKdl8tvEH/PktP1rlqf3rGE4ubogzWa+7Dn5riqyBZk863P+3nsITw931v664J7q5rL37DU+/X03ZrOkV4s6DC2giGpISGbKr6GkZGRhNpsZ2aMVbepUIsdk4qNl2zl/MwaT2Uy3prUY1qmw2qlDk6aUHj4C9DoyNm0ifXlhDSnHdk/jOmgwIMm5coXkmTPyjgkXF7wWLSFrzz+kfPXlvzrHotBGQBYIIXxRdMObA4komaY/lVKuuWPFkuvPs8AMoBRKUtGNUsrxD7UTOh3ek4ZjeH0Cxqg4yq34mvSd+8m5mp8V1658AO7DXubWq2MwJ6ei87xjzlPQ6ag06z+ce/kjsg3x1P3zUxK3HCajgKxw/Pq9RTqXwPf6kXzgjM1jAEInaDdzEGv6zyHVkMDLG6ZzNfQoCQUyQtuXciJkSGcMxy7n7ctISGHD0M9Ii07Cq3ogz//6Hj81HVnI/lMzB7HhFcV+n43TuRZ6lEQb9oOHdibKwn7C+QhWPzcFaTLjUtadvls+5lrosTwp81z7rWYOYtMrc0gzJPDCpulc23qUJBv26w3pTLSF/VxaTOvPjZ0n73iNGs0azM6XZ5NhSKDTnzOI3HKM5AKSAXalnKg+rDNxR/PbuL5mH9fX7APArWYQTy0cW8g5PAz7vaYP4fsBs7gdFc+o9R9zNvRonoMBOLZuL/uXKi8utTs0ovuUgfw4aA46vY5+c99h+dhvMJy7gYu7K6YcI/fK81078krvHnww43/3XBfAZDYze/UuFrzTC193V/r/dwVt61Wmin++RtAPWw7TqUE1+rYJ5oohnuEL1rH5o0qEHr9EjtHEbx8MICM7hxc+/oUujWpQzqtMfgM6HaVHjSbp3XGYYmPxXPAdWfv2Yrqefy315cpR6pX+JIx4B5mainC3/v91HTqM7LCin6P74XEfAd23JHdxUTNgrwX+llJWllI2QtHuKVb6YFWS4UH2py4wDxggpayFknX76j3UfyDO27FeDXJu3MIYEQVGI2mbd1Pq6ZZWZcr07kryivWYkxXZBXNC0h1tujaoSuY1Q55Offy6PXh0blrsPpWqVxl7H3du7y76n8I3pAq3r0WTfCMWc46JixsOULlTo0LlWozvw9EFGzFZvPnGnrlOWrRyDvEXI9A72qN3sL6cZQvYv7z+AJVs2G86vg/H51vbN2Zm5zkbvaO9zVCgsiFVSL4WTUqu/XUHqGjDfpN3+3CigH2Aip0bkXIjlsSLkYXq5OLZoAqp16JJU9u4se4AgZ0LtxH8Xh/OfbsRU5Zt5Y8Kz7fg+tp9D91++ZCqxF+PIuFmDKYckyIG16mxVZms1HzBPQcXxzw10OptgjGcv4HhnPIilZ6UijTf+9t445B6uJWxqexSLE5fjybI241Abzfs7fR0blSdXaes/82FgLRM5dqkZmbj46b8zkogyMjOwWgyk5VjxF6vx1XV78nFvmYtTLciMRkMYDSSuWMHjq2sNTmdu3UnY+0aZKry/yuT8v9/7apXR+fhQfbhw//6HO+EWcpifx4FD80BAe2BbCll3jhaSnldSvm1EKKiEOIfIcQx9dMSQAjRTgixU9ASBlEAACAASURBVAixDEUdFSHEWiHEUSHEGSHE67m2hBDDhBAXhRC7hBA/CCHmqft9hBC/CyEOq5/crNrvAR9LKc+rfTFKKb9V63QXQhwUQhwXQmxTR24IIaYJIb4XQmwFlggh6gghDqnqqWGqHtE9YVfWG6OFkqgxOha9r7WmvH3FQOwrBBKwZC4Bv36Jc6vGBc1Y4eDnRfat+LztbEM8Dhbqn7l4dm1BvW2fU+37d/N16oWgwoeDuTFj8R3bcPXzIOVWvvJjqiEBV18PqzI+dSpQ2t+T8O0nirRTtWsTYs9cx5Rt/XZcys+D1AL2S/lZ2/euUwHXAE+u27BfNqQKL2+bw8uhs9n9wUKr0Q+Ai78HqYZ8+2lRCZTyt7bvVacCpQI8uVHAvp2zIyFvd+PI538UeV4ALn6epFvch3RDAs4F2vCoWwGXAC9ubTtesHoe5Xs05/ra/YX2l7R9N18PkizsJxnicStwjwFaDuzIhN1f0G3CK6ydpjw3PpX9QUr+s2QCozfOot0b3YtsvySJSUrFzyPfgfm6uxKTlGpV5s1nm7Pp8Hk6TfmJ4fPXMaFPWwA6NKiKs4M9HSf/SJepP/PqMw1xK2WtaKvz9sYck/8Dc3NsLHpvb6sy+sBA9EFBeHw9D49vvsWhifoyKASl33qblAXzH+QpW/GkC9LdC3WAolS+YoCOUspM9Ut8OZD7LdsURR8od/J9qJQyQQjhDBwWQvwOOAJTUBRNU1C0g3Jf378E5kop9wghyqNomueOeD4roj97gOZSSqlqEr0HjFOPNQJaSykzhBBfA19KKZcKIRywIfGgOsnXAWYG1KKfZ4EBny0FjoJvI3od9hXKcWvoeOx8fQhY/BkRvV7HnJJmo3JRNq03E0MPE7f2H2S2kbIDO1Hli5Gc6/shvoO7kLjjmJUDs91G4Uasui0ET00dwNZx3xVpwrN6OVpNfJm1Az6xYf7u9lt9OIAdY23bjzlxhRUdJuBRNYD2c9/gxs6TVqMYYesiFbDfctoAdo4pbL/xuBcI++EvjOlZhY5Zn4SNfZYnIQQNpg3g4Oiir5FXgyqYMrK5fSGi8MESt3+Xe6Cy75dQ9v0SSoMeLekwohcrxs1Hp9dRqUkNvugxmZyMLN5YNomIU1e5vK/oad2SwNbXasFn66+jF+jRrDavPtOQk+EGJv+yld8mDuD09Wh0OsHWmcNISc9iyBeraV6jPIHebpbG7tqo0OvRlwskcfQodD4+eH71NfFDhuDUsSNZBw9iji2+lP29oq0BFYEQ4hugNco6UAdgnhAiBDAB1S2KHrJwPgAjhRC91L+DUNRO/YDdUsoE1fZqCxsdgNoWD10ZIcTdxvSBwEohhD/gAFi2v15KmTvvsB+YJIQIBP6QUl4qYAcp5ffA9wBX63Uq9DQYo+Ow8/PJ27bz9cEUY60pb4qOIzPsHBhNGCOjyAmPwL58ObLOXLTZ+WxDfP6IBnDw98oLNshrNzH/LTBm6TbKTxoIQOlGNSjdrBZ+g7qgK+WEsLfDlJbJzVm/WtVPNSRQOiB/VOXq70laTGJ+m65OeNUIpM9KJa2Li48b3X8ay4ZhirS4q58n3b4fzdYxC7h9vXCKolRDAq4F7KdHW9v3rBFIz1X59rv+PJY/h35OrEWgQOLlWxjTs/CsEWi1P82QgKvFqLCUnydpUdb2PWoE0mO1Yt/Zx40uP4/lr6GfU7ZBVSo/15Tmk17GoYwLUkpMWTmcWRRqdQ7phgRcLO6Di78nGVH50y/2rk641wyi/e+T89pos2gc/wz+jAS1r+V72p4eexj2b0cl4G5h393fi2SLe1yQExv288LMYXl1rxw8R3piCgDnd54gsG6lh+6AfN1diVL7ABCdlIqPWymrMmv2n+Hbt58HoH4lf7JyjCSlZbD5yAVa1aqAvV6PZ2kXQioHcOZGtJUDMsfGoitbNm9b5+ODKT7Oyr4pNpacs2fBZMIcFYXx5k30gYHY16mDQ71gXHr2RDg7g509MiOD1B++f2Dn/7ivAT1MB3QG6J27IaV8RwjhDRxBUS+NBuqjTAtmWtTLe80XQrRDcSgtpJTpQohdgBO23wVz0anlMyx3CiHOoIxmbC10fA18LqVcr7Y5zVZ/pJTLhBAHgeeALUKI16SUO+7Ql0Jknb6AfYVy2JXzwxgdR6ln2xaKcEvbsQ/XZ58mdV0oOvcy2FcMJCfCUKTN1BOXcVJ16rOjEvDq2ZrL71irXNqX9SBH/TLx6NQkT6f+8vAv8sr49H2aUvWrFHI+ANEnr+JeyY8yQT6kRiVQvXtz/hr5bd7x7JQMvg95K2+798pJ/PPxMmLCwnEo40KPRePY98kqDEcK+WwAYk5exa2iH6WDfEiLSqBqj+aEjrC2v7B+vv2eqyaxb+YyYsPCKR3kQ+qteKTJjGs5L9yr+JNyM7aw/UoW9ns2Z/twa/tLgvPtd189if0zlhEXFs763vkRTI3GvkBOWmYh5wOQcOIqpSv5USrIh4yoBMr3bM6+d/LlnnNSMvij7pt52+1/m8SJ6cvynANCUL5bM7a9MN3mNSpp+zdPXsG7oh+egT7cjk4gpHsLlo6cZ1XGu6IfcdeiAKjVvkHe3xd2h9Huje7YOzlgyjFSuVkt/vlps812SpI65X25EZtEZNxtyrq7suXoRWYN7mJVxt+jNAcv3KRn89pcjUogO8eEh6sz/h6lOXTxJs81qUlmtpFT16Lo3y7Eqm7O+fPoywWi8/PDHBeHU/v23LaIcAPI2rMHp2eeIXPLX4gybtgFBmEy3CL545l5ZZw6d8G+Ro0H6nxAS8VjyQ5glhDiLSll7qRnbnZLNyBCSmkWQgzCxlSWRblE1fnURImmAzgEzBVCeKBMwfVGXTMCtgLDgf8CCCFCVFnt/wJ/CCH2SCkvCiF0KLLdn6vt5K4uDyrqhIQQlYGrUsqv1L+D1fMsPiYzcbPm4bdgFkKvI2XNFnKuXMfjnVfJOnOR9F0HyNh7BOeWjQhc+wOYzcR/9gPm2yl3tHlt0o/UXDYVodcRs2I7GRdvEvjuy6SdvELi1sP4DeuKR6cmSKMZY1IKV8Z8fU/dliYzu6Ys5vlf3kPodZxduZuEi5E0H9ub6FPhhIcWNdsK9Qd1xL2iL01HPk/Tkcqb55oBn5ARn2xl/58pi+n+q2L//MrdJF6MpMm43sSGhXPtDvb9m1Sn4dvdMRtNSLPk70mLyEy0nveXJjN7piym69L3EDodF1T7jcf3JvZkONfvYL+4SJOZI5MW0W7Z+wi9jqsrdpN8MZJ67/Ym4WQ4kVvv3EbZ5jVJNySQdsP2FE1J2zebzKyZuoj/LJmI0Os4vGoX0Zci6DymDzdPhXN221FaDepEtVb1MBmNZNxOY8U45V87IzmNv3/8k1HrPwYpObfzBOd2Fr0OVRTvfjiHw8fDSEpK5pnnB/D2sIH07t652PXt9DomvNiOt75di1lKejavTVV/L77dtJ/a5X1pV68yY3u1Yfry7SzdeRwEfDSgI0IIXnoqmKm/htJbfQHr0aw21cv5WDdgNpHy1Rd4fPo/0OnI3PwnpmvXKDVkKMYL58nat4/sw4dwaNIEr4WLkWYzKQvmI5OTbfT2wfO4T8EJ+RCjH9QprbkoUtaxKKOJBShrQ78D6cBOYISU0lUdfYyXUnZT6zuiRNKVAy4APsA0KeUuda1lPHALOAckSCknqaOsb1DWfexQovDeVO11Az5CcYQS2CSlfFcI0VPtZyRwAGgipWwnhJgGpEop/6fWn4gi/Z0DRAGv5E4D2sLWFNyDJCa+ZLMkPxHZsEvYfpl/Een1uHHUoWQnbrRs2MXDd+fuO83sFIte5bsX+4Fcc2PDfbd3rzzUNSAppQEl9NoWwRZ/T1TL7wJ2WdTPAp4tov4yKeX3anj0GpSRD1LKOOClIvqzEdhoY/86YJ2N/dMKbM8GZhfRHw0NDY1HyuM+Bfcww7BLmmlCiBPAaZSggbWPuD8aGhoajxTzPXweBU9MKp6HnsFAQ0ND4zHncV8DemIckIaGhoaGNY/7FJzmgDQ0NDSeUB5mkNm/QXNAD5HUFMcStR8hnUvUfpSu5GeKm2Xevcz9UNJhPum6kg8kum5fsm2kYSpR+yUdoQZg17DL3QvdB8bM30rU/oPiUaXYKS6aA9LQ0NB4QtGm4DQ0NDQ0HgnaFJyGhoaGxiNBGwFpaGhoaDwStDBsDQ0NDY1HgkmbgtOwhWvbhpSb+h/Q60hYGUrsfOuoGo8+z+A/cQg50YouT/ziTSSs3AqAfYAPgXNGYB/gDVISPuQjciKsJQ18nw4mZPpAhF5H+LJdXJi3wWY/yj3XlBY/jmJ7l8kkngxH2Olp9NlreNSrhLDTcX31Hi58vd5m3eptg+k29VV0eh2HV+5k93zrNpr2f4YWAztiNpvJTstizcQfibkcSUjPVrR547m8cn41yzOv2yQMZ60locs+HUy9Ga8i9DquL93JpSLOIaBbU5r+OJpdnSeRdDIcYa8n5L+v4V6/Epglp6YsIW7fuUL1cu2j13HjDvb9Vfu7bdiXqv14G/YB/NsF03DGQIROx5XluzhXRBtBzzWl9Q+j2NJlMglh4VTo1ZJab3fLO+5eK4i/Ok8uJJtdqW0wHT4ciE6v4+SKXRyYb9t+ja5N6DV/FIu6TSHqVDhO7q70WjAS/+DKnPrtb0KnLrFZr3bb+vSdOgSh17F35Xa2zrfOUNWmf0faDuyM2WwmKy2TpRO/I8pCstsjwIupoXPZ9MVqtv1gu297z17j0993YzZLerWow9BOTayOGxKSmfJrKCkZWZjNZkb2aEWbOpXIMZn4aNl2zt+MwWQ2061pLYYVqHs3Js/6nL/3HsLTw521vy64ewUbODZvgtvo4Qi9jrT1f5L6y/JCZZyfaUvpYYNAQs7lKyR++DH21arg/u5oRKlSSlLTRUvJ2L7rX/WhKLQpOBVVVXQuSgbrRBQdoE+llGseVh9s9GkdUFZK2eKhNqzTUW76m4QPmEJOVDxV139OcuhBsi7ftCqWtPEfbn1YWEws6PMxxMxbReqeE+hcnApLHesEDWYN5p+XZpNuSOCZzTO4tfUYKQXko+1KOVH1tc7EH72cty+wezP0DvaEtp+A3tmBTrs/5eaafaRHWGucCJ2gx/Qh/DRgNslR8byzfibnQo8RY/Hlc3LdPg4t3Q5ArQ4NeW7KABYO+oQT6/ZyYt1eAHxrBPHqD+MKOR90gvqzh7C372wyDPG0+2smUUWcQ+VhnUk4mi/rUHFAewB2Pj0BB+8ytFz6Pru6TLZWU9MJgmcPYZ9qv+192G+x9H12F7SvXqNGswaz8+XZZBgS6PTnDCK3HCP5UuE2qg/rTJzFfbi+Zh/X1yg6PW41g3hq4dhCzkfoBJ1mDGJF/zmkRCUweP10Lm07SvylW1blHEo50XhwZyKP5ds3ZeXwz/9+w7tGID41CogkWth/efowvhowk8SoeCasn01Y6BErB3N43R7+WapIUQR3aESfKYOYN2hW3vEXpwzmzK6is2CbzGZmr97Fgnd64evuSv//rqBtvcpU8c/XIfphy2E6NahG3zbBXDHEM3zBOjZ/VInQ45fIMZr47YMBZGTn8MLHv9ClUQ3KeZUpsr2CPN+1I6/07sEHM/5X7DpW6HS4jxtF3Kh3McXEUvbn+WT+sw/jtfx7pQ8sh+urrxD7xkhkSio6D3cAZGYWCdPnYIqIROftRdmFC8g8eBiZWoTQ5L/gcXdADyUXnFDU4NaiZKKuLKVshJKU1PaTX7h+UfIM99MndxQFVXchRKUiypSIg3YJqUb2dQPZN6OROUaSNvxNmU7NilXXsWoQQq8ndY8iE21Oz0RmWitzejaoQuq1aNJuxCJzTNxcd4CAzo0K2arzfh8ufrMRc1Z2/k4p0bs4IvQ69E4OmLON5KRmFKobFFKV+OvRJN6MwZRj4uSG/dTqZN1GlkU9BxdHmxE59Xu05OT6woJoHg2qkhoeTfqNGGSOiYi1+/GzcQ613n+RS99uxGyhdlq6ejli/zkNQHZcMjnJabiHVC5kP83CfmQR9mu+/yKX/4V9sL4P5hwTN9YdINBGG8Hv9eHctxsxWd4HCyo8b1s0zj+kConXorl9U7F/dsMBqnUsbL/NuD4cWLDRShE2JyOLiCMXrfYVpGJIVWKvRxGn3uMjG/ZRv8AII9PqHjtZOeH6nZoQdyMawyUbaqsqp69HE+TtRqC3G/Z2ejo3qs6uU1etyggBaZnKtUnNzMbHTcn6LhBkZOdgNJnJyjFir9fj6uRQZFu2aBxSD7cyd9OnLBqH2jUxRkRiumUAo5H0bTtweqqlVZlSPZ8j7bd1yBRFEsScqIgGGm9GYIpQnLk5Lh5zYhI6d/d/3RdbSCmL/XkUPKxkpO2BbCll3hhXSnldSvm1EKKiEOIfIcQx9dMSFPE5IcROIcQyVG0fIcRaIcRRIcQZVX4Bdf8wIcRFIcQuIcQPQoh56n4fIcTvQojD6qeVRZ96AxuAFVhk6BZCLBJCfC6E2Al8IoQoJYT4Wa1/XJVqoKh+Fwd7Xy9ybuWPKHIM8dj7ehUq5/ZsS6pt/ory307A3l/RmXesXA5TchoVFkyk2qYv8J84BHTWt9HZz5OMyHxJ7QxDAs5+HlZl3OtWwDnAC8M267fTiI2HMKVn0e3kN3Q98iUXF2wiJ6nwG1kZXw9uW8h2JxsScPP1LFSu+cCOjN89ly4TXmHDtMLTPMHdmtt0QM7+HmRY2M80JODsb23fTT2H6FDrc7h95gb+XRoj9DpcyvvgHlwJlwDruk4F7GcYEnC6B/t+Bew7BxQ+dxc/T9It2kg3JODsb30fPOpWwCXAi1vbih4llO/RnOtr9xfaX9rPgxRDvvpHiiGB0gXus2+dCpQJ8OTKjhNF2i8Kd19PEi36n2iIx93GPW47sDPTd39Frwn9WTltIQAOzo50erMnm75cfcc2YpJS8fPIdwC+7q7EJFlrN735bHM2HT5Ppyk/MXz+Oib0aQtAhwZVcXawp+PkH+ky9WdefaYhbqWc7vk87wedjzemmPzpb1NMHHofa80gu6BA7MoH4v3dV/j8MA/H5oWnCe1r1wR7O0yRtwodux/MyGJ/HgUPawquDormjy1igI5SykwhRDVgOdBYPdYUqGshyT1USpkghHAGDgshfgccgSkoo5kUFEG4XJXTL4G5Uso9QojywBYUXSCAfihaQNHAb1jLKlQHOkgpTUKIWcAOKeVQddR0SAix7S79zkN1lK8DTPGsR5/SFYrQkbd+AJK3HSJp/W5kthHP/l0I+mw0V1+ZjNDrKNWkNpeeG0X2rVgqzHsfjz7PkLjKQpHT1g/lLe0LQf2PBnB4VOHpPc8GVZBmMxtDhuPgVop2a6cQ8/fpwqJlNs7B1lvUgV9COfBLKPV7tKT9iOdZPS5/nj0opAo5GVlEX7Txhny3ayQE9aYP5NiowvP2N5bvonS1ANptmUl6RBzxRy5hNlpncRDFsF/3LvbbqvYTjlxCGm1kiSjGfWgwbQAHRxe+D7l4NaiCKSOb2xdsjSJsnYPlYcEzUwawaXzR9u+ErWtk6x7v/mULu3/ZQpMereg6ojeLx31DtzF92f7TJrLSswqVL6q7RbX719EL9GhWm1efacjJcAOTf9nKbxMHcPp6NDqdYOvMYaSkZzHki9U0r1HeSjK7xCnG/7Kw02MXFEjc22PQl/XBZ8GXRPcfmjfVpvPyxGPqRBJnzClU937RouBsIIT4BmiNsg7UAZgnhAgBTChf/rkcsnA+ACOFEL3Uv4OAaoAfsDtXCE4IsdrCRgegtsUDXUYIURpFgK4qsEdKKYUQRiFEXSnlabXcaillbj6STkAPIURutm0noDyK8F1R/c5DSvk98D1AWEVFHConKk4JIFCx9/ciJ8Zax86UlK94mrB8K/7vD0apG0/G2atk34wG4PbWA7g0qGHlgDIMCTiXyx9ROft7khGdlLdt5+pEmZpBtP1jsnJCPm60XDSOfYM/I6hXS6J2hiGNJrLik4k7fBGP+pULOaDkqATcAvLbKOPvSbIq8W2LsA37eX7mUKt9wd1bcHJ94Td7gIxbCThb2Hfy9yQjKt++nasTpWsE0fqPKQA4+rjRbPF4Dg76H0knwzn9Yb6MeJsN00gLj7qjfWd/TzIfoH1QRjwuFm24+HuSEZV/H+xdnXCvGUT735X74OzjRptF4/hn8Gd5stnle9qefgNIiUqgtMWorbS/JynR+efg6OqEd41AXlkxCYBSPm70/mksvw/7nKhT4YXsFSQxKh4Pi/57+Htx+w73+MiGffSb+R8AKoVUpWHXZrwwsT/OZUohzZKcrGx2L9liVcfX3ZWoxPxnPTopFR+3UlZl1uw/w7dvK8q59Sv5k5VjJCktg81HLtCqVgXs9Xo8S7sQUjmAMzeiH6oDMsfEoi9bNm9bX9YbU5z1eqkpJpbs0+fAZMJkiCLnxk3sggLJOXcB4eKC12ezSf7+Z3LO2A5kuR9M8lEJLRSPhzUFdwZlhAKAlPId4BkURdMxKKOQ+igjCMtJ3Ly5H1UdtQPQQkpZHziO4gzulBhLp5YPUT/lpJQpKAJ1HkC4EOIaUBFroTzLOScB9LawUV5Kee4u/b4j6Scv4VAxAPtAX4S9He7dnyI59JBVGTuf/KmUMh2bknnlZl5dvZsrek9lodW1ZTBZl25Y1U08cRXXSn64BPkg7PUE9WyOYcvRvOPGlAw21HmTzU1Hs7npaBKOXWbf4M9IPBlORmQcZVvVBkDv7IhXo2qkXC48LRBx8greFf3wCPRBb6+nfvcWnAs9alXGq6Jf3t812jcg7lr+l7QQgnpdm3Fyg20HlHTiCq6V/XApr5xD4PMtiNpqfQ6b67zB1iaj2NpkFInHLuc5B72zA3oXJe+ez1N1kUZToeCCpBNXKGVhv5wN+3/VeYPQJqMIvYt9sw37AAknrlK6kh+lgnzQ2esp37M5ERZt5KRk8EfdN9nQbDQbmo0m7thlK+eDEJTv1ozr62xfI8PJq3hW8sNNtV+7e3MuW0iJZ6Vk8FWDt5jfegzzW4/h1vErxXY+ANdPXqFsRX+81HvcuHtLwkKPWJXxsbjHdds3JOaaAYDP+n7I5NbDmdx6ODt+/pO/vllTyPkA1Cnvy43YJCLjbpNjNLHl6EXa1rNeT/P3KM3BC8rzfzUqgewcEx6uzvh7lObQxZtIKcnIyuHUtSgq+XoUaqMkyT53Hrugcuj9/cDODpcO7cn8x/p+Zfy9F8dGIQDo3MpgFxSIKdIAdnZ4fjKd9M1bydyxu0T69yDXgIQQXYQQF4QQl4UQE2wcHyuEOCuECBNCbBdCVLibzYc1AtoBzBJCvCWlnK/uy9V3dgMipJRmIcQgoKiAAzcgUUqZLoSoiRJNB3AImCuE8ECZguuNumaEooo6HPgvgBAiREp5AmX6rYuUcr+6vxIQCky20e4WYIQQYoQ6WmogpTx+D/0ujMnMrakLqLzkI9DrSFy1jaxLN/Ad05+MU5dI3nYI7yHdKdOhGdJkwpSUQsT4L5W6ZjOGj3+m8tKZIAQZp6+QsGKrlXlpMnPig0W0Wf4+Qq/j2ordJF+MpPa7vUk8GY5ha1GzoXB5YShNvniDjrs+QQjBtRW7uX3uZqFyZpOZ9VMXMXTJBIRex5FVu4i5FEmHMX2IPHWVc9uO0WJQJ6q2qovJaCTjdhqrx83Pq1+xWU1uRyWQeDOmkO3ccwj7YBEtlyv2ry/fRcqFSGq+14ekE1eJusM5OHqXocXyCWCWZEQlcnTE/EJlcu23UO3fuAf7Dt5laLl8AtIsyYxK5JgN+7ltHJm0iHbLlPtwVb0P9d7tTcLJcCLv0AZA2eY1STckFJ7+tLC/depiXlryHkKvI2zVbuIuRdJmbG8MYeFc3nZn+2/tmYtDaWf09nZU69SYlQPnWEXQmU1mVkz9mRFLJqHT69i3aieGSxF0G9OXG6euELbtKO0GdaFmq3qYjCbSb6eyeNw3d2yzIHZ6HRNebMdb367FLCU9m9emqr8X327aT+3yvrSrV5mxvdowffl2lu48DgI+GtARIQQvPRXM1F9D6T1LGY32aFab6uV87tKiNe9+OIfDx8NISkrmmecH8PawgfTu3rn4Bkxmkj77Gu8vPgGdnrSNmzGGX6P0fwaTc+4imXv2kXXgME5NG1N22c9gNpM87zvMyck4d+6AY0gwujJlcOmqtJk08xNyLl25p3O4Ew9qbUcNBPsG6AhEoCyBrJdSnrUodhxorH5HvwV8ShFq1Hl2H1b0gxDCHyUMuxkQizLKWICyNvQ7kA7sBEZIKV3VEc94KWU3tb4jSiRdOeACyuhpmpRyl7rOMh5lWuwckCClnCSE8Ea5aLVQnO3fwBxgLxAoLU5eCHEMeEv9bJRS/qbudwa+AFqijIauSSm7qes+hfp9p2uQOwVXUlzMKn746b/hqGPJPytaNuy7U9LZsK8L29F4D4rPv29Xovah5LNhx3R/rUTtA5Tbv+O+b3SwX4ti/9OGRe0vsj0hRAuU79vO6vZEACnl7CLKNwDmSSlb2Tqey0NbA5JSGrCe5rIk2OLv3BPbBeyyqJ8FPFtE/WVSyu/VsOk1KCMfpJRx2PbA5Wz0L3eK8GCB/RnAGzbKX7LVbw0NDY3HBfM9DDAsA6ZUvlfXsEH5zrScColAGUwUxTBg893afFIyIUwTQnRAWRPaijJS0tDQ0Pj/mnuJgrMMmLKBzZhOmwWFGICyLt72bm0+EQ5ISjn+7qU0NDQ0/v/iAUbBRaBEHucSiLLkYYU6EJgEtFVnre7IE+GANDQ0NDQKcy9TcHfhMFBNDdiKRFlOecWygLru8x1KgJft6KICaA5IQ0ND4wnlQf0QVUppFEIMR4kK1gM/SynPCCGmA0eklOtRoo1dgdXqby9vSCl73MnuQ4uC04D0L94o0Yt9aHbC3QvdOqtPiAAAIABJREFUB9n3EGn+b6kZZDvk+EFhNpbsT988m5X8T+uu/uVYovbTs+1L1H6VmnF3L3SfGDNL9lktu+HHErUPYO9d+b6j4Kp4Nyz2d86VuGMlH8JZAG0EpKGhofGEoqXi0dDQ0NB4JJjyMoo9nmgOSENDQ+MJ5XFfYtEckIaGhsYTyuMuSKc5IA0NDY0nFG0EpGETXYU6OLTtCzodxtN7MB6xzhRs/9SL6INqKBt2DgiX0mTMH6Mca/0C+op1Acg59Cemi9YZigE8nw6h6swhCL0Ow9Lt3PjaOjmE30vtqDx1INlRSuRc5M+bMSzdgWudilT79D/YuTojzWauf/EHsetsywF4PV2fmjMHIfQ6Ipbu4NrX662OB7zUlupT+5OptnHz5y1ELt0JQMPlE3BrVI2kQxc4PuBTm/adWjTBY/w7oNORtvZPkhevKFTGpUNb3F4fhJSSnEtXiJ+syEH7fDUbx3q1yTpxmtgxk2zad27ZGM/33gadjtQ1m7m9cGVh+52ewv2NVwFJ9sWrxE1UUl/5fjMLx+BaZB4/TczIKTbtA+jrNMap75sInZ7sPZvJ3rLK6rjji29gV6O+suHgiK60Oyljeittj/wYfaWaGC+fIeObqTbtl27bkHIfvobQ64lfsZWY+b9bHffs056AD4aQE6UIy8Uu2UTCCkW6wz7Am6BPRuAQ4A1ScnXwdLIjrH++4f50CJWmDwW9jphl24mct8bquE/fp6k4dSDZqjCeYeFmYpZtxzHQhxo/vYvQ6RD2dhh+/pPoJdZJc3NxaNKU0sNHgF5HxqZNpC9fVqiMY7uncR00GJDkXLlC8swZeceEiwtei5aQtecfUr76snDd5k1wGz0codeRtv5PUn9ZXqiM8zNtKT1sEEjIuXyFxA8/xr5aFdzfHY0oVQrMJlIWLSVj+y6b53AnJs/6nL/3HsLTw521vxbWlypJHuDvgEqEx94BCSEmofzgyQSYgTeklAeLKLsIi0SidyjTFrit2nsnNyt2gXJvAulSysIynveLEDg83Y+sP75Apibi1G8ipqthyARDXpGcv1eTK5ZsV/9pdGWVHyHrKtZF5xNE5tKZoLfD8cXxmK6dhmyLLJ46HdXmDONk3xlk3Uqg0ZbZxG05QnoB4bfYdfu49MFPVvtMGVmcH/41GeFROPh60Cj0ExJ3nsCYnG59DjpBrTlDOdr3YzJvxdN8yyxitxwlrYAsQdS6/Zz/YGGhS3Dt243onR0IfLWD7Wuk0+Hx/khi3nkPU3Qsfku+Jf3v/RjDr+cVsQsqR5kh/YgaNhKZkorOI1/OOPmXVeicnHB9oVuR9j0njiD6zfcxRscRsHQe6bv3k3M1X9rCrnw53Ib2I2rwaMwF7N9evBrh5EjpPs/Ztg8gdDj3e4e0LyYiE+MoNfFrjGEHMBvy28ha/R25Pxe3f7rH/2vvzOOjKq/G/z2ThH0n7ItaUdxFARW1KlqXVlH7s9a1rbXVWtuKG7ZqX5eKtlq3CtRdW9+6v62W2lpwAwRUNgFBQRBBdsK+JZBMzu+P80xyZzIJgXkmmcTn+/nMJ3PvzJxzJzNzz33OSl6vPpWPjX0VadKUgm9WoyMWo+ddP+OLS26jdNU69h/9AJvensKOBcndyze8MZHlt1UdSrfXg9exauSrbJ04k1iLZmh5StV8LMY37rmCuRf8jp0r13HYm/eyfuxUilO+R2v/OZkvb01OS965egOfDLkF3VlGrEUz+o17iPVjplK6OmWeUCxG66HXsnHYDcSLiujw2OPsmDyJ+JLKzzmvRw9aXnwJ63/1C3TrViRlbHWry3/CztmzSEssRrsbhrJ26DDia4ro/MyjlLw/mbLFEfk9e9DqhxdT9LPk75GW7GD97/5AfNlyYoUd6fzsY5R8NLVikFxtOfc7p3LxeWdzy13379brfJDrWXB1NQ9oj3AdWM8CjlTVw7B5QFVnA+w+w1S1H/AbrHI3VW++qj6WFeMDxLrug25ag25eC+Vxyj6fRt6+h1f7/Ly+AymbP9Ve27E78eULQMuhbCdatJS8vQ5Oen6bI/tQ/OUqSpasQUvLWPP6JArPqDKsNS3Fi1ZS7Iar7Vy9gdK1myjoWLXLdtsj+7D9y1UUL1mDlsZZ9fpkOtdSB8D69+dQtrX61tdNDj6AsqXLbW5KWRnbx75HixOTp563+u6ZbHllNLrFRjiXb6gc9rZj6seUb08xmhGaHtKXsqUrKFu+CsrK2DZmHC1OSpbf+v99my0vj6Y8jfySKR+jNcgHyNunL+VrVqBrV0G8jNJp48g/fFC1zy8YOJjSqeMqtuPzZqIlxdU+v0W//dixeCU7l65GS8vY8K/3aXtqTf0hK2m6Xy/Iz2PrRBvVXb69BC1J7oLd6og+FC9exY6vTP7af06kw+lVx0mnQ0vL0J1lAMSa5iPVdAkvOOBA4iuWE19pn3PJu+/S9Ljjk57T/KwhFL/+GrrVPgfdGBmuuP/+xNq3Z+fUqWnlNznoAMqWLSe+wn2P3n6XZickf84tzzmTbf/3zyrfo7Kly4gvswuq8rXrKN+wkViK8asNA/odSts2rXf9xCwQ1/Ja3+qDnDZAQDdgbaKnkKquVdUVInKbiEwVkTki8oSkmR0sIv1FZLyITBeRMW4cRCoTsMmoiMg4EblHRMYDQ0XkjsQUVBHpIyJvi8gsEZkhIvu6/cPcccwWkTtr+6akZTt0S+WVoG7ZgLRM/8WW1h2ItS2kfOk8AMqLlpK398GQXwDNWhLr1RdpnTyEq2nXDuxYsa5ie8eK9TTt2pFUCs86mgHv3c/BT91A0+5VH299RB+kIJ/ixaurPNasawdKIjpKVqynadcOVZ7X5ayjGPTevRz+1HVpdVRHXudC4qsri1LL1hSR17kw6Tn5vXtSsFdPujz9J7o8O4Jmg2p3ckzIL1sVkb96bRX5BXv1pGCvHnT9y8N0e+4Rmh9bewMLIO06Ur6hUoduWEusXWH653boTKywC/F5M2stv6BrR0pXVhZ1lq5cS0Gaz7ndtwfR97+PsPejv6agm+lvtk934pu3sffjN7P/fx6m+y2XQSz5dNC0awd2Lq+Uv3Plepqkkd/xzGM4/J0H6fvkjTSJfMZNunfk8HcepP/0J1g+8vWqqx8gVlhI+ZpKt195URF5hcn/o7yePcnr1Yv2I0bSftSfaTLwKHtAhNY/v5otj6WfxwQQ61RIPCI/vmYteZ2SZwbl9+pJfu+eFD7+CJ2eHEnTY6p+jwoOOgAK8okvrzqcMZfxOZAuG+S6ARoL9BKRz0XkzyKS6K46UlUHquohQHNslVSBiBQAI4DvqWp/4Bng7jTyh1A5vA6gnaqeqKoPpDzveWCUm8R6LLBSRE7DRoIfBfQD+ovICakKRORKEZkmItOemexG7u5GvXFe34GULZhRMSu+/KvPiH85h2YX/Jqm3/4p5SsXQarrJN2Y+pSl+Nqx0/hwwNVMG3wjGybM5oARv0x6vEnndhw48lfMv/bP6efUp30Pyc8rGjudCQN+xQeDf826CZ9w6Iif7+rt1kzKcUheHvm9erD6yutZe+vddPjtDUirltW8OIWq1yxV32deHvm9e7DqpzdQ9Jt76Hj79cRa11K+KUmzL/0PvWDgSZTNmGgr20zkp7yHTW9P5dPjfsr8M65hy8RZ9H7wWnsgP49WAw9ixfBn+HzI9TTp3ZUO55+SIn7X8je8NZXpR13FrFOuZ+P7s9nvT7+qeGzninXMOuV6Zgz6BZ2+fxIF6UZlp9WR8pS8PPJ69GTDtUPZdNfvaDNsGNKyFc3POZcdH31EeVEN3TNq8R4kP4/8Xj1Ze/V1rL9tOO1vvjHpexTr2IH2t93MhuH3pf8t5DDlqrW+1Qc5bYBUdSvQH5tRUQS8LCKXAYNF5CMR+QQ4GTg45aV9gUOAt0RkJjbptGfk8T+6/VdicysSVIlCi0hroIeqvuaOqURVtwOnudvH2FC9AzCDlPoenlDVAao64PJjD7R9WzcmrVqkdXt028bUlwKQv/8A4vOTx3WXTX2TkueHs+O1PwFC+cbkwPGOleuTVhtNu3eoSDaokLFha4WLZMXf3qH1YZVjkPNaNefQ52/myz+8yObpC9IeV8nK9TSL6GjWvQM7ViVf4ZZGdCxL0bEr4mvWktel8ko1v3Mn4kXrkp5TtqaI4vGTIR4nvmIVZUuWUtC7Z6qo9PJXF5HfNSK/S2EV+fHVayke9wGUxSlbsYrSxcvI711llFS16Ma1xNpX6pD2hZRvXJf2uQUDTqR0yrhaywYoXbW2YkUDUNCtkNLVyZ9zfOOWis9g3YtjaXHIvvbalesonruInUtXQ7ycTWM+pPkhyZ/PjpXraNKjUn6Tbh3Yubr679Hqv71NyzSfcenqDRTPX0qbow+s8lh5URGxzp0rtmOdOhFfl9yqJ15UxI5JEyEep3zVKsqWLiWvZ08KDj6YFud+l8IXX6L1z39Os9NOp9UVVybLX1NEXkR+XudC4mtT5K8pomTCJPserVxF6VdLye9l3yNp0YKOD/yezU88Q+ncz6ocf64TVkAZoqpxVR2nqrdj47UvAf6MrW4OBZ7E5gBFEWCuqvZzt0NV9bTI48Pc/lNVdU5kf7roYnXrFQF+H9HRR1Wfrua5SZSvWoy064y06QixPDMyX1QNokr7LtCsha1yKnYKNLOrMynsQaywB+VLPk163ZaPF9L8G91o1rszUpBP53OPY+2Y5Ey5Jp0rXX6Fpw9g+wILLEtBPof8ZRirXx1P0b8+rPY9bP74C1p8oyvNe3dCCvLoeu6xrBkzvVodnU8fwLYFy1PFVMvOT+dR0KsHed27Qn4+LU4bTPGE5Gy84nGTaDqgHwCxtm3I792TsuUr04mrwo6588nv3YN8J7/l6SexfXxyLsr29ybRbKDF5mLt2lCwVw/KltVOPkB88XxinXsgHbtAXj4FA06ibFbV/2msS0+kRSviiz5NI6V6ts9aQNN9utOkVxekIJ/2Q77J5reS83PyO1de6LQ99ShKFi6reG1e21bkdbD4XqtjD6uSvLB15kKa79ONpr3se1R4zvGsT/keFUQ+4w6nD6DYfcZNunUg1qwJAHltW9J64AEUf1HVfVU6bx55PXoS62qfQ7OTT2bH5ElJz9kxcSJNjjgCAGnTlvyevYivXMHmu4ez9sLvs/aiC9ny6KOUjB3D1ieTx9ns/Gwe+b16kNfNfY++dTIl7yd/zsUTJtG0f+R71KunxR7z8+lw7+/Y/uZYSt4dX+XYGwLlaK1v9UFOZ8GJSF+g3E0fBXN1zccmka4VkVbA94DUrLf5QCcRGaSqHziX3P6qOnd3j0FVN4vIMhE5V1Vfd6PB87CusHeJyPOqulVEegCltWpDruXsfO8lmn53KEiMsrmT0PUrKThmCOVrlhBfNBuA/L4Dic9PSbGO5dHsfBt/pDtL2DHmmSpuG42Xs+DmpznspVstDfvF99g+fxl733QBW2Z9wbox0+hxxXcoPG0AGo9TunEr864ZBUDnswfR9pgDKWjfmq4XDAZg3jWj2Dp3cRUd825+liNfugXJi7H8xffYNn8Z+950PptnLaJozHR6X3EGnU/rj8bLKd24lTnXVPrqB/7zDlr26U5ey2ac8PEo5l73OOvGza5UEC9n/R9H0HnEvZAXY9voNyldtIS2P7uMnZ/Np3jCB5R8MJVmxwyg2yvPoOVxNj7yBOWbNtv7ePJhCvbuhTRvTvd/v8T6u+6n5MNpyfL/MJIuj/7e0rD/OYbSL5bQ7uc/Ysenn1M8/gOKJ0+j2aD+dP/7U1BezoaHnqR80xYAuj7zoMlv0ZyeY15g7R0PUvJBymdVXk7JS6NoMfQeJBZj56SxlK9cQtMhPyS+5HPKZpsxKhh4EqXTqp7gWtz4ALGuPZGmzWn1h79R/NxDxD+NGPl4Octue5xvPHcHkhdj/StvU7JgKV2vv5jtsxey+e0pdLpsCG1OPcpWcZu28NWND1cc2/K7n6XPC8NBoPiTL1j3YkqadLycRbc8xUEv/g+SF2P1S+9S/PlSeg27kK2zFrJh7DS6/fRMOpw2EC2LU7ZxKwuvHQlA8/16svftl5nLSoQVj41m+7yvqEJ5nC2PPEz7++6HWIySN/9DfPFiWv74csrmz2PH5MnsnDqFJgMH0vHZv6Ll5Wx57FF08+aqstIRL2fjAyMofPheiOWx7Y03KftyMa2vuIzSzz6nZOJkdnw4lWZHDaDzC89AeTmbRz5O+ebNND/9WzTtdxixNm1o8Z3TAdg4/F5KF3xRO92OYbf/gakfz2bjxs2ccu6lXP2TH3DekNN3S8aekut1QDndDVtE+mOxnHZAGbAQc5tdi82jWIxlxS1R1Tuiadgi0g94BGiLGdqHVfXJ6lK1RWQccKOqTnPbdwBbVfV+EdkPy5YrBEqB81V1kYgMBRLD4bcCl6pqtd/O0A1714Ru2LsmdMPeNaEbttGyxd61Puds2744dMOOoqrTsaB/Kr91t9TnXxa5PxOokhQQfU7K/pNStu+I3F+AxZpSX/MnoGrlWyAQCOQAoRA1EAgEAvVCLnu4IBigQCAQaLTkeieEYIACgUCgkRJWQIFAIBCoF3I9BpTTWXBfd0TkSlV9YtfPzF0dDV1+Xeho6PLrQkd4D42TnC9E/Zpz5a6fkvM6Grr8utDR0OXXhY7wHhohwQAFAoFAoF4IBigQCAQC9UIwQLlNXfiLs62jocuvCx0NXX5d6AjvoRESkhACgUAgUC+EFVAgEAgE6oVggAKBQCBQLwQD9DVDRKoUH6fbFwgEAtkmGKCvH1NquW+3EJE2Nd08yH8zcv+mTOUF9gwR2SAi66u71ffxBRoW4cr3a4KIdAa6Ac1F5FAqJ722AVp4UDEXUCe3O7DF3W8FLAd6Zyi/a+T+hcB9Gcqrd0TkTGycfMVEX1X9nUf5PYC9iPzOVXVChmILsc/1dqAI+F+3fQl+vkcViMi+wDJV3SEiJ2GDKJ9T1fTz63MQETke2E9VnxWRTkArVf2yvo8rVwgGKEcQkS2QtnWtAKqqma4izgQuB3piI80TbAH+J0PZqGovABH5M/BfVR3ttoeQZi7TnqjwIGOXiMg9qnqLu3+qqr6VJT2PYSfswcBT2GTfjFeiEfn3AhcAnwJxt1uBjAyQqsad/NNU9ejIQyNE5EPg3kzkp/B3YICI9AGeBkYDLwDf8SFcRI7BBl4eCDTBJh1v8/BbS8i/HRgA9AWeBQqAvwHH+ZDfGAhp2F8zROT7qvpKFuVPU9UBu9q3B3I3Au9iBnmwu1+Bqv6/TORH9MxQ1SNT7/tGRGar6mGRv62Af6jqaZ7kzwcOU9UdPuSlkf8h8BDwiqqqiFwAXKeqx3jUMUNVjxSRYUCJqo4QkY9V9QhP8qdhq+lXMUPxQ6CPqt7qSf5M4AhgRuKYE5+3D/mNgbACylGcyyzqmvkqQ3nXpLsfkf9IJvIjrBeR32BXegpcCmzwIPe8yP2RHuTVN8Xu73YR6Q6sA/bxKH8RdsWdFQMEXIytHh4VkXLgQ8wN55NSEbkI+BEwxO3zOi9cVReKSJ5b2T0rIpM9it/pjLMCiEhLj7IbBcEA5RgicjbwABZHWYP58D/DYgWZ0CnD19eWi4E7gUTSwATgokyFquo70W2XuXcgsEJV12UqP0JnEbkeW2kl7keP40FPet4QkXbAH4EZmLF+KlOhIjLCydoOzBSRd4gYIVWtcvGxBzrygLNU9cxMZe2CHwNXAXer6pcisg92YeOL7SLSBPs/3QesBHwaiVdE5HGgnYhcgbnAn/Qov8ETXHA5hojMAk4G3lbVI0RkMHCRqn6tO+mKyCjgz6o612XVTcZ89u2Aob7cis5vXy2qeqcPPSk6mwLNVHWTB1k/quFhVdXnMtXh9IxX1RN9yKpGfh7wV1W9NIs69gJWY/Gf64C22HdsoUcdpwKnYRc0Y7IVU2yoBAOUYyTiJc4QHaGq5SIyRVWPylDuDar6gIg8RJqAvqpen+ZluyP/tXRyI/IzitGIyFxVPdjdHwqcoqpnO/fVG9mK1WQLEWkB3AD0VtUrRGQ/oK+qvuFJ/lBV/dOu9mUgfzjQGngJ2JbYr6qzfch3OsYAQ1R1py+ZaXQ0xz6D+VmQvQ+wUlVLIrq6qOpi37oaKsEFl3tsdAHpCcDzIrIGKPMg9wv3d44HWelIxGXOwdyHz7vtiyK6MyF6EjoV+D8AVV0hIpL+JbuPc5WMU9UFTu7TWPxpCfAjVf3Yk6pngenAILe9DAuGezFAWNwk1dhclmbfnpJY/UQNv+In4zHBYmCSiIwm2ch5cYO6DM37sRXQPiLSD/idqp7tQz72eR4b2Y67fQM9yW/wBAOUe5wDlGAugUswt0DGtSGq+rr7+3SmsqqR/w6YC0tVK05CIvI6MN6Dik0icgawAjgeuMLJzwOae5CfYCjwF3f/IuBw4BtYNtMjwDc96dlXVS9wQXZUtdiHIXXyLsZOqKMjD7XGEh28oKq+/g81scLdYtjx++YO4ChgHICqzhSRvT3Kz4+u3lR1p4s5BRzBAOUYqrotsvlX3/JF5C3Su+C8pP9igfu9I26G3vhJgLgKW2V1BW5Q1ZVu/7eA/3qQn6BMVUvd/bOwwsd1wNsuUO2Lnc4lk8iQ2hc/GWuTsWB6IZbMkmALkLF7zLk891LVD9z2NVixMcBLqrooUx0JshFvS6FMVTd5XECnUiQiZ0dq4s4B1mZLWUMkGKAcI6UgtQmWduqtOA74beR+M8y95DNV9wbgfVeHArAf8PNMharqPOBbIjIocfJz+8eISMbB+wjlItINSx0/Bbg78pjPldbtmOHsJSLPY8WJl2UqVFWXYO7CQbt67h7yR+DlyPYvMTdlC2yl7i1pwHUOuImq3SJO9qRijohcDOS5GNw1mAH3xVWYG30kloSwFKs1CjhCEkKOIyLnAkclqvOzpMNrRpO7sj/IbX6K1UPEa3jJ7siuUhwqItNVtb8n+WcBj2MZdv9S1YSr70TgJh+px87V1hNLlT4GOzl9qKrero6zVeWf+v+PFoaKyPs+XXMiMhYzdjdiJ/MfAUWq+mtP8lsAt2JZagBjgOGJpAFfuJiuqOoWn3IbA8EANQBE5ENfFeaS3Bg0BvQHHlXV/X3IT9F1AhaPOFdVu+7q+buQdRR2VX8jdhWeoA3wfZ/V5c5Pf7Sqvh/Z1xL7vWz1pMOb0axGflaq/EXkU1U9KLLdSVWL3P3PVPXATOSn6Jquqv2j3QN8XSy52OEfVHVYxgdaVfalqvq31BqyBB5ryRo8wQWXY4hINF05hp08fF4lRJuGlgFf4gL6PhCR/pjROQ+L/VxDsttvT2mJxTXySY4pbQHO9yC/Ahcsvo+IGyslNueDD0VkoKpO9Sy3gixV+W8VkT6JWpmI8dmfSKaaJxKxuJVijVtXYCvHjFHVuPuuZoNEMWs2EicaFcEA5R5DIvfLsFTUc3wJV9c01DcicifW/HI18CKWajrFV9adqr4HvCciz/oMdNfAWBE5D+vPlg03wWDgZyKyBDtxJ5rO+lrJZavK/w6si8NdWAcHsFX0/wAZ1ZKlYbiItMXiiiOw1e51HuV/7DIFXyU5zfsfmQhV1cfdCmuzqj6U4TE2aoIL7muEWHv+7aq6QUQGYOnMC30UP4rIOmx19SDwH7eKWKSq38hUdoqeI4HfAHuTPGbAayGqSwZpiV0ElOCvK3lC/l7p9rskAl/ys1LlLyKHA7+msj3UHOCPqjozU9l1iYg8m2a3qurlnuS/p6qDfchqrAQDlEO4NM2bsMAxwDSsMG6iiLTVDFq1iMitmKutHHgOG88wHquDmKqqN2R47AXAGVjtzAnAW267h6qWZyI7Rc884BbgE+y9AKCqPopd6wUXXzoXuNhHkkNdICKHquonWZJ9H7BIVR9L2X8d0NVXEkI1ur25RUXkbszwv0zyCmtGtS/6mhEMUI4gIldjzQpvwgwPWPxnOFa9fouqHp6B/E+xYsqWWJpuV1Xd5gzHTHVtbnzgsovOxozR0cBYVfWSfioik1Q1a/NU3AqrWnydPJx77DtYvOwMbPbNP1T1XxnK3Q/L7FqPrUafxIpnvwB+6vHk+j7QAXgFeNmlyXvBfVcPSb1wEZEYMFtVD/Gly8k9CEvYuAjYpBmODonIfS/NbvWYRt7gCQYoRxCRz4DjVHV9yv6OWJuW61X10QzkR9Nlk2aqpEtt9oVYx+fzfMWCROQ0LMHhbZK7PI+u9kW7Jz/dSSOiJrOTh1hzyouA04H3sKvjEaq6dyZyI/InYivcRLzkWuBfmBEarslD5DLV1QOL+12AufpeVtU/eJA7t7oLopoe200de2Gfw0WYm3UvYICGPm11SkhCyCFSjY/bt05ElmRifBxtxXpfxYA2YmMfwGIbbTOUnXbGUJa4BBvN3IpKF5xi0zIzpg589mOA94Hj1Y1mFhFf/dnARj4/4eRepaqvuv1vicgfa3jdbqOqy4EHReRN4GbgLiBjA4QlUOynqguiO93qrria19Qalw3YFmuk+j21vn9f+jI+InI08ASwL+YqvlxVP/Mhu7ERDFDusFlEDlfVWdGdLuDro9J/EvB9d38yyanLPtJzE6nR+2FxpYQr6Sz89IJL0N+3CyaKZH8kd3/M3fO2iCzCToJ5HuVH3Vaba3gsI5wxuAD7Hm3BVnK+YjO3AW+Kddye7vYNwIzctR7kF2Hp3F2w7+0C/JY6jMLq1SZgruiHsRVvIIXggssRROR4rIN0okuyYqnMPwIuVdWJHnTkYUWhf89UVg06xgDnq+pmt90Gc81825P8p4H7NAvt8538OhnJ7eQfh7mAzgNmAq8lVi8ZyNwOLMRWtvu6+7jtb6iql4FrIjIVM56vaobTequRfwgwDEhcbMwB7veV+ODSu8/D/v99sLlSp6vqFA+yU7tFZPV71JAJBiiHEJGuwNVYequUkHMpAAAR1klEQVRgac2jVHWVRx1e26WkkT8POExdF2CxYWuzVPUAT/I/AfbHTqw7qEyP9vIDr0sDFNEZw0ZMXKiqP85QVtr07gS+0rydrgJsxavAAlX1MTYknZ5W6qkDRTXyO2OruYuAXpnWyrmV7Y2RXfdHtzOtM2pMBAP0NUNEfgtspWpqaKq7Zk/l3wZ8F8vqwt1/TVWHe5K/b7r9vtKwRWQZlj0mWBA/qW2K+ptFMxpbQfxT/XdZyDoicjqWYfcV9r/qCVyhqmM96hiENTptpaq9nTv6Z6p6tS8dTk/LxGcgIntlaqSrqS9K4K3OqDEQDFCO4K7s030YXivkRWRpmt2qqr19yHc6BmK1QAq87yv118neG1jhCl2PxxIS/ubRgNY0kltVNePZTE7PidhV95nAFOyC4A3NsBGmJHdTT3oIv4W084CzVfVzt70/Zkx99oL7CPgeMDqSwTnHVwxQRI4FniLLBi5QPSEJIXc4qy6UZOpeqCXFWKdndX998jow0K2EngP+DbyAp/+fuhk0InKcqk6KPuZiNl5Q1fHAeBeXOxkrEn4GS5/ORG5d9R9bkzA+Tu/nIlLkW4mqLpXkeT1euqo7HsKSA0Y7XbPEGuh6QUS6APcA3VX1267eaJCvkoTGQDBAOYJP3/yuEJEDsHEJ0RkrL3iS/UssjvUadtX9ioiMUtU/+5APlKtqqVjT1odV9RER8TUmO8oIksdNV7dvjxEbWzEEWwkdiYcBhCLSoabH06X676b8RPr+HOdGfAW70DgfW8n5ZKlbpagr3L0G8JrOnGUD9xcsqSjRgfxzbKUbDJAjGKAcoQ5dJ7/F5p8cgNWknA5MxFYRPrgSm1+01em7B0vz9mWAykTkfOAHWPsasKF9XnBxh2OBTpLcTr8NHtOlReRlrEvEf7G03XGplf97SCKDMt2YT8XGi2dCNH1/E5XpxVuAzhnKTuUqrAtID6wYeyzwC4/ys23gClX1FRG5GUBVy0TEp4Fr8AQDlCPUoevkAqAfMENVfyA2/fNxj/KFyjb6uPs+Zx5fjq2w7lPVRSKyD9Z92xdNsCLXfJLb6W/G4hG+eBbr/eb1hKSq+/iUl0b+D6p7TESOqO6xPdS1Fis8zhbZNnDbXCeTxNj1Y/BT09doCEkIOYpLDY26yLzUWojIFFU9SkSmAydhGXGfeAzs3oSls0az4F5U1ft9yK8rotlQLk26lY9EBxE5WVXfleS5TxX4StGtLpahqhN8yI/o2R8rrL0YKFHVfh5lP5Jm9yZgmqr+05eebCHWV3AEVss0Byt6/Z6qzq7XA8shwgoox3A+9geA7sAarEfVZ1S2vs+Uj8X6sz2DNT3dTOVcl4xR1fvE+ql9E1v5XOUjC84lHfwG2IBVlj+OZdotxNJ/fXcY/r2IXIXFBKZjrYweVNVM29mcCLxL8tynBAr4qhGJTvpshnWnmI4lPGSEiPSksnlnHtALmyCb8aiHFJphruJEO6HzsNq4n4jIYFXNqCtCtg2cqs5w2Y59sd/CfFUt3cXLvlaEFVCOISKzsJPE26p6hIgMBi5S1SuzoKsP0Mb3ydt1P+hJ8ryejK76xLovv4jFYn6BdQ1PNNm8XT2NLI/om6mq/UTkEqx9zq+B6b7S4avReV62ulSISC/MbXlRhnImYLGel4GXVPUzsT5q3l1/IvIucFqiwFVE8jE32anYqv2gml5fC/lPkN7A9cLGQeyRgatudZsgFKJWElZAuUepWgPSmIjEVPU9EbnXpwIRuRDYV1XvFpFeItJfVafv8oW1k307lojwJZVJFYqtVjKhdSKTTkSuUNVE3OdNEfl9hrLTUeAq/c8FRrrMuyyoSeIhKl2XvllGZVubTNiCrcrbUhkjy9ZVbA9sfEgibtISS2mOi8iO6l9Wa/oAJ0cM3KNEDFwGctOtbhP4XOU2eIIByj02ikgrrJHh8yKyBmsX7wURGYlljZ0A3I11Q3gM6zvng4uxnmM+ThBRohliqYFcb002IzyOjUOfBUxwLW6yHUD2ZuFEZASVhiGGJZ7Mqv4VtUNVz3Sp3t8D7hWR3kB7ETkyC27Q+7CR4uOw/80JwD1iA/ze9iA/KwYu03ZKXyeCCy7HcD+uYuykcQl2pfm8qq7zJH+Gqh4pyfOBZmkGw+5S5P8DuNJlMHlDrMnmPOxE1Nfdx23vr56abNagX7CBbk9mUcdXvjpSiMiPIptlwOLUwlpPerpj8aALgS6qWmMvuj2Q3w2LXwkwRVVXeJT9E+C3wDgiBg5z9d6hqsOqf3WtdZyJxW+jCUVeumk0BoIByiFcVfwYVf1WFnV8BAzCAq1HujTRtzUyoC5D+f2xbgWzSR4YV6NfvBZy0/aAi8jP+khuHwZCam65tL+qNs1Qfm9fGZO7oVOw1UNnVV3kWXZ7rOFp9ATuLZMvywbuMaAFMBhr+fM9p+MnvnQ0dIILLodwS//tItJWVbPl7hmFxRk6icid2IygOz3K/ysWy/gEj66xujAwACJSXbKEYPNjMiXbLZdex3VrEJG/q+p52VAiIs8Bv8RWV9OAQmwYnZdmrU7HT4GhWELLTOAY4AM8ZPJFKAFWYgauj4j08WjgjlXVw0RktqreKSIPEOI/SQQDlHuUAJ+IyFskd6vOaOKoiPwHuFpVn3M1QN/CTqrnq+qcTGSnsF49dYyOIiIbqLlTRI0taHaDLlh1/4Y0ejIe3KeqS7K80o3GkTLtelATh6rqZhG5GAvc34QZIp+f/VAsNvmhqg4WayHl7WKpDgxcYnrrdueqXA9ktVC4oREMUO7xb3fzzV+AsSLyVywdd24WdABMFZG7sAaPURdcpsV3hRm+vra8gRWdzkx9wAXDMybLK12t5r5vmri06HOAR9W6k/vWV6KqJSKCiDRV1Xki0tej/KwaOOANV3N3H5WTXZ/yKL/BEwxQjqGqfxVrUtlbPU79dD2p/o2NO54mIv9LxEXmcdVylPt7UlQ9GaZhp7ascZlYzSK7vPjua/LPq+rFPnQ4srLSBQ4Xkc3YSqi5uw+eewpiJ9KvsAr/8S4bbosn2QmWuRP468BbbhXsLUZDlgyc2DiSpap6l9tuhbmk52Hu6YAjJCHkGCIyBJug2ERV9xGRfsDvVPXsXby0NrKbYN0ELsYKCaMGyOeVX9ZwWUUPYW6TdVgq7efqaeJqXZGSpZb4EYqqZtwRuz5wiQgF6ibhZkH+iVhG6H996RCR14AfA9dibrcN2Hv4ToZyZwDfUtX1Yi2RXgJ+haXCH6iqPnsKNmiCAcoxXHzmZKw7ciJN+hNVPTRDuWdg/vnRmEHzPacnoacTMBzooapnic1AOUpV/+JJ/kysUHCs6xRxKnCeql7lQ362EZFzgJ6qOsptT8F6hCnwa1V9tabX5wpi3S4uBfYmuePF9dW9Zjflx4DZ6qlHYS30eTNw0bIGERkFFKnqHW57pnrsl9fQidX3AQSqUJYmLuDjKuFWLOHgN9kyPo6/AOOxdiYAC4AbPMovU9UiICYioqpv4XFGTx1wE24AmqMJ1urnJKw7c0PhP1gbmwVY+5rEzQtqoylmOdeed8Q6jVQk36jqeFUd7Wl1lefiYwCnYL3/EoSwR4Twz8g95rjMojwR2Q+bUeIj++qbGR9Z7eisqi+IyDCnt1T8zkDZ5Ip1JwLPuU4R2eiEkC2aqGp0LPpEtSFx6937aii08BCv2hXdgLlulRiNk2XsjlbVchGZlaW6qRexuNhaLBPufajovRjGMUQIBij3+BW2WtmBDYkbg7m0GgrbXIJAYgbKQPwGp8/FAvjXAj/E3CZ1Ms7cE+2jG6r6y8hmpzo+lkx4QUR+jGUNRrMdMx5ZESHbccmsGDjXY/EdJ3+sVsY5YtjvO+AIMaAcQ0SOUNVsjJiuE0RkADbk62Cs91gPzPXn5T2JyD2qesuu9uUqIvI8Ft97MmX/z4CTNMNu1XWF2KiKe7GLi4qms75aCdUFLu5TBVUdX9fH8nUlGKAcQ2yWTjesRfxLWazXyRou2+5ALPX3U5+ZUeJ62aXs89bLLtuIDRp8HVs1JJp39geaAueq6ur6OrbdQUS+AAap6pos6jgGG+h2IBYrywO2eUwlD9QzIQkhx1DVwVhAugh4QkQ+EZHf1u9R7R6qulNVZ7lizuNE5M1MZYrIz0TkY6CviMyI3BYAn2Z80HWEqq5R1WOBu7Bu24uxrMRBDcX4OD7Fhhlmk5HY0LsFQHPgp26fF0TkGBGZKiJbRWSniMQjdVOBOiCsgHIYETkUy5q6QFWb1Pfx1IRzZzyKTXJ9Hfg91heuOXC3qr6Sofz2QEcn9zeRh7Zk8yo8kB4R+TtwEJbhFY0BeUnDdjqmqeoAsV5qh7l9k50B9yIf6+L9KjAAiynu11DcuY2BkISQY4jIgcAFWOfcdVjBqM805mzxMJax9wHwbWAKcKevDguqugErFDxfRA4BjncPvY+NLg/ULf9xt2yy3blzZ4nIfVjTUK+Zgqq6UETyXKeNZ0Uk44zTQO0JK6AcQ2xcwhvYjJKpqlpSv0dUOyQyX8htL8Kmrnr9gonIL7CR3K+7XecAo9RNSw3UHyJytKp+5FHeXsBqLP5zHTaO/VFVXehJ/gSsKe/TmHFbCVzWUOKJjYFggHIEV7h2D3A51mNLsHYzzwK3qmppPR7eLnEG59rIroej26o6usqL9kzPbKzN/Va33QqYnHDRBLKL61BwHpbdOEZVP3NdNm4B2mfascPpSO0W8RHQGcu2u0lV/y9THU5uVg1cYNcEF1zu8EegNbCPqm6BinYn97vb0Ho8ttowCTi/mm0lufo/EwSIGuNSPI6yDuySp7AxD1OBR10SyEnAzb4MAxb3vDCy3RTLFGyFXZBlpCeNgRtPpYH7AAgGqI4IBih3OAubiFmxJFWbt/JzrItuThsgVf2B2Jybc1X1777li0i+qpYB/wt86ILgAN/Fkh0CdcPRwGFqIyWaA2uBPqq60qOObHeLyKqBC9SekIadO2i6eIkLjjYIP6k71mt3+cQ9Y4rTcR9wJbAda3NylarenyWdgarscJ8zqloMzPdsfCD73SLSGjjXkqchtUNq8IQVUO7wqYj8UFWfi+4UkUuxFVBDYYyIXItl70Xbm2RaX1HhZlPVqZgLKFD3HODGDYB9Jn3ddmLekI/GsB+JyBXVdIuY4kF+Y2mH1OAJSQg5goj0wObFF2PTExWb1tgc+K6qLq/Hw6s1IrI0ze6MW7SIyDJqGPfsK907UDMism9Nj6vqFx50ZLVbRGNph9QYCAYoxxCRk7E+agLMVdV36vmQcgIRWYkVuqZNONAGMlCvsVAXPfkivwWw38K7NT1/N+Q2inZIjYFggALeEZEDsCr5ipHZqvpChjKr9IAL1B8NvScfZM/ABWpPiAEFvOL61p2GDSsbA5yOze7JyAARUq1zAuemugrYPxILAishmFY/R7VnOIMTjE49ElZAAa+IyCdAP2CGqh4uIt2AxzOdsSIiHVwqbqAeCT35Aj4JadgB3xS7NN0yEWkNrMIKFzMiGJ/cQFU3qOpCVT0fS5A51d1C9lhgtwkGKOCbj0WkHfAM5pKZQmWgN9BIcD35XgF6u9srInJ1/R5VoKERXHCBrCEifYA2qhoMUCMj9OQL+CCsgALeEZELReRW19SxSET61/cxBbwTevIFMiZkwQW8IiIjgQLgBOBurBvCY1hRbaCBE3ryBXwSXHABryTqQ6LzgRpafUigeqL1PyIyEPgmtvKZ4FokBQK1JqyAAr4pdTNjFEBEOgLl9XtIAY+EnnwBbwQDFPDNKODvQCcRuRP4PhDa5DQeOonI9dU9GHryBXaHYIACXhCR/wBXq+pzIjIdG3UswPmqOqd+jy7gkTxsbk5IOAhkTIgBBbwgIt8HhmOB6PtyfYR4YM8IPfkCPgkGKOANN63yNuAMLEuqIvYTXDONg2hySSCQKcEFF/BJKZZ23RRrThmSDxofp9T3AQQaD8EABbwgImdgA+NGA0eq6vZ6PqRAFgg9+QI+CS64gBdE5H3gKlWdW9/HEggEGgbBAAUCgUCgXgi94AKBQCBQLwQDFAgEAoF6IRigQCAQCNQLwQAFAoFAoF4IBigQCAQC9cL/B9T56w0j4W4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924944"/>
            <a:ext cx="6072609" cy="36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Encodage des valeurs catégorielles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Afin de pouvoir analyser les variables qualitatives, nous les encodons en variables numériques grâce à la fonction </a:t>
            </a:r>
            <a:r>
              <a:rPr lang="fr-FR" sz="2400" dirty="0" err="1" smtClean="0"/>
              <a:t>LabelEncoder</a:t>
            </a:r>
            <a:r>
              <a:rPr lang="fr-FR" sz="2400" dirty="0" smtClean="0"/>
              <a:t> de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.</a:t>
            </a:r>
          </a:p>
          <a:p>
            <a:pPr marL="0" indent="0" algn="r">
              <a:buNone/>
            </a:pPr>
            <a:endParaRPr lang="fr-FR" sz="2400" dirty="0" smtClean="0"/>
          </a:p>
        </p:txBody>
      </p:sp>
      <p:sp>
        <p:nvSpPr>
          <p:cNvPr id="4" name="AutoShape 2" descr="data:image/png;base64,iVBORw0KGgoAAAANSUhEUgAAAaAAAAE/CAYAAAAABhfPAAAABHNCSVQICAgIfAhkiAAAAAlwSFlzAAALEgAACxIB0t1+/AAAADl0RVh0U29mdHdhcmUAbWF0cGxvdGxpYiB2ZXJzaW9uIDMuMC4yLCBodHRwOi8vbWF0cGxvdGxpYi5vcmcvOIA7rQAAIABJREFUeJzsnXd8VMX6/9+zmw1pkEZCEgg1FOk1NKnSmyhekF7tWECkKE26KIgoKuq9gkpX6SAEbuggHQSBUBIgZNMT0svuzu+Ps0l2s5sQhIjf+zvv1yuv7J6Zec48c3bPc6bsfISUEhUVFRUVlb8bzZOugIqKiorK/5+oAUhFRUVF5YmgBiAVFRUVlSeCGoBUVFRUVJ4IagBSUVFRUXkiqAFIRUVFReWJoAYgFRUVFZUHIoT4jxAiVghxqYh0IYRYLoS4IYS4KIRo+iCbagBSUVFRUSkJq4AexaT3BGqa/14GvnqQQTUAqaioqKg8ECnlISCxmCzPAj9IhROAhxDCvzibDo+zgirFkxt/q1S3nbgW/FZpmicrp/Q/LgZT6T4T3ZXOpWq/iWd8qdoHSE4pXR+OC7dStd/bI7ZU7QOkpZYpVftB7wSUqn0Al3dWike18TD3HEefGq+g9Fzy+EZK+c1DnK4icNfifaT5mL6oAmoAUlFRUVHBHGweJuAUxl7ALDYAqgFIRUVF5X8Vk/HvPFskEGjxvhIQVVwBdQ5IRUVF5X8Vo6Hkf4/ONmCEeTVcK+C+lLLI4TdQe0AqKioq/7NIaXpstoQQ64COQHkhRCQwC9Ap55FfA7uAXsANIAMY/SCbagBSUVFR+V/F9PgCkJRy8APSJfDGw9hUA9A/kOkLlnLo6Em8PD3Y8tPXf8mGW/um+M98GTQakjbuJf7rn63SPQY8g9/UMeTGJACQ+MMOkjbuxbVVA/ymv5Sfr0yNStx9azGpISdszlGuYxMqfzgOtBri14UQveJXq3Tvf3Wm0vSR5EYrKzdjV+0kft0+AJrd/oXMq3cAyLkXx40xC2zsu3dsQtW5YxAaDbHr9hH1xWardJ+Bnag8YwQ5ZvvR3+8mbu2+/HStmzONDi4n8bffifjgOxv7FTo1pMmc4QithltrD3Dti+1227Ji72DafPc2+3pMJ+lCOMJBS/Ml4/BsUA3hoOH2piNc/Xyb3bIuTzen/LRXQasl5efdJH+30Sq9bP+ulJ80DkOsch3ur9lGyi+/Ke03cSwuHYIBSPpqLWm/HbSxX9rXoHLHhrSfrbTRn+sOcOZL+21Uo1cLeq18mw29ZxB7MZwKjavTadFYAISA3z/dzK3fTtsta4lz2+Z4T3kNodWQ8utv3P/3Bps8rt3b4/nacJCSnLBbxE5ZVKxNtw5NqTjzJdBqSNwQQtxX1t8FzxeewX/a6PzvQsLqnSRu2AuALsCHSoveRBdQHqQkfPSH5EZar+LTVKmHY4eBoNFguHQEw+k9Vum69v9CG1hbeePgiHApS+ZXE5S0p59HW7U+ALknd2EMe3AbPRSPsQdUGvytAUgIUQlYAdRFmX/aAbwnpcwpxXOmSSndhBBVgR1Syvrm408DS4FyKKs3lkspVzzqeR5DlenfqytDBvTj/bmf/DUDGg0BH75G+IjpGKITqL7lU1L3/U72jbtW2e7vPIx+tnWASz/xBzf7KMu5te5u1Az9lrTD5+yeo/K8VwgbMotcfQJP7fyY5L0nyboeaZUtafsR7kz/1qa4KSuHP7tPKNaHagte4sqLH5KjT6D+rsUk7TlFZiH7CduO2g0uAJUmDyblxOUi7AuaLhjFoUELydAn0mX3XKL2niU17J5VNgdXJ2qO607CmRsFdvu2ROOoY2/nqWidHel+cDF3Nh8jI7LQEmyNBp/pb3Bv3DQMMfEEbvic9NAT5N68Y5Utdfch4udbf/Rc2gdTpm4Qd59/DeGoo+LqT0g/fAqZnmFlvzSvgdAIOs4byZYhi0jTJzJoxxxuhZwh6br1vLLO1YlGY7oTfbagjRKuRrKh9wyk0YSLrweD98wnPOQs0ljMDVGjofwH49G/PBVDdDwV139ORuhxcm8VtJdD5QA8xr5I1IgJmFLS0Hh5FG3PbLPinFcJHzaD3OgEgrYtJSXE9ruQvOMwUbNW2hQPXDqB2C82knbkPBoXJ6Sp0KIuIXDsNJjsX5ch05JwGjwN462LyMSCqY/cQ5vIzat/o05ofJV5ek3V+mh8AslaMw+0DpT51ySMEZcgJ6t4nx6Gv3cRwkPzty1CEEII4Fdgi5SyJlALcAPmP6Ldhw6iQgg/YC3wqpSyDtAWGCOEeO5R6vK4aN64Ae7lyv7l8s6NapF9W0/u3RhkroH7Ow5Rtmurh7ZTrmdb0g6eQWZl26S5Nq5JdoSenDvKORK3HsGjW8u/XOfCuDUJIitCT7bZfsLWI3h2Dy5xedcG1dH5eHD/4AW76V5NapAWEUP6nThkrpG7W09QsXszm3z1przAtRU7MGZbPCNJiYNLGYRWg9bJEVOOgdy0TJuyTg1qk3snCkNkNOQaSNt9ALfOrUtUf8egymSeughGEzIzm5xrt3Bt19zax1K+BhUa1yA5IoaUO3GYco2EbTtB9W62bdRq0guc/WoHhuzc/GOGrJz8YONQRveAxbgKZSzby2AgffdBXDu1scpTbkAvUtZvw5SSBoApMblYmy6Na5JzW0+O+buQvP0Q5UrYRmWCAhFaLWlHzivnysiy+S5o/Koh78ciU+LBZMQQdhptjUZF2tTWboHh2imlrHcAxnvXlV6KIQcZdxdtlXolqluJkaaS/z0B/s5VcJ2BLCnl9wBSSiMwAeXGf0oIkd/yQogDQohmQghX8/5Dp4QQ54QQz5rTRwkhNgkhtgN7hRBuQoj9QoizQog/8vIVwxvAKinlWXNd4oHJwHtm+6uEEC9Y1CfN/P9hz/NE0Pl5k6uPy39v0Mejq+Btk69cjzYE7fqcwBXT0PmXt0l379Oe+9tth30AHP29yNEXPPHnRCfg6O9lk8+jZ2vqhiyj+srJVufQlHHkqZ2fUGfbR3h0t70hOPp5kxOVUGBfb9++V6/WNNi3lJrfvIdjgNlHIagyaxR35q62W3cAZz8vMu4V2M/QJ+Ls52ld9/pVcAnwRr/PugcYueMkhoxs+l5YQe/Tn3Ht653kJqfbnENbwZvcaIvrEB2P1te2nd26tSVw81f4fTodBz8fALKv3sKlXQuEUxk0HuVwDm6Un5ZHaV8DVz9P0qIKfviepk/ErVAbla9XBbcALyL2n7cpX6FxDYbsW8TgkIWEvv998b0fwMG3PAbL9oqJQ1voc6urWgldlUoE/PApAT99hnPb5oXNWOev4E1uVEEb5eoT7H4X3Hu2oebu5VT+cmp+G5WpXhFjSjpVvp5GzZ3L8J82GjTWt0zh6oFMTcp/L1OTEK72e2WirBca9/KY7l4FwBR3F23VeuCgAydXNIG1EWU97Zb9q0ijocR/T4K/cwiuHnDG8oCUMkUIcQdlKG4gMMu8dUOAlPKMEGIB8F8p5RghhAdwUgiRN8jfGmgopUw094KeM9srD5wQQmwzT4oVVZfCd6fTKEODxZH1kOdBCPEy5l8Xf7lkHuNGFDuPV3oUqmLq/pPc334QmWPAc0hPKn48gYhhH+SnO/h44lS7KqmHzhZh0PY3Z4VbITnkFIlbDyFzDPgM6061ZW8RNmgmABdbjiM3JgnHyhWovWEumVdvk307ujjzNk/RSSGniN9yGJljwHd4N2ose4srA2dRYVQPkv571iqA2dTejn2ryygEjT4cxqm3bYdlvJrUQJpMbG88Hkd3VzptmUHsoUuk34mzzmjvJIWcSA89QerOA5CbS7lBvfFdMImoMVPIPHaWjAa1qbT2U4yJ98m6cAVpKDycUrrXQNipv5V9IWg3axj7Jtq2EUDM+Zus7TIVz6AAun76CrdDL2C06CXZYLe5Cjmk1aCrUpGoMZNwqOBDwOolRD73MqZU2weAvDo+yGbKvpMkb1O+C15DexC45B1uDZmO0GpwbVGX673fJicqjipfTMHzhWdI2hhSfJ2LQFu7BYbrZ/PPb7pzBWOFqjgNmoLMSMWkv/VYFw0oJ/lnzwH9nT0ggf2OuAAOAP8yvx8IbDK/7gZMFUKcN+dxAiqb00KklIkWNhYIIS4C+1C2f6jwF+pSEh8e5jxIKb+RUjaXUjb/u4JPbnQCOv+Cp2UH//Lkxlpv4WRMTkXmKE89Sev34NwgyCrdvXc7UvYeB5ubnoLSIyl4mnb0886f6LZ3jri1Ibg0qFFQxxjlqTHnTgypxy/hUr+arf2AgidVR3/v/MUGeRiS0vLtx67Zh2vD6gCUbVYbv9E9afL711SeOZLyL3Qk8P1hVmUz9Im4VCyw7+LvRVZMwXCOg5sT7nUC6fjrdHqdXIZ30yDarnoXz0bVqPxcG6JDLyINRrITUog/FYZno+o2bWSMjkdn0Wtx8CuPMdY6KJrup0KuclNO2bSbMvVq5qclrVzH3edfJ2rcNECQe8d6fqq0r0GaPhG3gIIelZu/F+kxBU/7jm5OeNeuxPMbP2DksU/xa1KD3v+ZiG9DaztJN6LIzcjGu3YlmzayxBATb9XLc6jgg7Hw5zYmnvTQY2AwYrgXTW54JLrKFYu0mRsdrywgMKPz9y72u5C4bi/O9YPMZRPI/PMWOXdjwGji/t4TONevYVVWpiVb9VpEWU9kuv1hQYdazTFeO2nt86ndZK2ZR/bmzwCBKfkxb1OkDsHlcxmw6i8LIcqh/HL2FJAghGgIDALW52UBBkgpG5v/Kkspr5jTLB95hgI+QDMpZWMgBiVYlbguQDOUXhCAAXPbmOeuHP/ieZ4ImRfDKFM1AF2lCgidA+592pO673erPA4+BV+asl1a2kzKuvctevgNIP3CdZyq+eMY6IvQOeD17NMkh1h/uXS+Befw6NaCrBvK5LjW3RXhqHS+HTzL4taiDplh1udPO38Dp2r+lDHb9372aZL2nirSvme3FmReV27QN8Yv41yLVzjX8lXuzFlN/M8HuLvgJ6uySedv4VbND5dAH4ROS+CzrYjaU9BBN6Rmsq3eq+wKfoddwe+QcPYGR0ctIelCOBn34vFtq3SWtc5l8G5Wk9Qbtj/4zrp0DV2VijhUrAA6B9x6diQ91Ho1obZ8wQ3etVOrggl3jQaNuzIP6FirGo61q5Fx1GoAodSvQcyFW3hU9aNcoA8anZZa/VoRHlLQI85JzeS7Rq+xus0EVreZQPS5m+wcs5TYi+GUC/RBaJXbS9mK3njU8CflbqEeYiGy89vLDxwccO3ZgfQDx619/u8xnFs0VprIoxy6qpXIjSz6t44ZF67jaPFd8OjbnpRCbWT5XSjXNZism3fzy2rd3dB6lQPArU1Dsq9bLyAxRUcgPHwR5bxBo1WCzE3beUfhWQGcXJReTv5BAU6uysvyFdGUr4jp9p/FttFDYzKW/O8J8HcOwe0HFgkhRkgpfxBCaIElKHMxGUKI9SjzMO5Syj/MZfYAbwoh3pRSSiFEEymlnSVZuAOxUspcIUQnoMoD6rIC+F0I8auU8rwQwhtlMcRUc3oESkDaiLLDq+4vnucv8d6sRZw6d5Hk5BSe6T+M18cOZ0Df7iU3YDQRNftrqq6eg9BoSNoUQvb1O/i+M5TMP66Tuv8k3qP6UfaZYKTRhDE5lcj3luUX11X0RefvQ/rvdmU/8s9xZ8a31FozCzRaEjbsIyvsLgGTBpN+4Qb3Q07hO6Y3Hl2DkUYjhuQ0IiYsB8ApqBJVPnpdGR7QaIhe8avNyi2MJiI++I46a2citBpi1+8nM+wuld57kfQLN0naewq/sb3w7NYCaTBhSE7l5oTPS9xE0mji3PuraL9uCkKrIXz9QVLC7lHvvQEkXghHv7eooUe48X0ILZa9QrcDHyGEIHz9Qe5fuWub0Wgibv4KAr5dgNBoSNm8l5wbt/EaP4Ksy2FkhJ7AY/izuHRqDQYjxvupxLy/BADhoKXST8prU1oGMVM+gsJzKKV8DaTRxMEZq+n302Q0Wg1/bjhIYtg9Wr47gNiL4VbBqDD+LWrR5/W+mAxGpEly8INVZCWlFX9RjCbiF3yB39cLEFoNqZv3kHvzNp5vjCD7chgZB06QefQ0zm2aUWnLt2AykbDkW6UXWYzNqJlfU/2HD0GrIWnjPrKv36HCBOW7kLLvJOVH96Vcl5ZIo1H5Lkz6TClrMqGf/x+qr5kHQpB56SaJ6/da25cmckLXU+a5t0FoMFw+ikzUo2vVF1PsbYy3LgLgULsFxmuFllhrtDj9a5JiJieL7D3/efw9kX/4MmxRzPTF4z+ZEIHAl0AdlB7GLmCSlDJbCFEBuAfMlVJ+aM7vDCwD2qD0hiKklH2EEKOA5lLK8eZ85YHtKIHiPMqqtp5SyohilmG3Bz5BCSpVgVFSynXmtArAVnMd9wNvmm088DzF+a/uhv1g1N2wH4y6G/aDUXfDVsi+FFLie06Z+l0f+XwPy9/6OyAp5V2gbxFpMYXrI6XMBF6xk3cVijhS3vt4lEUJ9uy6mf9HAPUtjh8CggGEEG8A7wshfpNSJpnrYrlueVpJz6OioqLyj+EfvghB3QkBMP8A9S//CFVFRUXln4jya5d/LmoAUlFRUflf5R8+B6QGIBUVFZX/VdQhOBUVFRWVJ4LaA1LJo7RXqdU+ubxU7d9u/1qp2gdYm267Vc3j5Iy8X6r2P0woXfsAH2hLt40mxIeWqv0Wxse3X11RRJbyasfEhYkPzvSIdHznMRgxFrPzxD8ANQCpqKio/K+iDsGpqKioqDwR1CE4FRUVFZUngtoDUlFRUVF5IqgBSEVFRUXlSaD+EFXFLm7tm+I/82XQaEjauJf4r6116j0GPIPf1DH5OvWJP+wgaeNeXFs1wG/6S/n5ytSoxN23FpMaYr3L8oOYvmAph46exMvTgy0/ff3gAnZwebo55ae9ClotKT/vJvm7jVbpZft3pfykcRjMEgT312wj5ZffAPCeOBaXDorCadJXa0n7zXbn7RodGtJ91nA0Wg3n1h/g6FfbrdKbDX2G5iO6Io0mcjKy2DHt38Rfv4dGp6XPgrH4N6yONJnY8+GP3D5xxcZ+kw5NeWn2y2i0GkLW7+WXL62vQb9x/ek2uBtGg5H7iSl8PmkZcfeUHZ1Hvj+a5p2bI4SGC0fO8e2sbx7YXm07tWLqvAlotRp+WbONf3/+o1X6iFcGM2BoP4xGI4kJScx4Zz76yOgirCn4d2xI07nDERoNN9cd4MoX2+3mC+wdzNPfvs2eHtNJvBhOlefa8NTrffLTPZ4K5Lfu00m+fJvu3TqydOkctBoN//l+HYs/tt4kxNHRkVXff0bTJg1ITExi8NDXuH07Ep1Ox1dffkSzZg0xmSQTJ87k4CFlN2udTsfyz+bRoUMbAoUjdxetJXGX8pl179iEqnPHIDQaYtftI+qLzVbn8xnYicozRuTLcUR/v5u4tfvy07VuzjQ6uJzE3363K89eoVNDGs8Zrmw6u/YA14poo4q9g2n93dvs7zGdpAvhCActzZaMw7NBNYSDhtubjnDt82025bw6NSZo3miEVoN+zX7ufL7FKt1vUEeqzxyeX/97/9mNfs1/catXlZqLX8LBzRlpMnF72a/EbT1mt25/mSckNFdS/tEByCyFcBiYL6XcbT42EBgjpezxiLZ/QtlM9D6KpMJPUsp5DyjzHBAkpfxYCDEPiJdSLhNCjAF2SSmLv1vkodEQ8OFrhI+YjiE6gepbPiV1n61O/f2dh9HPtg4O6Sf+4GYfZTm31t2NmqHfknbY3gbhxdO/V1eGDOjH+3M/eeiyeT74TH+De+OmYYiJJ3DD56SHniD3pvV29am7DxE/3/oG5tI+mDJ1g7j7/GsIRx0VV39C+uFTyPSM/DxCI+g5dxQ/DV1ISnQi47bN5dq+s8RfL9DE+WPrMc6s2Q9ArS5N6TZ9KGtHLqbp4M4ArOw+FRfvcgxZPZnv+s6wEiLTaDS8Mu81Zg2dToI+gU+2f8rJkN+5e73gGoRfvsnE3hPIycqmx7CejHp/NB+/sZg6zerwVPOneLvbmwAs/GUx9Vs14NKJPygKjUbD9EWTeGngW0RHxbJhz/eE7jnMrbCI/DxXLl1jUPdRZGVmM2jk87w7czyTXp5epE2hETRbMIrQFxeSqU+k26653NtzlpTr1rpBDq5O1BrbnfgzN/KP3d58jNublZude51A2n8/keTLtxEawfLP5tGj12AiI/WcOL6L7Tv2cuXK9fyyY0YPJinpPnXqPs3Agf1YuOADhgx9jXFjhwDQpGkXfHy82bH9J1q17oWUkvenvUVcXAJ167XjiE8rHDzd8hqGagte4sqLH5KjT6D+rsUk7TlFZqGduRO2HbUbXAAqTR5MyonLRTS8oMmCURwetJAMfSLP7J5L1N6zpIbZtlHQuO4kWLRRpb4t0TrqCOk8Fa2zI90OLubu5mNkRFpsOKvRUHPRWC4MnEt2VCLN9iwkfs9pMsKs6x+39RjX3/+31TFjZjZXx39OZng0jhU8aRbyEUmh5zGkZPDY+IcPwf2dekAPjVlp9FVgqRDCSQjhiiKb8Maj2DUrqAJMMOv6NAFeMu/WXVx9NkspP7aTNAbwK+n5nRvVIvu2nlyzTv39HYco27XVgwsWolzPtqQdPGOjU18SmjdugHu5sg9dLg+nBrXJvROFITIacg2k7T6AW2e7+7Ta4BhUmcxTF8FoQmZmk3PtFq7trOWZKjauQVJEDMl34zDlGrm8/QS1uzazypOTlpn/WudSsPuxT82KhB9TbkgZCSlkp6QTUEgkrWbjWkRH6Im5E4Mh18Dh7YcI7mZ9Df44/gc55ra9du4a3mbxNylBV8YRB50DDo46HHRakuOTKI4GTetyJzySyNtRGHIN7N4SQuce7a3ynDp6lqxM5XwXzlyigr9vsTa9mtQgLSKG9DtKG93ZeoJK3ZvZ5Gs4+QWufLkDY3aOXTtV+rfm9pZj+TZv3owgPPwOubm5bNy4lX6FpED69e3Gjz8qmpG//LKTzp2eBuCpp2rx39AjAMTFJXA/OYXmzRoBMGrkiyz6yCyXISWGREVCwa1JEFkRerLvKN+FhK1H8OweXKzflrg2qI7Ox4P7B201eAq3kcw1cnfrCQLstFG9KS8QtmIHJss2khKtSxmEVoPWyRFTjoFci88cQLmmQWSGR5N1OxaZayB2y1HK9yheJjyPzFt6MsOVZ9acmCRy4++j8y5XQs9LiCpI92hIKS+hSCBMAWYBP0gpbwohRgohTgohzgshvhRC5AnIfSOEOC2EuCyEmJlnRwgRKYSYIYQ4CjxX6DTOKAqpGRZ5PcyvW+XJgAshxgkhllkWFEIMAhoDG8x1ceQB6Py8ydUXiHMZ9PF2derL9WhD0K7PCVwxLV+n3hL3PsWLxpUm2gre5EZb+BAdj9bXto5u3doSuPkr/D6dnq92mX31Fi7tWiCcyqDxKIdzcCMrJUyAsn5e3NcXqIem6BMp6+dJYZqP6Mr4Q0vpMm0wv81SVNZj/rxN7a7NEFoNHoE++NevRrkA6/b19vMmPqqg/gn6eLztXIM8ug7qxplQRRDu2tmr/HHsIt+f/oFVp3/g3MGzRN6ILLIsgK+fD9FRBTIEMVGx+Bby2ZLnh/Tl8H+PF5kO4OLnRYaF7HiGPhFnf+s28qxfBZcAb6L2Fd1LrtyvFbe3HM+3eTeyQFwv8p6egADrZ6uAin75eYxGI/fvp+Dt7cnFi3/Sr293tFotVasG0rRpAyoFBuDurtxU58yezMnff6PmyknoyrsDioqrpXS6ovLqRWG8erWmwb6l1PzmvQKlXCGoMmsUd+auLtI3Zz8vMu8V2M/UJ+Jc6HPkUb8KzgHe6Au1UeSOkxgzsulzYQW9Tn9G2Nc7yU22lv4u4+dFtkX9s6MSKeNn+zkq36clzUM/od5371ImwDa9bJMghM6BzIiYIn35S5hMJf97AvzjA5CZD4EhQE9gsRCiPkoQaWPuwTgAL5rzTpVSNgcaAV2FEHUt7KRLKdtKKfMkvz81y33fRQls1nrJJUBKuQFFG2iQWbXV6jFTCPGyOSCe3pRyx74RxZDV29T9JwlrP4Ybvd4k7eh5Kn48wSrdwccTp9pVST1UtChYqSLsSYdY+5AeeoKILiO5+9xrZJw4h+8CRXwr89hZMg6fotLaT/H7ZBpZF64gi5D+tjZvK21y+ocQvmg/kf2L1tPuzf4AnNt4kBR9Ii9tn0f3mcO5e/Y6JkOhL5id6heljdXhuY4ENQxi88pfAPCr4k9gUCBjW45iTPBIGrRpRN3gesVWXdhpr6KEWvoM6EG9xk/x/YqfisiRZ9TOMUsfhKDJ7GGc+3BNkSa8m9TAmJnD/WuRRdos3C52fZHw/ar13IvU8/uJ3Sxd8iHHj5/GYDDg4KAlMDCAo8dPEdyyB6lnrlF55shifLB+mxRyinMtX+GPLhO5f/gCNZYpQ9AVRvUg6b9nrQKYDSVoo0YfDuPibNs28mpSA2kysaPxeHYHT6DWK71wrVzoocFeexVyIH7vaU40f53TnSaRdOgidT4fb5Xu6OvBU1+8ybV3vrT7GX8k/uE9oH/0HFAeUsp0IcQGIM0sXtcFaAGcNn8ZnFGCCMBgIcRYFN8CgLpAns7thkKmJ0gptwghygKhQogdUsqTPEaklN8A3wBcqt5HgqI1r/Mv+CA7+Je3q1OfR9L6PfhNGWWV7t67HSl7j0NJbtylgDE6Hp3FE7yDX3mMsdY3AkulypRNu/GeODb/fdLKdSStXAdAhcVTyb1jPSafGp2Iu3/Bk2I5fy9SY5KLrM+lbcfpNW80sBJpNLF3bsHNe/Svs0iMsJ6eS9AnUD6goP7e/uVJjLXdXqXR04341/hBfDBwKoYcZUK3dY/WXDt3jayMLADOHjhN7aZ1+PNkEfMQQIw+Fr+AgiG1CgG+xEXbSlS3at+Cl98ZxajnXiM3p/htVDL0ibhYPE27+HuRGV3QRjo3JzzqBNL5F2UeydnHnXar3uXwqCUkXgwHoPKzBcNveTYDKzXKf1+poj96vfVT+b1IPYGVArh3T49Wq8XdvRyJicoQ5Lvvzc7Pd/jgVm7f5MI6AAAgAElEQVTcCCchIYn09Ay2bNkNQOKOY/gOfgYw93gsfHD0986frM/DYKGkGrtmH5U/GA5A2Wa1KdvyKfxG9kDj6oTQOWBMz7KSX8/UJ+JcscC+s78XmRafIwc3J8rVCaTDr0obOfm402bVuxwbtYTA59oQHXoRaTCSnZBC/KkwPBtVJ/1OwXXL1ida9WjKBHgVW/+on/ZTfcaw/PdaN2carJlG+KJ1pJy5zmPH8M9ehPB/pQcEYDL/gfLc8R9zj6OxlLK2lHKuEKIm8DbQWUrZEPgNZYFBHtb9ZzNSylTgIPC0+ZCBgrZxslfmUci8GEYZC5169z7tSd33u1UeS536sl1a2ixQcO/75IbfALIuXUNXpSIOFSuAzgG3nh1JD7VeiactXzCU4tqpFbm3zD1AjQaNuzL/5FirGo61q5Fx9IxV2XsXbuFVzQ+PQB80Oi31+rYiLMQ6j1fVCvmva3VunB9kHJwc0Tkrc0LVn66PyWCyWrwAcP1CGP7VAvANrICDzoF2fdtzMsT6GlSrV53XFo5n/ti53LfY4y0uKo76reqj0WrQOmip16oBkTfsSHJbcOncFSpXD6RiZX8cdA707N+V0D2HrfLUqV+LWR9PYfyI90h8wJwSQOL5W5St5oeruY0qP9uKyL0FbZSbmsmv9V9le8t32N7yHeLP3rAKPghB5T4tub31uJXNoKBqVK0aiE6nY+DAZ9m+w1qGevuOvQwf/i8ABgzoTeiBowA4Ozvh4qLswdblmXYYDIb8xQs7dobQsUMbANyfbkimeZI+7fwNnKr5UybQF6FzwPvZp0nae8rqfDrfgu+CZ7cWZJqv5Y3xyzjX4hXOtXyVO3NWE//zAavgA5B0/hZu1fxwCfRB6LQEPtsK/Z6CNjKkZrK93qvsDn6H3cHvkHj2BsdGLSHpQjiZ9+LxbasMoGidy+DdrCapN6Ks7Keeu4FzdX+cKiv19+3flvg91tLbjr4e+a/Ld29OhnmBhdA5UH/Ve8RsOkjc9odbxVpi1B5QqbAP+FkI8ZmUMl4I4Q24AuWAVCBFCOEPdEcJQsUihNChqKPmLQmLAJoBIcCAEtQnFSj5jL7RRNTsr6m6eg5CoyFpUwjZ1+/g+46iU5+6/yTeo/pR9plgpNGk6NS/VzD1pKvoi87fh/TfL5X4lIV5b9YiTp27SHJyCs/0H8brY4czoNBk84N8iJu/goBvFyA0GlI27yXnxm28xo8g63IYGaEn8Bj+LC6dWoPBiPF+KjHvLwFAOGip9JPy2pSWQcyUj8Bo/QWQRhO7Z65i6A9TEFoN5zceJO76PTpOHEDUxXDC9p2lxchuVHu6PqZcI1kp6WydqKwYdC1fjqE/TEFKSWp0ElsmfGVTfZPRxDczvmb2j3PQaDXs3xDC3bA7DJk4lBt/XOdkyElGfzAGZxcnJn81FYD4qDjmj53LsZ1HadCmIcv3rgAkZw+c5dS+4jvORqORBdM+YeX6z9BqNWxet4Ob18J5Y/JLXL5wlQN7DvPurDdxcXVh6XfzAdDfi+HNEe8VaVMaTZz+YBUd1yptdGv9QVLC7tHgvQEkXgjn3t7ih2d9W9UhQ59o9UQvjSbefmc6u3auRavRsGr1Bv78M4zZsyZx+swFduwI4T/fr2f1quVc/fMISUnJDBn2umLPtzy7dq7FZDIRdS+akaMLNt+d9v58Vn+/nCVLZlM+2cDNiV+YG8ZExAffUWftTIRWQ+z6/WSG3aXSey+SfuEmSXtP4Te2F57dWiANJgzJqdyc8HmxfhVuo/Pvr6LdOqWNIsxtVPe9ASRdCEdfTBvd+D6EFsteoeuBjxBCELH+IPevWD9oSKOJ69P+TcP1HyjLsNeFknEtkqqTB5F64SYJe05T8aVelO/WHGk0kpucxtW3lFWhvv1a497qKXSeZfEb1AmAq2+tIO1yRIn9eyD/8FVwoqhx738aQojZKENwn5jfDwEmo/RUclFWy50GfkAJHrdQejI/Syl/EkJEAvWllMnm8pbLsMsAe1CG5KQQoiPwLRANnAQaSSm7CCHGmW28U2gZ9kBgLpAJBBeeB8ojbwiutFB3w34wpb0b9s3s+AdnekQ+0NYoVfvD4w+Uqv0j5f/v74Zd3mR/ReHjpGPMJnszWA9F5tbFJb7nOD87+ZHP97D8n+kBSSlnF3q/FlhrJ+vwIspXKvR+mL185rQDQE07x7+zeD3d4vVGYGPh/CoqKipPlH94D+j/TABSUVFRUXlI1N2wVVRUVFSeCP/wVXBqAFJRUVH5X+UfPsevBqC/kayc0m3u0l4kUOWQ7Wqyx83FZo9Dh7hoEo2ZD870CNRyKn77nMdBirF054prelQsVfujDZG86lSrVM8RrSndoadOmdpStf/YUOeAVFRUVAoo7eCjYoEagFRUVFRUngjqIgQVFRUVlSeCURWkU1FRUVF5EqhDcCoqKioqT4R/eAD6v7QZqYqKiorKw/AYNyMVQvQQQlwTQtwQQky1k15ZCBEqhDgnhLgohOj1IJtqD+gJUa5jEyp/OA60GuLXhRC94lerdO9/dabS9JHkmrd2j121k/h1+wBodvsXMq8qO0vn3IvjxpgFNvZdnm5O+WmvglZLys+7Sf7Oeqegsv27Un7SOAxmCYX7a7aR8ouyb6v3xLG4dFBUKZO+Wkvabw+/6/b0BUs5dPQkXp4ebPnp6wcXsEPjDk0ZPWscGq2W/ev3suWrX6zS+4x7lmde7IrJYCIl8T4r3ltO/D1lY81hU0fStLOiTPnz8g0c23HExn5wxxa8PecNNBoNO9btYs2K9Vbpg15+gT6De2E0GElOTGbhxI+JuVcgKufi5sJPB77n0G9HWDbd/gaZTTo0ZYzZh33r97K5kA99xz1Llxe7YrTwIc7sw/CpI2lm9mHT8g0cteNDYMeGtPlwOEKr4eq6A5xfsd1uPar1bkG3lW/zS68ZxOfthg24BXgzMPQjTi/9lYsrd9mUe7pTK96f/y4arYaff9rKd5//YJXevFUTps2bQK26Qbz78nT27vhvftq7M8bToUtbAL5a+m92b91nt25VOjSkw2zFh8vrD3D6S/s+BPVqQe+v32ZdnxnEXgyncrv6tJk6CK3OAWOugSPz1xF57E+bcrU6NKTPzBFotBpObQjl4FfW9oOHPkPr4V0xmUzkpGezedp3xN64R+Nn29Luld75+fzqVOaLPh+g//O2VXnvTo2oM28kQqshcs1/ifh8m1V6wKAO1Jo5lCzzd/nuf/Zwb00oAE3XTcW9WU2ST17j3LDFdv1+FKTp8fwOSAihBVYAXYFI4JQQYpuU0rLBpwMbpZRfmXXYdgFVi7NbbAASitjOYWC+lHK3+dhAYIyUssdfdcZsx3IzUAG8I6UMfRSbD3n+/M1Eze8dUTYfXSGlnFFEmS7AeCllfztpVpudFotGQ+V5rxA2ZBa5+gSe2vkxyXtPknXdWlUzafsR7kz/1qa4KSuHP7tPsDluad9n+hvcGzcNQ0w8gRs+Jz30BLk3rQXxUncfIn7+CqtjLu2DKVM3iLvPv4Zw1FFx9SekHz6FTH84nfr+vboyZEA/3p/7yYMz23VBw7i5rzBn6EwSoxNYtG0Jp/edJPJ6wW7E4ZdvMaXPRHKycug2rCfDp43i0/Ef07Rzc6rVr8Gknm+jc9QxZ+MCzh04Q6aFnLJGo2Hi/LeYMHgycfo4vt31JUf3HifiesHNJezSDcb1fI3srGz6j+jLa9NfZvZr8/LTx703mvMn7EtB553jpbmv8OHQmSREJ7B42xJO2fHhPbMP3Yf1ZMS0USwZ/zHNOjenev0aTDT7MHfjAs4W8kFoBG3njWTnkEWk6xN5fuccIvaeIfm6tWSAztWJBqO7E3P2hk0dW88eyp1Q+z5oNBpmfDSZsf8aT0xULBv3riZ0z2FuhhUEsKh70Ux7aw5jXrfeWrFDl7bUbVib5zoPw7GMjh+2rOTQ/uOkp1krogiNoOO8kWweuog0fSIvbp/DrZAzJNrxofHo7ugtfMhMTGX7mCWkxyTjXasS/X+azL+D37Kx32/OaP49bCEp0Qm8sW0eV0LOEnujQJ7jwtZjnFyzH4CnujSl94xhfD/yI85vPcr5rYrURIXagYz49l2b4ING8NSiMZwZOJ+sqARa7VlA3J4zpIdZy39Ebz3O1fe/t2njiC93oHV2pNKILnavwSPz+IbggoEbUspbAEKI9cCzFGitgSIlmKcp7g5YX0Q7FDsEJ5Wtsl8FlgohnIQQrsB84I2Hrr4FQoi8wDfBrGg6CfjyUWw+BnqgNOag0j6Ra+OaZEfoybkTg8w1kLj1CB7dHt8OwU4NapN7JwpDZDTkGkjbfQC3zq1LVNYxqDKZpy6C0YTMzCbn2i1c25VM496S5o0b4F6u5AoVhQlqXJPoCD2xd2Mw5Bo4uv0wLbpat9Hl43+Qk6XsSnz93DW8zbLllWoG8ufvlzAZTWRnZhNxJYLGHZpalX2qSR3uRdxDf0ePIdfA/q2hPN29jVWec8fOk52VrZzrzBV8LUQEazWoiZePJ6cOWWsUFfZBH6EnxuzDke2HCS7kwyULH8IK+XC5kA9NCvng27gGKRExpN6Jw5Rr5MbWE1Tt1symHi3ee4HzX+3AmG0tcFe1ezNS78SRVOhmmUfDpvW4Ex5J5O0ocnMN7Nq8l8492lvlibqrJ+zPG5gK3ehq1K7GqWPnMBqNZGZkce3yddrZ+QxWaFyD+xExpJh9CNt+gup2fGg96QXOfG3tQ9zl26SbxeUSwiLRltGhdbR+pg5sHETC7RiS7sZizDVyYftxnipkP9siqDu6lLGrjNuoXxsubDtmc9y9aRAZ4dFk3o5F5hqJ3nIM3x4l/74kHr6EIS2rxPkfGqOxxH+W6s3mv5ctLFWkQPQTlF5Q4V8szwaGmR/GdwFvPqh6D5wDklJeArYDU4BZKNLVN4UQI4UQJ4UQ54UQXwohNABCiG/Mlb8shJiZZ0cIESmEmCGEOIoip23JcUtnhBAthBAHhRBnhBC7hRAVzMePCCGWCiEOCyH+FEI0F0JsFkJcN8s15JWfLIS4ZP570+L4TPMYZgi2u10PBpYCMUKIFhZlepvLHEGJ+HnHfYQQIUKIs0KIr7Av/msXR38vcvQF2/bnRCfg6O9lk8+jZ2vqhiyj+srJ6PwLZAo0ZRx5aucn1Nn2ER7dbQOXtoI3uRZqm4boeLS+tjIHbt3aErj5K/w+nY6DWd00++otXNq1QDiVQeNRDufgRvlpfydeft7EW7RRgj4eLz/vIvN3HtSVcweUYHD7z3CadGyGo5MjZT3LUr91Ayv1UwAfv/LERhW0UZw+jvJ+RUtB9B7ckxOhiuaPEILxM1/ly3kri/XB28+bhIfw4ZlBXTlr9iHiz3CaPsAHF39P0vQF6pvp0Ym4+nta5fGuVwXXAC/u7D9vddzBuQyNX+/D6aXWQ7+W+Pr5EH2vQA01Rh9LBf+SfRauXr5Ou2da4+RcBg8vd4KfboZfRdtdItz8PEmNKvAhTZ+IWwVrH3zqVaGsvxfhhXywJKhXC+Iu38aYY733WbkKnty3kOxO0SfiXsH2u9ZqeFcmHfyUHlOHsH32DzbpDfu0shuAnPy8yLKwnxWVSBk/W/sV+gTTOvQjGn03wUpBtdQxmUr8J6X8RkrZ3OLvGwtLJRBPZzCwyqw80Av4MS8uFEVJ54A+BM4COUBzIUR9lCDSRkppEEJ8A7yIIo8wVUqZaO7lhAohfrYYJ0yXUrYFEEI8a2G/B7DFfLwM8BnQzyw2NxRFaycvGmdKKdsJId41l2mGMox3SwixDKgFDEXpMmqBk0KIgyjKpgOAxoAjcB4l8GHu2XUARgN+5oY8JYRwAVaa024BPxdqk1Ap5QKzL6/aazjzU8TLANM8GvG8a1XsXcvCD13JIadI3HoImWPAZ1h3qi17i7BBSjy/2HIcuTFJOFauQO0Nc8m8epvs2xaS0+LBn5X00BOk7jwAubmUG9Qb3wWTiBozhcxjZ8loUJtKaz/FmHifrAtXkE9A9lvYbSP749ntnutIjQZBzBw0DYALh89To1FN5v+6mJTEFMLOXsVY2Ae7TWTffrfnu1CnUS3eHDARgOdG9uPEf09aBbCivCjpOdo/15GgBkFMt/AhqFFNFhbjg702srrMQtBm9jBCJ9gGyubvPs/Fb3/DkJFddO3tfI5KurXYsQO/06BxXdbu/DdJCUmcP/2H7TUw17HYcwhB+5nD2Ptu0cHeq1ZF2k57kS3DPiqhfVsnTvwYwokfQ2jUrw2d3+zPpncL5i0DG9cgNzObmLBIm3L2Hzut7cftPYN+81FkjoFKI7rQ4PPXOD1gnr2Cj5/HNwQXCQRavK+E7RDbWJR7OVLK40IIJ6A8EEsRlCgASSnThRAbUAThss1zIS2A0+YPqTMF3bPBQoixZtsBQF0Kxgk3FDL9qRDiU3Mlg83HngLqAfvMtrUozueRN8P3B/CHlDIGQAgRgdIo7YBfpJQZ5uNbUKS2XczHM4FMIYTlTGQ/IERKmSWE2GT2a5K57mFSyptmW2uAEeYy7VGiPFLKrUKI1CLa7hvgG4DTlfpLgBx9Ao4WPRpHP+/8xQZ5GJMLzMWtDaHi+yPy3+fGKHLNOXdiSD1+CZf61awCkDE6Hp1Fr8XBrzzG2IKnNADT/QL7KZt24z1xbP77pJXrSFq5DoAKi6eSe8f+EE1pkhAdT3mLNvL2L09STKJNvgZtGzFg/L+YOfB9DBZPv79+sYlfv9gEwNvL30UfYf1didPH42vRo/Dx9yE+xrqNAJq1a8rwt4bw5oCJ5OYowz/1mtWlUcsG9B/ZD2dXZ3Q6BzLTM1m58DursgnR8flDank+JNrxoWHbRrww/l/MKOTDL19s4hezD+/Y8SFdn4ibRc/Z1c+L9OgCKW9HNyc8a1ei36YPAHD2cafHfyby25il+DYJonrvYFp98CKO5VyQUmLMzuXyqpD88jH6WPwqFsieV/D3JTb6QUG3gJXLvmflMmXe4+Ov5nL7lq1seZo+kbIBBT64+XuRHmvtg3ftSrywQfHBxcedvv+eyPaxS4m9GI6bnxd9vnmHvRO+5v5t2/tcSnQi7hY9jnL+XqTEFi13fnH7cfrPG2N1rGHf1lzYdtxu/ix9Ik4W9p0CvMiOtrafm5SW/zryp/3UnDGkyPM/dh7fZqSngJpCiGrAPZQOR2FH7gDPAKuEEE+hPPQX+4F5mGXYJvMfKHH/P1LKxua/2lLKuUKImsDbQGcpZUMUOWwnCxvWM5AwAQhC6U2ssrB90cJ2AyllT4syeY9sJovXee8dKH4orKirMRjoYQ5ipwBflABTXJkHpRVJ+oXrOFXzxzFQ0ZH3evZpkkOsJZ11vgXDEB7dWpB1Q4nBWndXhHmc28GzLG4t6pAZZv3Fzrp0DV2VijhUrAA6B9x6diQ91FpzXlve4sbVqRW5t8wLFDQaNO7K3I1jrWo41q5GxtGi5zlKixsXruNfLQDfwAo46Bxo27cdp0J+t8pTrV51Xln4OovGziMloUDpVKPR4Oah+FClTlWq1KnKhUPnrMpePX+VStUq4h/oh4POgWee7cSRvdZDLDXrBfHeoglMGz2D5ISCtSVz31zIC8FDGNhqKF/OXclvP4fYBB97PjxdhA+vLnydhWPncb8YH6rWqcr5Qj7EXriFezU/ygb6oNFpCXq2FbdDCiSmc1Iz+aHha6xtPYG1rScQe+4mv41ZSvzFcLYNmJt//I9/7+Hc59usgg/AH+f+pEr1QCpWDkCnc6DXc90I3XPYxk97aDQaPDzdAahVN4jadYM4euB3m3wxF27hUc2PcmYfavVtxa1CPnzT+DW+bzuB79tOIPrczfzg41jOhX6r3uXYRxvRn75utx6RF25SvqofnpV80Oq0NOrbmish1p9n76p++a9rd25CfETBw5wQgga9WnJhu/0AlHLuJi7V/XCu7IPQafHr34bYPdb2HX098l/7dm9O+vW/8YHuIYbgikNKaQDGoyhHX0FZ7XZZCDFHCNHPnO1d4CUhxAVgHTBKPkBy+68uw94H/CyE+Mw8TOYNuKKsgEgFUoQQ/kB3lCBUnGNGIcQSYKQQ4hngCFBRCBEspTxpXp1WU0p5uYR1OwSsFEJ8jNJ7ehZlYYGzxXFHoA+wXAjhCbQEKkkpcwGEEC+hBKUJQC1z1I8wH7M8z1BgkRCiL1DyGXejiTszvqXWmlmg0ZKwYR9ZYXcJmDSY9As3uB9yCt8xvfHoGow0GjEkpxExQZHbdgqqRJWPXlc+MBoN0St+tVk9h9FE3PwVBHy7AKHRkLJ5Lzk3buM1fgRZl8PICD2Bx/BncenUGgxGjPdTiXl/CQDCQUuln5TXprQMYqZ8BMaH78a/N2sRp85dJDk5hWf6D+P1scMZ0Ld7icubjCa+m7mS6T/MRqPV8N+N+4i8fpdBE4dw8+INTu87yfD3R+Hk4sy7X04BID4qjo/GzUer0zL354UAZKZmsvydpZgK+WA0mvh0+ucsWfsRGo2GnRt2ExF2m7GTRnH1wjWOhhzn9Rkv4+zqzJyVytBnzL1Ypo22u0CyWB9mmn3Yv3Efd6/f5UWzD6f2nWSE2YdJFj4sNPsw38KHZXZ8kEYTR2aspteayQiNhmsbDpIUdo/mkwYQdyHcKhj9FYxGI/Omfsx3G5aj0Wr4de12bly7xZtTXubS+SuE7jlM/cZP8fmqxZRzL0enbu14c/LL9G3/Ig46B37cpgybpaemM/mNmRjtbAsjjSYOzFhN/x8nI7Qa/txwkMSwe7SaOICYP8IJL8aHRiO74lG1AsFv9Sf4LWVh6uZhH5GZkGJ1DbbNXMWYH6YitBpObzxA7PV7dJnwAvf+uMWVfWdpPbIbQW3rYzQYyLyfzqZ3C3Z9r9qyDvejE0m6a38USRpNXJ32PU3Xv4/Qari3LpT0a5HUmPwvUi7cIm7PGSq/1APfbs2QRhO5yWlceqvAfouts3ENCkDr6kT7cyu4PGElCQcuPtyFKo7HtAwbQEq5C2VxgeWxmRav/0RZ2VxixAMCVEFGZZI/TUr5ifn9EGAySi8qF2UO5DTwA8q8zC3AAPwspfyp8DJl8zLsn6WUeXM/g1CWd3cXQjQFlqPc1B2AJVLK/5gXAoyXUp4vvCS6UNpkCobKVkopPzfnmYkSNCIAPco8UBrQ0VKiWwjhA1xGWRjRDVgCxANHgdpSyv7mPOsALyAUJcgVuww7bwiutPAoV7pSA3+HHMPgUpZjiDEU7oQ/XnwcXEvVPkB3Y7kHZ3oEluWElar9v2M37NKXYyj9HQa6xax/ZN2NjI9Gl/ie4zLl+9LV+bBDiQOQyqOjBqAHowagB6MGoAejBiCF9IUjS3zPcZ22+m8PQOpOCCoqKir/qzzGIbjSQA1AKioqKv+rqHpAKioqKipPBLUHpJKHwVS6m4+vTS/6l/yPg4ulPD8DsO7MslK1b9haujs+bZgZ/eBMj8ghXSlu3QLU0VR4cKZHQPc33BNblm4TUSew5L+HeqI8gR+RPwxqAFJRUVH5X0UdglNRUVFReSKoQ3AqKioqKk8C+Q9XRFUDkIqKisr/KmoPSEVFRUXliaAGIBV7uHdsQtW5YxAaDbHr9hH1xWardJ+Bnag8YwQ55l2yo7/fTdzaAkljrZszjQ4uJ/G334n4wHYjzBodGtJ91nA0Wg3n1h/gaCEZ4mZDn6H5iK5Io4mcjCx2TPs38dfvodFp6bNgLP4NqyNNJvZ8+CO3T1yx60NpS2YXx+OQ/D56K5bF+y9hkpLnGlZmTCtriSh9SgYzdp4nNTsXk5S81f4p2tWowPGIOJYfvEKu0YROq2FCx7oEV7G/ArFix4YEzxmO0Gi4vu4AfxQhmV2ldws6ffM223vOIOFiOG6VytP/wGJSbukBiDt7g+NTbRU163dozJCZoxFaDYc37GfXV1us0jsO7Ubn4d0xmUxkp2exetpKom5EUvfphrwwZSgOOgcMuQY2LviRq8cv2dhv0qEpY2e/hEarYd/6EH798mer9H7jnqXL4G4YDUZSElP4YtJnBZLi00bSvLMirbVx+XqObrd/jQM7NuTp2cpn9c91BzhXhCR39V4t6LHybTb1nkHcxXB8G1en4yLzLu4CTn26mfDfTtuU8+3UkAZzRyC0Gm6vCeX6F/btB/QJJvi7dzjQ/QOSL4QjdFoafzwOj0bVwCT5Y8YPxB+z/S44tW6B56Q3QKMhfcsuUlavt8nj0qUD7i+PREpJ7vWbJExfAIDP8oWUaVCX7POXiJvwgd16PRJ29t/7J1FqAci8Qel+81s/wEjB1tzBUsqcQvm9gIFSymLvJmadoXgppYcQIghFluEayi7YaSg7sNrfGrfkde8MZEgpT5jfPwV8jSIzWwY4IKV8zbwf3S9AnkZxjJTywTtuajRUW/ASV178kBx9AvV3LSZpzykyC20qmrDtqN3gAlBp8mBSTtjfn1VoBD3njuKnoQtJiU5k3La5XNt3lniLXXj/2HqMM2YZ4lpdmtJt+lDWjlxM08GdAVjZfSou3uUYsnoy3/WdYbOte2lLZj+IR5X8NpokC/f9wdcDW1GhrDNDfzhMhyA/apQv2FP222PX6VYngIFNqnIzPpXxP//O7hoV8HR25LPng/Et68SNuBRe2/Q7Ia93tTmH0Ahazh/J3sGLyNAn0mfXHO7sPcP9QnLTDq5OPDWmO3GFJLNTb8ewrVvRNyWh0TBszjiWDJtDYnQiM7ct4nzIaaJuFHyOTmw9zIE1ewFo3KU5g2aM5NOR80lLSmX52EUkxyZRsVYgE3+YzrutXrGyr9FoeHneq8weOoMEfQKLty/lZMjvVtf41uVbTOo9kZysbEVS/P3RLHljcb6k+IQeb6Fz1DFv00LOhtpeY6ERtJ83ku1DFEnuF3bMISLkDEl2JLkbjulOtEUbJV6NZFPvGUijCRdfD3u4eHEAACAASURBVAbumU9EyFmk5aatGkGjhaM5OnAhmfoEOv42j+i9Z0ktpALr4OpE9bHdSTxTcOuoOkz5LoR2mopj+XK0WTOFAz2mW38XNBo8p7xF7BuTMcbE4ffDl2QcOo4hvEC62yGwIuVGDyZ67FvI1DQ0ngW7Y6f8uBGNkxNuz/exf5EfEfkP7wGV2g9TpJQJeZIKKDfvTy0kFnLsFPGiCFG3B3DNbLMRZkG8R6h2Hp2BVhbvvwAWm32pi7V8eKiFXyXa7tmtSRBZEXqyzZLcCVuP4Nk9+MEFzbg2qI7Ox4P7By/YTa/YuAZJETEk31Vkji9vP0HtrtYyxDkWNwKdS5n81z7/j73zDo+qWOPwO1vSe09IgNCR3rsg0hVFQb0qCAh2kKIoKE1AxYZeC4h6L8gVAUVUEIUEpfcairRAQiC9kiV9d+f+cTbZPdkNRCGCPvs+zz7JnvPNN+fMzNnvzJw582tYi4RdSmArzM6nJL+AiJbRdnnUtGT2tbheye/jqblE+XkS6eeJXquhf9MItsSr3+ERAgos+jxXSsoI9lKURZqE+hLirfxfP8ibUqOJUgfvWwS1qY8hMZ0rFrnphB/3ULu/vdx025eGcXzRT5iKy+z2XY16rRuQcSGNzIsZmMqM7F23k9b9Oqhsim3q2dXDtUJAJOlEAnkWXZzkMxfRu7qgqyRn3bBcUjypXFJ8Gx37OZIUV1RRFElxRRsnqmEUJ/bY1LFFpbYyIZUkuePX7iHagSR3xxeHcbiSrLixuLQi2Ghd9Q7FUfzbNOBKQjqFSYpk9qUfdhPmoA6avvwAZxf+hNnGv3ejWmRuV3qFpVn5lOUX4Ne6niqdS7MmGC8mY0pOBaORwpjNePRUS7t73XcXhm/WIg2KLpA517peccn+w5gLC+0P/EZhltX/3ARq9s3IKqhCMns+0Ngi8T1fCOEjhPjNInl9VAhRnVsEHyDXkkcLIcR+i7+jQoh6QogGljz/a5EMXyaE6C+E2CWEOGOR+K4PjAWmWNJ2BcKxiOJJhWPXc/4uYYGU2sj4KgJ19jK+AYO60GLTAhp+NgWXctErIagzaxRJc7+s0r93WACXU9UyxN5h/nZ27R/ry7htC+gz7WE2zFL8pf9+gcZ92yG0GvyigglvHo2PAwnhmpbMrmkyrhQT5u1e8T3U240Mg/rtxae7NWb9iUv0WxjLuNX7mNqnuZ2fTWdSaRLqi4tOa7fPI8yfAhu56YLUHDwq1UNAszp4hAdwaZO93LRX7WAGb5zHgNWvEtKxsd1+v9AAclKsdZCbmo2/A7np3iMGMH/rxzwwdQTLZ//Hbn+7gZ1JOpGgEsMDSx2n2NZxNoGhVddxn4f6cmizUscJvyfS9o52uLi54u3vQ/OuLVUCg+V4hvlzpZIkt2elMgpqVgeviAAuOJDkDmldn39tms+/Yt9k6ytL1L0fwD3cnyJbyezUHNwrXWu+zevgHhFIeqxab+nyiSTCB7RHaDV41A7Gr2U0HhHqtNqQIEzp1pdSjRmZaEPU56mrHYm+TiSh//k3oUs+wq2L+iahRrlBekA1xV/+DEgI0RHHktlTgQaWXgZCCD1wr5TSIIQIQZFC+MmBy8ZCiCMowccVRdsH4FngXSnlKovMt0BRTG0MPAicQpEZL5FSdhVCDEWREx8mhPgCZZjvA8uxLAC2CSF2AjHAEilluXrYHZb8AVZKKedfuxAcbKt0A5Ibu5+sH7YjS42EjOhH/Q+e5+SDswgdNYDc3w6pAli1cLDq+YFlsRxYFkvze7vSY/wQfnxhMYe/2UpQg1o8sW4el5OzuHjoLGajfeOsccnsGsbRoVZWb95wMpl7mkfxWMf6xCXnMH39YVY/3guNxTA+y8C/t55k0QOd7Z05cgh2ktkdZw9nhwPJ7MKMPFZ3nEhJ7hUCW9Sl938n8cMdUymz6dE4lsy2P7Hf/reB3/63gU73dGfw+GH854WPK/ZFNIzkganDeW/EXAeHX/067nlfL+q3bMD0B8vr+DANWzVk/vdvcznnMqcPnsLs4HnENWW/haDbrOH8NtmxJHfGkXOs7DMV/wYR9H7/KZI2x6l6SY7rQKr2t5gzgkMT7Ef+k1ZswbthBL02zqPwUhbZBxxfC1c/ARBaLbqoWqQ/ORltaDChn39A6kNjkFdqdmV2wDkJwQFVSWbHVLITwFtCiO4oaqdRQoggoLLezmmboPUoynDf3cAuYLoQog6wRkoZb2ns8RbhJIQQv6OI64HyLGmaowOWUn4hhPgFRWDvPuBJIURry+7N5ZpEjhBCPAk8CfCyb2uGeEQrPR6bXoVLeGDFZINyjDYyvhnLN1H71REAeLdrjHenpoSNHIDG0w2h12EqKObiG19V2BvScvANV8sQG9KrlCni+NrdDJo3GliMNJmJmWv1NXrNLHIS7ZeXqWnJ7Jom1NuNNIP1xzzdUFwxxFbO90eTWGgJLq1qBVBiNJNXWEqApyvphiImf7+fuYPaEOXvWIKhMDUHT5s7Zs/wAArTrXLNei83/JpEMmC1VTL7ziWT+XX0ArKPJlBSqrSB7GOJGBIz8KkXRvbRhIr0uWnZBERY68A/PLBiWM0R+9btZMS8J6z2YQGMW/wSX0z+iMykdDv77NQsgiJs6ziQnAwHkuLdWzFs3INMf3Caqo5Xf/wNqz/+BoBJH75ISoJ9HV9JzcGrkiS3bRm5eLkR0DiSe7+xSnIP+u9kfn58AZm2ZRGfgrGwhIDGkartRSk5uNtKZocHUGQjma3zcsO7cRTd1yhCg67BvnT68kX2jnyXvLgEjs+yXgs91s2mIEF9LZgystCGWnvvupBgTJnqm0NjRialx06CyYQpJQ3jhYvoa0dS+vtpu/K44dziAehmDMFVV3PiMZSH/m0tASYLtby3I9ZikdKWUv4PJViUALFCiHKJ7coy3rYS31UGZCllspTyv1LKwSjl1rQ6JyGl/ExK2V5K2X6Ih/Is5cqReNyiw3G1SHIH3tud3Jj9qnS2ktz+/TpQZJlAED/uAw53eIrDnZ4mac6XZK3eogo+AMlx5wmIDsPPInPcbHBnzlSSIQ6oa13vq1Hv1hVBRufmgt5deSZUr3tzzEazavJCOTUtmV3TNAv3Iym3gOS8QspMZjaeTKFngzCVTbiPO3svKENQ57MNlBpN+Hu4kF9cxvjV+3j+9ia0ibQf8ion68h5fKLD8LLUQ/S9nbkYY1X4LDMUsbLFM6zuPInVnSeReehcRfBxDfBGaJRLxat2MN7RoRiS1KqcCXHxhNYNJygyBK1eR6fB3TgSq25HITZy0y17tyXDUs/uPh5MXPIK3729nPiDjn8Iz9pJit/O/krS8dHN6vHMm8/xxpi5dpLi3raS4k3tJcXBIite10ZW/J7OKhXUUkMRS1o9w1ddJ/FV10mkHz5XEXy8o4IRWuUnzKtWIH71wzFcVK/RlnfkHF71wvCwSGZHDulCWoz1WjAaivil2VPEdJhATIcJ5B6Krwg+WncXtJbno8G3N0caTXaTF0p/P4U+qhbaiDDQ6fDodwdF29TS7kVbduLaXrlf1fj6oKsdiTE51WGZ32ikyVztz83gZvSAqpLMNqCWtfYFMqSURiFEXxR10mvRHTgHIISoJ6WMB/4thGgItASqe5utOhYhxABgk+VYIgB/i68/9+DCZCbx1S9o8vVMhFZDxspfKTpzkcgp/6Ig7hy5MfsJGzMI/34dkEYzxjwD5yZ9VG330mTml5lLeXTZywithiPfbCXzbDK9Jg8l5WgCZzYdosPIfkR3b465zERxfgE/TlaGIDyDfHh02ctIKTGk5fLDJMcidDUtmX0trlfyW6fRMLVPc575dg9mKbm3RRQNgrxZuP0Ut4X50athGJPvaMacjXEsP3AeBLw2qDVCCFYdSiApr4DPdp/ls93KrKlPH+hMgKerKg9pMrNn+pf0/VqRzI5ftZW8M8m0fnEo2XEJXLyK3HRY5ya0fnEo0mRCmiS7py2hNE89ZGM2mflq5hdMXjYdjVbDjm9+I+XsJYZMeojEY+c4sukAd44cyG3dWmIyGim4XMAXLyjt6M7HBhJSJ4zBzw9j8PPDAHhvxFwMleSsP5/xKbP+95oiKb5qExfPJPHw5EeJP3aW/bH7GPnqaNw83JiySJn7k5mSyZtj5imS4t8po9GFhkLen/CewzqWJjPbZ3zJ4K8USe5TFlnxDi8MJfNoAolXKaPwDo1o++xgzEYT0izZ9upSim1GDsr9H31lKV1XKJLcF1ZswXA6mSYvDSPvyHnSYqr27xrkQ5cVU8EsKUrL5eB4B9eCyUzOOx8R8tFboNVQsPYXys5fwPepUZSePE3Rtt0U796PW+f2hH/zX6TZRN6Hn2G+rJRzyOcfoK8bhXB3J2L9SnLmvkvxHvup5H+aW7wH9JcoojqQ865KMnsVyiyz9cACYB1KkDoE9EKZnZZG1dOwS4DnpJT7hRDTgYdR5MJTgEeAIBQZ8PIhuwpZcIuv1VLK1kKIJsC3KJLiz6EEyAFAMcoo/ltSyhWVZcGvxZ6I+2u0sGP07tc2ug6OYqhR/+BcDbs61PRq2LnmkmsbXQd9pW+N+geIKKvZO/q2kfZDljea2gd+vW6F0suj+1T7N8d3yaZ/piKqlHJ2pe9vA287sHuo0qZOlW0s+Fns4wGHv7pSynnAvEqb84DWNjbDbf6PL98npTwFtLBJp+5TW9NswvoMyYkTJ05uLW7xHpBzJQQnTpw4+adya69F6gxATpw4cfJPRVZn2vhNxBmAnDhx4uSfyq0df5wByIkTJ07+qdzqa8E5A9BfyEVZs7PUDsrL1za6DnJM1V8s9M9S07PUdPc+W6P+282bUKP+AeLln18Drzo0Edd63e760P4Fd+U1PZ3LbLwpq5j9cZw9ICdOnDhxcjNw9oCcOHHixMnNwdkDcuLEiRMnNwNpvLbNzcQZgJw4ceLkH4p09oCcOHHixMlNwRmAnDgi9I6WtJkzAqHVcP7rLZyuQqe+1l0d6frFBDYNmE5uXAJCp6X9e2PxbxGN0Gm48O0OTn201i5dm55teWL2k2i0GmJXxvDdwtWq/feMHUK/h/thMpq4nJPPRy9+QGayspLwyFdG0753e4TQELfjMJ/P+szhsXXs1YEJc55Do9Hw04qfWf7JStX+h54cxt0PD8JkNJGXk8ebk98hPdm6orOHlwdfbVnCtg07+GC6/WKrO89n8PavxzFLyX0ta/N454aq/an5hcxYfwRDSRlmKXn+9qb0qB/K7sRMPtx6kjKTGb1Ww6Ret9Gxjr0Y2rWY/sYCtu3cR4C/Hz98dVWl+Crxur0tEbOeAI2G3FWxZH6qrge/oXcSPm00ZenKEv7Zy9aTuyoGz84tCJ8xtsLOtX4kF8e/Q37sHlX6hj1bMmjmY2i0Gg6u2sy2Rep21OHRO+k0oi/SbKa0oIQfpn1BZnwyGp2W+956gvBmddHotBxZs51tC+3bUXTPltw5S2mnR1duYe8ix+200aAODFk0gWV3zyDtWAJufl4M+fR5wlrW4/jqbWyauazKMorq1ZKuryl5nFqxhSOfOM4j+q4O9Fs8ge8GzSDLRnLBKyKQBze/xYEFazi6+Ge7dCF3tKTF3MdAqyFp+WbOVnGthd/dkY5fTGRr/1fJi0tA6LW0fmcsfq2ikWbJsRnLyN510i6de9f2BLz0LGg0XPn+Fy4vWWVn49HvdvyeegyQlJ45T9Y0ZTHe0E/ewLVlU4oPHyfj+RlVltGfxdkDqgGEEP9F0fzJkFLay1Ra7XoBpVLKXZbvs4EngPI12zdIKacKIbYAL0op7ZahtSixzkWRYNAD/5ZSLq7KV7VOQCNo+8Yotj30JoWpOfT5ZS4pVejUNxzbn+yD8RXbIgd3QuOiJ6b3VLTuLvTf+jZJ3++i8JJVuVKj0fDUvGeY9eh0slOzeXfd++yL3cvFsxcrbBJOnGPyXZMoLS5hwPCBjHplNO889zZN2jWhafumTOinCNW++d3bNO/cguN71CKwGo2Gya8/z6SHXyIzNZPPf17IzpjdJJ69UGFz5ng8Ywc+Q0lxCUMeG8wz059k9jPW5fnGThnNkT2OZcVNZsmbm47x6YOdCfV259Fl2+nZIIz6QdYpyJ/vOku/JhE82KYu57IMjFu9l1/qh+Lv7sK/7+9IiLcb8Zn5PPPtXmKf7VutqrFlyKC+PDL0Hl6Z++4fTguARkPEnKdJGDEDY1o29X9cQP6mvZTEX1SZXV6/nZRZasG1gj3HiL9LmdKt9fWi0ZbPMGxXyxkIjWDwnNEsGf4m+WnZPL12HidjD5EZb21HR3/cxf7lvwLQpE9bBs4YzrKRb9F8UCe0Lno+HjAVvZsLz296h6Nrd5Fn046ERtBn7ki+eXQ+hrQcHls7h/hNB8k+q15U3sXTjXaj+pNyyNpOTSVlbH93NcGNIwlqHFllEQmNoNu8kax/ZD4FqTncv34OiTEHyauUh97TjRaj+5Nuk0c5XWY/StJmx+0IjaDlm6PZ9eCbFKVm03PDPNKquNbqjelPzsGzFdvqDu8NwOY7puIS5EOX5S+zdcB0teCcRkPAtPGkP/0yxvQsIpZ/TOHW3ZSdT7L6rl0L38cfJm3URMyGK2j8/Sr2Xf7yW4SbK97D7qqyjK6HWz0A/U0ms9uxFGV16mvRC+haadv7UsrWls9VA4ZFSfUzYLCUshXQBtjyZ3zZEtCmPlcS0ylIykSWmbj44x5qOdCpb/byME5/8hOmklLrRinRebgitBq0bi6YS40qlUyAhq0bkZaYSnpSOsYyI9vXbaNjP7Vq57HdxygtVlY9Pn34NIEWcTkpQe/qgk6vQ+eiR6fXkpdlL3LWtE0TkhOTSU1KxVhm5NcfN9O9v7qoD+86QokljxMHTxISblWvaNSiIQHB/uzfptYpKud4ai5Rfp5E+nmi12ro3zSCLfHqlaaFgAKLANqVkrIKQbkmob6EeCv/1w/yptRoovRPKK62b90CX58//86NR6uGlF5IpexiOrLMyOV12/DpW9X6ulXjM6gbV7YcRBarV6mObN2A7Avp5F7MwFRm4ti63TTtp25HJTZtw8XD1ebHU+Li7opGq0Hn5oKp1EiJQd2OwlvXJy8xncsXMzGXmTi5bg8N+tq30+4vDGPfpz9htFEiLSsqIfnAGdU2R4S0rk9+YjqGJCWP+B/3ULeffR4dpgzjyKKf1GqnQN3+7TAkZZJ7xl6zCsC/TQMKEtIpTMpAlplI/mE3YQ6utSYvP0D8wp8w2/j3blSLzO3HASjNyqcsvwC/1vVU6VybN8Z4MQVjchoYjRRs3IJHL/V14H3/QAyr1mI2KFIR5lyrOGTxvsPIwsKrFdF1Ic3V/9wM/pYBSEq5DVBJMwohnhdC/C6EOCqEWCmEqAs8DUwSQhwRQvSojm8hxBUhxBwhxF6U1bh1QLYl3xIp5XXLGLqHBVCYbFVNLEzNwT3MX2Xj17wOHhGBpG5S3/Ve+mkfxsISBsd9wl0H/s3pT9dTVkknJjAskKwUqzBXdmoWgaGBVEXfh/pxcLMSCE4fOsWxXUdZcmAZSw8s4/DWQ1yKv2SXJjgsiAybPDJTMwkKq3qY666HB7JnsyJmJoRg3MynWTjPscwyQMaVYsK8rS/uhnq7kWFQyxA83a0x609cot/CWMat3sfUPvad4U1nUmkS6ouLTltlXjWFLiyQslRrj6IsLRt9mH09+AzoSoNfPqT2wqnow+3L0O/uHuSt22afLtSfyzbS7PmpOfiE2gvkdRrRl8lb36f/1EdYP1sZCjv+8z5Ki0p4ed9Cpuz6kB2fr6fosrodeYX5Y0i1XmaG1By8K7XTkGZ18I4I4NxvR/gzeIT7c8Umj4K0HDzD1XkENquDZ0QASb+q89C5u9L62bs5sGBNlf7dwv0psimjotQc3MLVZeTbvA7uEYGkx6qvtcsnkggb0B6h1eBROxi/ltG4R6jTakOCMKZZrwNjehbaEHUd6utEoq9Ti7ClHxC+7EPcu7av8nhvNNIkqv25GfwtA1AVTAXaSClbAk9LKRNR5LnLeynbLXblAemIEMKRgpkncFxK2ckS6NYCF4QQK4QQjwohbMvsWr4QQjwphDgghDiwqTDess3eTlbSqW/12nDiZi+3swtoUx9pNrOu9Th+7jiJxk8NwrN2JV28a/m3oed9vWjQsgHfL/4OgLA64UQ1iGJMp1E83nEkLbq24raOzRycmANnVeTR7/4+NGnViBWLFHnm+0bew57f9qkCWHVcVS63DSeTuad5FDHP9uXjYR2Zvv4wZpuE8VkG/r31JNP7tawynxrFQUVXrgfDr/s43WMM8QOf58qOI0S+O1G1Xxfsj1vjuhi2ORBOq4Z/gL3/i2VBz0lsnL+CXuMV6arIVvWRJjNvdXqO93pMpNvYQfhHhajdO6hklXsh6D1jOJvnfW1/bNXEUR5UyqPr7OHsnmOfR/sX7ufo5xswFlatXyQcX2wq/83njOD4a1/ZmSWt2EJxSjY9N86j+ZwR5Bw4a7+457X8A2i16GrXIm3sC2ROfYPAWZPReDuWcb/RSLOo9udm8Ld8BlQFR4HlQogfgB+uYvd+uTBeFZiA78q/SCnHCiFaAH2AF4G+wKhq+kJK+RnKMB7fhj8qQenxeNSy3gl7hAdQnG7tluu83PBtEkWvNdMBcAv2pdvSF9g56j1q39eVtM1HkUYTJdn5ZO0/g3+rehQk2fZ4sgmKsAalwPAgcjJUHUYAWnVvxQPjHuLVB6ditAxldRnQhdOHT1NcqPQ2Dm05QOO2Tfh93wlV2szULEJs8ggODyYrPZvKtOvRlhHPP8L4oZMpK1WGN5q1u41WnVowZOQ9uHu6o9frKCooYvGbX1SkC/V2I81mSCjdUFwxxFbO90eTWPiAMrTYqlYAJUYzeYWlBHi6km4oYvL3+5k7qA1R/n/NxV4ZY2qWqkejDwvEmK6uB1OeVeQvZ2UMYS+PUu33vas7+TG7wcEQYn5aDr4R1nbkEx6AIcN+uLScY+t2c8+8xwFoeW9Xzm6Nw2w0UZCdT9LBM9RqGU3uReskEUNaDt42vQXv8ACupFv9u3i5EdQ4kodXvgqAZ7Av9/9nMmvGLCDtmHWSwNUoSM3ByyYPz7AACtLUefg3juSeb5U83IN9GfDfyWx4fAEhbRpQ766OdH71X7j4eCClxFRSxomlsRXpi1JycLcpI/fwAIpt/Ou83PBuHEX3NcoEANdgXzp9+WKFLPfxWdbA1GPdbAoS1MPApvRMdGHW60AXGoQpM7uSTRYlx06C0YQxJY2yxEvoatei9MSZapXR9eB8BvTXcRfwCdAOOCiE+LPBtVhKqbrapZTHpJTvowSfodd3mJB75Dxe0WF4RCk69VH3diZlo1qnfm2zp/m540R+7jiR7EPx7Bz1HrlxCRQmZxHS7TYAtO6uBLZriCFe/cD2bNwZwqMjCIkKRafX0WPw7eyL3auyiW5Wj2feHMfrY+ZyOdu6hlxmSibNOzdHo9Wg1Wlp1rkFlyo9NAc4deQUkdG1CI8KQ6fXcee9d7AjRq3b17BZA6bMn8S00TPIy7YG2Lnj32RYx0d4sPOjLJy7mA2rY1XBB6BZuB9JuQUk5xVSZjKz8WQKPRuEqWzCfdzZe0EZ4jqfbaDUaMLfw4X84jLGr97H87c3oU2k/ZDUX0Xh0bO41o1AHxmK0OvwHXw7+Zv2qWx0wdbhJp8+HSk5py5rv3tuJ2+t/fAbQHLcOQLrhuEfGYxWr6XF4C6cilU/Uwusay2zRr3bkJ2o/IBeTsmmXlelZ6t3dyWqTQMyz6nbUWrcefyjw/CNCkaj19J0cGfibSSySw1FfNzmGRZ3n8Ti7pNIOXzuDwUfgIy48/hGh+FtyaPBvZ25UCmPZS2f4esuk/i6yyQyDp9jw+MLyDqawNqhcyu2H/vPRg5/tFYVfADyjpzDs14YHrWVa63WkC6kxaivtQ3NniK2wwRiO0wg91B8RfDRurug9VBk1oNvb47ZaLKbvFBy4jS62rXQRYSBTodn/14Ubt2tsincvBO3Dq0A0Pj5oK9TC+Ol1GqX0fUgpaj252bwj+gBWYbFoqSUm4UQO1Dkt70AA+BzHX69gPZSyi2WTa2BC1WnqB7SZObwK0u5fcXLCK2GhJVbyT+TTLMpQ8mJSyD1Kjr18Uti6fDBU/Tb8hZCCBJWbuXySfWPltlk5rMZnzL7f3PQaDX8uiqWi2eSeGTyo8QfO8u+2H2MfvVx3D3ceGmRMnciKyWT18fMZdf6nbTo2pIPYz4BJIe2HGJ/pR9NAJPJzPvTP+K9r99Co9GwftUvJJ65wJgXR3Eq7jQ7Y3fz7Iwncfd0Z87imQCkJ2cwbXT1pprqNBqm9mnOM9/uwSwl97aIokGQNwu3n+K2MD96NQxj8h3NmLMxjuUHzoOA1wa1RgjBqkMJJOUV8Nnus3y2W5nV9OkDnQnwdK1W3uVMmTWf/YePkpeXz51DhvPsmBEMHexwpNUxJjMpsz4letlryjTsbzdRcjaJkEmPUnTsLIZN+wgcNRifPp2QJhOmPAOXXvx3RXJ9rRD04cEU7D3u0L3ZZOanmUsZuWyqMg37my1knE3mzknDSD52nlObDtFpZD/qd2uO2Wik6HIB372wCIC9y2K4/52nGR/zNkLAoW+3kX5K3Y6kycymmV/ywLKXEFoNx77ZSvbZZLpPHkra0QTiN1XdTgGe2vE+Lt7uaPU6GvZrzzcj5tvNoJMmMztmfMmg5S8hNBpOr9pK7plk2r84lMy4BFUw+jNIk5mjryyly4qpCK2GpBVbMJxOpslLw8g7cp60q1xrLkE+dF0xFWmWFKflcmj8Insjk5mc+R8TuuhNZRr2jxspO3cBv2dGUvL7GYq27qZo1wHcurQj4rsvwGwm9/3PMV9Wer5h/12Avm4UwsOdyI1fkzV7AcW77Sbj/vnzv8V78Az9UgAAIABJREFUQKKqZwO3MkKIFSgz3IKAdJRp0iMAX5SnE19JKecLIRoBq1FexxoP3AlcqTxsZjsNWwhxRUrpZdnuDawC6gNFQAEwwWI325Gvq1E+BFdTfKX/+6+GHTOnTY36r+nVsE91qPnVsFfV8GrYPrJmB0Z8//iExD9MWA0LsbUKq/r55Y2i7pHY6+6WJLW/s9q/ObUP/HrV/IQQA4B/A1rgCynlfAc2DwKzUZ7kxUkpH7maz79lD0hK+bCDzXZTqqSUZwDbJ9DbK9tY7HrZ/O9l878BGFRFmtnVO1onTpw4uTncqMkFQggtyiOOvsAlYL8QYq2U8ncbm4bANKCblDJXCBHi2JuVv2UAcuLEiRMn1+YGzm7rCMRLKc8DCCFWAvcCv9vYPAF8IqXMBZBSZth5qcQ/aRKCEydOnDixQcrqf65BLcD2IeElyzZbGgGNhBA7hRB7LEN2V8XZA3LixImTfyh/pAckhHgSeNJm02eW10igijf/Kn3XAQ1Rns9HAtuFEM2llHmVE9omcOLEiRMn/0D+yPRq23cWHXAJiLL5HgmkOLDZI6UsAxKEEKdRAtL+qvJ0BqC/kDb+Wdc2ug5ey67ZWXCN3K75TPG6WTUz7dpG10G7eTU7S63J/n9f2+g6eW7ImBr17/fEH1+v7o/wwzT798puNIWamn2vJaDT3+PphenGLbGzH2gohIgGkoF/obzuYssPwMPAUiFEEMqQ3PmrOXUGICdOnDj5h3KjXjCVUhqFEOOAjSjTsP8rpTwhhJgDHJBSrrXs6yeE+B1lRZkpUkr75VFscAYgJ06cOPmHciPXeJNS/gz8XGnbTJv/JTDZ8qkWzgDkxIkTJ/9QbvV1BpwByIkTJ07+odysVa6rizMAOXHixMk/FJP51p4s4QxANwmP7u0JmvY0aLXkr/6FvC++Ue33HtKXoBfHYsxQnuFdXr6W/O82ABA4eQwePTsCkLvoa65s2HrVvLrd0Zmp8yah1Wr4bvla/vPR/1T7H3vqYYY+eg8mk4mc7FxmTHyd1EvXno3WpmdbHp81Fo1Wy6aVMXy/6DvV/sFj76XPv/piMprJz7nMJ1M+JDNZWUNrxNSRtOutCHN9++Eqdv60w85/rV4t6ThnBEKj4eyKLRz7ZJ3D46hzVwfu+GwC6wbOIPtoAl6RQQzZ8jb555UVhzMPxbN76hK7dF63tyVi1hPKQqGrYsn8dLVqv9/QOwmfNpoyi8xE9rL15K6KwbNzC8JnjK2wc60fycXx75Afu+eaZWbL9DcWsG3nPgL8/fjhq0//UNqKvDt1wGfCONBoKfxpPQVfrbCzcevdC6/RIwEwxp8j77V5aEND8X9jDmg0oNNRuHoNhT/al+/Oc+m8HXsUs5Tc16oOj3dtrNqfermQGesOYigpw2yWPH9HM3o0CONYSg5zfy4XkJM83aMpvRtHODyH8F4taTtXqedzK7Zw8mPH9Rx1V0e6fz6BjQOmk3M0gTr3daXps3dX7PdrGsWG/tPJO6FeL7im/WubtcftwacRGi2lO36hdKP6WnZ94Cl0jZXVsHFxRePth2GSsqi+x/Ovo41ugjH+BEWfzORG4xyC+4MIIUKB94HOQC5QCrwtpfy+kl1d4CcpZfNK2+cA26SUm66RTxvgEDBASrnxhp1AddBoCJ7+HMljp2FMzyJq1UcUbN5D2bkklZnhl21kvf6JapvH7R1xva0BF+9/BuGip9aX71KwfT+ywLGsr0ajYfr8F3niwedJS8lg1cYlbN64nfNnEitsTh4/zUP9R1FcVMJDI+/nhZnjePHJ6dc4BQ1PzH2K1x6dSXZaNm+vfY/9m/Zx6ax1im3CifNMuXsypcWl9B8+kMemjeK9ce/Qrnd76jWvz+SBE9C76Jn7zRsc2nKQIhv5aKERdHp9JDEPz6cwNYe7f55DUsxBLldaTVnn6UbTx/uTeSheXXYX0lnb79WrnQARc54mYcQMjGnZ1P9xAfmb9lJSSXri8vrtpMxSLzNYsOcY8Xcp07m1vl402vIZhu1qNc3qMGRQXx4Zeg+vzK32erZ25+AzeQI5k6Zgysgk6ItPKdmxC2Oi9QdSG1kLr+GPkP3seKThCho/PwBM2dlkPT0OysoQ7m4ELVtC8Y5dmLOtk5ZMZsmbG+P49OFuhPq48+iSzfRsGE79YOsC85/vPE2/prV4sF09zmXmM+6b3fzSIIwGwT58/XgvdBoNmVeKefCLX7m9YRg6jfqOXGgE7d4YxeZ/vUlRag79fp5L8sZD5J9Vyx7oPN1oNKY/WQet9Xzh+11c+F6RAPFtEsXtSybbBYea9o/Q4P7wcxR8MA2Zm4XntI8wHt2DOdV6LZd8u5hyyTz9HfegjWpg3RfzLcLFFX2Pu6gJzDdJZqG63FL9M6HIF/6AEkDqSSnbocw3j6xkV2XglFLOvFbwsfAwsMPy1+GxVFI/vWG4tWhMWVIKxktpUGbkyi9b8OrdpVppXRrUpmj/UTCZkUUllJ4+j2ePqiV+W7S9jaSES1y6kIKxzMgvP8TSe8DtKpv9Ow9RXKRcInEHjxMafu33fRq0bkhqYirpF9MxlhnZsW47Hfuq3x85vvsYpcWlAJw5fJpAizhbZMMoTuw9jtlkpqSohMSTibTp2VaVNqhNfQyJ6VxJysRcZiLhxz3U7t/O7jjavjSM44t+wlRcds1jtsWjVUNKL6RSdjEdWWbk8rpt+PT94++/+AzqxpUtB5HFVatyVkX71i3w9fnzK1vrmzbBdCkFU0oqGI0UbfoN1+7dVDYeg++mYM0PSMMVAMx5lpfSjUYos5SZ3gXh4L2Z4yk5RPl7EunviV6rof9tkWw5q9axEUCBRczwSklZhWigu15XEWxKjSbHyqcoCr9XEtMpsNRz0o97iHRQzy1fGsbJhT9hKil16KfOkC5c+GGX3faa9q+Nbow5IwWZlQYmI2UHtqBrVfW1rO9wB2X7t1R8N506giyuuVXmb3U9oFsqAAG9gVIpZcV4hJTygpTyIyHEKCHEt0KIdUBMVQ6EEEuFEMOEEAOFEN/YbO9lSVse6IahKJv2E0K4WbbXFUKcFEIsROkdRQkh+gkhdgshDlnyL5dqmCmE2C+EOC6E+Ew41P51jDY0kDJbHfk0ex15AK9+3Yj6fhFh70+vUF0sOXUejx4dEG6uaPx8cO/YSqXIWJmQsGDSUqxrAqanZBByFfv7HxnM9t92V7m/nMCwQLJTrS/WZqdmERAWWKX9nQ/15dAWRQgs8fcE2vZqh4ubC97+3jTv0kKl4ArgEeZPQYpVPbQgNQePMH+VTUCzOniEB3Bp0xEq41U7mMEb5zFg9auEdGxst18XFkiZzfGXpWWjd3D8PgO60uCXD6m9cKpK3bQcv7t7kLfOsWBcTaMNDsKUYa1bc2Ym2mD1MeqiItFFRRG48CMCF3+Ca6cOFfs0IcEELf2C0DWruLJ8par3A5BhKCbMx73ie6i3OxmGYpXN07c3Zf3xi/T76BfGfbObqTby58eSc7j/s00M+/xXpg9sbdf7AfAIC6AwxZpvYWoO7uHqevZvXgePiEBSNlXdy6x9T2cu/GDfbmvav/ALxJxrvZZlbhYaP/t2AiACQtAEhWI6Zd9ea4obuBZcjXCrBaBmKD/8VdEFGCml7F0NX7FAZyFEuR7zQyjaPgDdgAQp5TlgC2rJhcbAMillGxT9n+lAHyllW+AA1jnuH0spO1iGAN2Bu3GAEOJJIcQBIcSBlbmXyjc6sFS3gILNe0jsM5KL9z1D4Z7DhLzxIgBFuw5RuH0/kV+/T9i70yiOO4l0INdsk/81crJy99ABNGvdlCWffFWFhcqzg1Nw7Pn2+3rRoEUDfli8BoC47Uc4uPkAb655m8kfTeHMoVOYKp+DozKS6v0dZw/nwJyv7cwKM/JY3XEi6/pPZ/9ry+n5ybPovdzVRo7KpdLxG37dx+keY4gf+DxXdhwh8t2Jqv26YH/cGtfFsO36RNP+NA7LqFIdaLXoomqRPX4iebPn4vvyFISXckmYMzLJGjWWjIeG4z6gHxp/9Q+zo9qsnOOGExe5p2VtYsYP5OMHuzB97UHMlmNoUSuANU/2YfnoXvxn1xlKHLVTh5eCTc5C0Gb2cA6/ttyBoUJgm/qYikq5fPrSX++/WkukKeg79MJ4aMdfqhJnlqLan5vBrRaAVAghPhFCxAkhytcSipVS5lw1kQUppRHYAAy2DNndBfxo2f0wsNLy/0rUw3AXpJTlT5M7A7cBO4UQR4CRQB3LvjuEEHuFEMdQem7NqjiOz6SU7aWU7f/lr4wkmtKy0NvqyIcFYcpQ332aLxsqhkjyv/0F12YNK/blLl7BxfufJWXsNEBQlqQez7YlPTWDsAjrkFpoRAiZafZiWp1v78CTE0cx/rEplJVeezgrOy2rYkgNIDA8iJx0+6pp2a0Vw8Y9wJtj52G0DNUAfPfxt7wwaCKvDZ8JQpCaqH62U5iag2eEVU7bMzyAwvTciu96Lzf8mkQyYPWrDNvzPsFt63PnkskEtozGXGqkJFcZcso+loghMQOfemo5b2NqlqpHow8LxFjp+E15BqTlmHNWxuDevIFqv+9d3cmP2Q1XuQGoSUwZmWhDrHWrCQ7GlKVuR6bMTIq37wSTCVNqGsaki+giVSPamLOzMSYk4tKqhWp7qLcbafnW4aF0QxHB3m4qm+/jLtCvqbIocqvIQEpMJvIK1cNY9YJ8cNdric/MtzuHwtQcPCKsPU+P8ACK0qxrVyr1HEXv76YzeO8HBLVtQI+lLxDQMrrCpva9jofH/gr/Mi8Ljb/1Whb+QZjzHL/8r2/fk7J9WxzuqylMZk21PzeDWy0AnQAqHgZIKZ9DUTEtr+GCP+hvFfAgSoDYL6U0WISVhgIzhRCJwEfAQIv6aeU8BErQa2353CalHGMZslsIDJNStgA+B9RX5lUoPn4afZ1a6GqFgl6H18BeFGxWz6DSBtn8+N7RmbLzloeaGg0aX+VQXRpF49I4msKdB6mK44dPUrteFLVqh6PT6xg4pC+bN6p1+Zo0b8Ssd15m3GNTyMnKrcKTmvi4s4RHRxASFYpOr6P74B7sj92rsoluVo+n33yWN8fM47LNOnUajQYvP+Uc6jSpS90mdTmyTT38kXXkPD7RYXhFBaPRa4m+tzMXbeSTywxFrGzxDKs7T2J150lkHjrHr6MXkH00AdcA74pnGl61g/GODsWQpJYmKTx6Fte6EegjQxF6Hb6Dbye/kvS4LtjaI/Dp05GSc+oJCn733E7e2psz/AZQduoU2qhaaMPDQKfDvU9vSnaqfyhLtu/Apa2iMit8fdBFRWJMSUUTHAQuLsp2by9cWjbHmKQ+v2YR/iTlXiE5r4Ayk5mNv1+iZ8NwlU24jwd7E5UbmvNZ+ZQazfh7uJCcV4DRrNzpp1wu5ELOFSJ8PezOIefIebyjw/C01HPteztzKcbanssMRaxp/jTrOk1kXaeJZB2KZ/uo98g5mqAYCEHtuztx4UfHw8Y17d+UeBpNSC1EYChodejb98IYZz8bUhMaifDwwnT+dwdeag75Bz43g1ttFtxvwBtCiGeklOUC7PattvpsAf6DIpRUPvzWB0Uqtn+5kRDiS2AI9oqpe4BPhBANpJTxQggPlAkR5b9mWZZnQsNQpL+rh8lM5uufEPH5GwiNhvzvYyiNv0DAuMcoPnGGws178BtxLx53dAGjCdNlA+mvvKccq05L5FfK/+YrhaS//BaYqu7Sm0wm3pj2LotX/hutVsP3K37i3OkEnnvpCU7EnWLLxu28MGs8Hp4eLPjidQBSk9MZ/9iUq56C2WTmi5mLmblsNhqthl+/2cTFsxf51+RHOHc0nv2b9vHYK6Nw83DnxYUvK4WVksmbY19Hq9fy+uo3ASgyFPHBxAWYK52DNJnZM/1L+n79EkKjIX7VVvLOJNP6xaFkxyVwMbbqYa+wzk1o/eJQpMmENEl2T1tCaV6lexeTmZRZnxK97DVlGva3myg5m0TIpEcpOnYWw6Z9BI4ajE+fTkiTCVOegUsvWhca1dcKQR8eTMHe41ctp6sxZdZ89h8+Sl5ePncOGc6zY0YwdHD/aye0OYf8BR8SsOBt0GgoWv8LxoREvMaMpuzUaUp27qJk735cOnQg6H9LwGwmf+GnyPx89O3b4TPumQpXV1Z8g/F8gsq9TqNhar9WPLNyJ2Yz3NuqDg2CfVi49XduC/enV6NwJt/ZnDm/HGb5vnhA8NrdbRFCcPhiNv/dfQadRoNGwLT+rfD3cLU7BWkyc+DVpfT6+mWEVsP5lVvJP5NMiylDyYlLIDnm6sObIZ2bUJiaQ0GSY4nsmvaP2Uzxyk/wmKBcy6U7YzCnXsB18GOYLpzBeFQJRvoOvSg7YP+6hMeL76EJi0S4uuM1/yuKlr2P6feqbyj/KLf6LDhRedz7ZiOECEeZht0JyETpkXyK8pylvZRynMWuLnAWSLdJPgllqO0nKeVqi93HKJMNQqSUhUKIpShLhldMdBBC3AM8Y/mopnYLIXoDbwHlV890KeVaIcQ8lBl6iShCTReuJdMdf1v/Gi3sIf+A1bDvMfpc2+g6aOdSs2X0V6yGneVcDfumc9fgml3ZHsBn8cbrjh47w4ZV+zenW9rqvzxa3Wo9IKSUqSg/7I5YamOXCOgd2Hxbyd84YJzN91EO8lwLrLV8bV5p329ABwdppqNMUHDixImTW5K/brrDn+OWC0BOnDhx4uTGIKt4/+pWwRmAnDhx4uQfivEWfwbkDEBOnDhx8g/F2QNyUkFevvu1ja6DV7WO38C+YZRBfg1LHW/TF1/b6DqIl39+6Ztq0X46z0WmXtvuOgj64T816v9Ym0k16r+xFk6bvGo0jwv6mm2n5zfYz+i70bS+AT6cz4Cc/GOo6eDzT6Cmg88/gZoOPk6sOHtATpw4ceLkpuDsATlx4sSJk5uCydkDcuLEiRMnN4NbXJHbGYCcOHHi5J+K2dkDcuLEiRMnN4Nba6E1e5wB6Cbh06sNtV8bC1oNWStiSftkjWp/4AO9iZw+krI0RSIgY+l6slYoQq/tLnxH0SlldezS5EziH3/Dzn94r5a0nTsCodFwbsUWTn68zuFxRN3Vke6fT2DjgOnkHE2gzn1dafqsVdrIr2kUG/pPt5ciBqJ6taTrayMQWg2nVmzhyCeO84i+qwP9Fk/gu0EzyDpqXfDSKyKQBze/xYEFazi6+Ge7dM17tuaRmaMRWg3bV/3Kz4t+UO3v9Wg/eo/oj9lspqSgmC+nLSYl/hK3dW/JsJcfRafXYSwz8s0b/+PUbvtFQxv2bMmgmY+h0Wo4uGoz2xapj7/Do3fSaURfpNlMaUEJP0z7gsz4ZDQ6Lfe99QThzeqi0Wk5smY72xautfMP4NqpAz4TxoFGS+FP6yn4aoWdjVvvXniNHgmAMf4cea/NQxsaiv8bc0CjAZ2OwtVrKPzRcflWxfQ3FrBt5z4C/P344atPr53AAT692hA5+wnQasheEUv6wu9U+wMe6E2tV0dRlqZIEGQu/ZnslbEAtElcQ9Eppd2UpmRx/vHXHeZR0201umdL+swagUarIW7lFvYscuy/8aAO3LdoAkvvnkHasQTc/Ly479PnCW9Zj2OrtxE7c5nDdN4921Jr1liEVkv2yhgyFlUqo2G9iXhltLWMlq0nx1JG+oggot4aj0tEEEjJ+VFzKL2UYZfHn8U5CeEGI4QwAcdsNg2xrAtXlX0iyiKmWUKIK1JKL8tCpieB01hUhYHRUsrTV/FTF+gqpfza8n0UNouj/iE0GmrPe4ozj8yiLDWbpuvfIS9mH8Vn1YJXuet2kDT9c7vk5uJSfu9f9bsaQiNo98YoNv/rTYpSc+j381ySNx4i/6xaN0jn6UajMf3JOhhfse3C97u48L2ypL9vkyhuXzLZYfARGkG3eSNZ/8h8ClJzuH/9HBJjDpJ3Vq3ro/d0o8Xo/qQfirfz0WX2oyRtjqviHDQMnzOW94bPIScth5lr53Mk9gAp8dYy2vPjdrYsV8RxW/dpz0MzRvL+yNe5kmvgwzHzycvIpVajKCYvm84LnZ+yO/7Bc0azZPib5Kdl8/TaeZyMPURmvLWMjv64i/3LfwWgSZ+2DJwxnGUj36L5oE5oXfR8PGAqejcXnt/0DkfX7iLvUqUFKjUafCZPIGfSFEwZmQR98SklO3ZhTLSWpzayFl7DHyH72fFIwxU0fn4AmLKzyXp6HJSVIdzdCFq2hOIdu+xUS6/GkEF9eWToPbwy991qp6l8/FHznuKspZ02/uldLsfuo/isejHR3HU7uDTjM7vk5uJSTg24+jtFNd1WhUbQb+5IVj46H0NaDqPWzuHspoNkV2qnLp5utB/Vn2SbdmoqKWP7u6sJahxJcGO1hpJtGUXOfYpzj86kLC2bRmvf4/KmfZRULqOfdpA8c7Fd8joLJpH28bdc2XEEjYcb0nxjQ4a5+kLNN4VbTQ+oOhTZ6PO0vlrwuQbnLOlbAV8Cr1zDvi7wyJ/MS4Vn64aUJKZSmpSOLDOS8+MO/PrduBWIA9rU50piOgVJmZjLTCT9uIfI/u3s7Fq+NIyTC3/CVFLqwAvUGVK1EFdI6/rkJ6ZjsOQR/+Me6vazz6PDlGEcWfQTphK1yF3d/u0wJGWSe8axmF691g3IuJBG5sUMTGVG9q7bSet+6jVhi69YxdJcPVwrxhuSTiSQl6HoGiWfuYje1QWdi/peK7J1A7IvpJN7MQNTmYlj63bTtNLxl9j4d/FwtVHSlLi4u6LRatC5uWAqNVJiKKIy+qZNMF1KwZSSCkYjRZt+w7V7N5WNx+C7KVjzA9KgCOiZ8yxiaUZjhSAhepcKfaM/QvvWLfD1+fMv3irtNK2ineau3Y5vv45/2p8jarqthreuT25iOpcvKv5/X7eHhn3t/fd4YRh7PlW307KiEi4dOGPXdm3xKL+WL1rKaN12fPtW71p2bRgFOi1XdigS3ebCYmSx4/P7s5j+wOdm8HcMQHYIIUZZZBfKv/8khOj1B1z4ALmWtHWFENuFEIcsn64Wm/lADyHEESFE+W1dhBBigxDirBDi7epm5hIeQGmq9W65NC0bl/AAOzu/gV24LfYD6i1+SaXeqXF1oen6d2my9i38+ts3do+wAApTrHfKhak5uIer5Zb9m9fBIyKQlE2HKyevoPY9nbnwg2MhLo9wf66kWhVEC9Jy8KyUR2CzOnhGBJD06xHVdp27K62fvZsDC9TDjrb4hQaQk2Ito9zUbPxD7cuo94gBzN/6MQ9MHcHy2fYrBLQb2JmkEwkqNVYAn1B/LtuUUX5qDj4O/Hca0ZfJW9+n/9RHWD9bGYI5/vM+SotKeHnfQqbs+pAdn6+n6LK9VqI2OAhThnU4xZyZiTZYvVqFLioSXVQUgQs/InDxJ7h2sgZZTUgwQUu/IHTNKq4sX/mHej83An1YIKU2dVCWmo0+LNDOzn9gF5rG/JvoT1+2a6eN179H4x/fxtdBO4Wab6veYf4YbNqpITUH7zC1/9BmdfCJCODcb0cqJ78m+rBAylJtyyjLYRn5DexC4w0fUneRtYzcoiMw5RdQd/E0Gv38ARGvjFKGXG8gZlH9z83g7xiA3C1B4IgQ4vvr8FPf4uMcMBlYYNmeAfSVUrYFHgI+tGyfCmy39Jret2xrbbFpATwkhIiqnIkQ4kkhxAEhxIE1BYnlW+0OprIsU17sfo51eZLf+07EsD2O6A+er9h3tNNYTt71IufHLSBq9hhc66jlph3L1NtkIARtZg/n8GvLHRgqBLapj6molMunLzncLxxlYnsOQtB19nB2z/nazqz9C/dz9PMNGAtLqsxfOBg6cKRd9dv/NjC15zi+nf8Vg8cPU+2LaBjJA1OH8+Ur9kMfVNP/3v/FsqDnJDbOX0Gv8UMAiGxVH2ky81an53ivx0S6jR2Ef5QDrSRHwx+V89Bq0UXVInv8RPJmz8X35SkIL08AzBmZZI0aS8ZDw3Ef0A+Nv7+9v5rkWu0IuBy7n+Ndn+BkvwkYdsRR9/0JFfuOdx7L6bteIGH8e0TOGoNL5XZanTyuu61eu53eOWM4v82zb6fV49p1fHnTfn7vNpbTA57HsCOO2gsmKjt0Wrw63EbKvP9yZvBkXGqHEfDAnX/yOBxjRlT7czP4OwYg2yG4+67DT/kQXH1gIlA+iK0HPhdCHEPRFrrtKj5+lVJellIWA78DdSobSCk/k1K2l1K2v9+zLgClqdm42NwpuoQFVkw2KMeUZ0Ba7tozv47Fo0X9in1l6crwUmlSOobdx/FoHq1KW5iag0eE9S7MIzyAorS8iu96Lzf8mkTR+7vpDN77AUFtG9Bj6QsEtLT6qX1v1cNvAAWpOXjZ9No8wwIoSLPKebt4ueHfOJJ7vn2VR3a/T0ib+gz472SCWkYT0qYBnV/9F4/sfp8WY/rTZvw9NBvVV+U/Ny2bgAhrGfmHB1YMqzli37qdtOlr7T34hwUwbvFLfDH5IzKT0u3s89Ny8LUpI5/wAAxX8X9s3W6a9m0PQMt7u3J2axxmo4mC7HySDp6hVstouzSmjEy0IdbApAkOxpSl7sWYMjMp3r4TTCZMqWkYky6ii1Q/bzBnZ2NMSMSlVYsqj68mKEvNVh6OW9CHB1KWXnU7zfo6plI7VWxLk9K5suc4Hs3q2eVR023VkJaDt0079Q4PwJBurWdXLzeCGkfyyMpXeWbH+0S0qc/Q/0wmrIV9fTqiLC1L1evThwddtYyyV8Tg0Vwpo7LUbIpOnKf0YjqYzFzeuAf35vZldD3c6pLcf8cA5Agj6nNx+4Pp1wK3W/6fhKKy2gpoD7hcJZ3tLbyJak7qKIg7i1t0OC5RIQi9joB7u5MXu09low+x3u369etAseXhu9bXE2F5nqHz98arQxOKzqgfeOYcOY93dBieUcFo9Fpq39uZSzFWmd8yQxFrmj/Nuk5ZHPqPAAAgAElEQVQTWddpIlmH4tk+6j1yymeoCUHtuztx4UfHw28AGXHn8Y0Ow9uSR4N7O3PBRia71FDEspbP8HWXSXzdZRIZh8+x4fEFZB1NYO3QuRXbj/1nI4c/WsuJpbEq/wlx8YTWDScoMgStXkenwd04ErtfZRNS13pH3bJ3WzIS0wBw9/Fg4pJX+O7t5cQfdDyvJDnuHIF1w/CPDEar19JicBdOxaqlkANt/Dfq3YZsi//LKdnU69oMAL27K1FtGpB5Tv1QG6Ds1Cm0UbXQhoeBTod7n96U7FT/UJZs34FL2zYACF8fdFGRGFNS0QQHgYvS9IS3Fy4tm2NM+muVRAvizuJa19pO/e/pweVK7VRn0059+3V02E61/t54tm9qN3kBar6tpsadJyA6DF+L/9sGdybepp2WGIr4sM0zLOo+iUXdJ5Fy+BzfjVlA2rEEh/4qUxh3FtfoCFyiQpUyGtyD/Ni9VZdRX2sZFcadRevrhTZAUQH26trSbvLC9XKrD8H97WbBVUEi8KwQQgPUAv7ok9LuwDnL/77AJSmlWQgxEtBathuAG7OUsslM0ozPabR8Fmi0ZK/aRPGZi0S8+DAFcfFcjt1PyON34de3I9Jkwph3hcRJykigW4NI6rz1LJjNoNGQ9skau9lz0mTmwKtL6fX1ywithvMrt5J/JpkWU4aSE5dAcswhR0dVQUjnJhSm5lCQlFmljTSZ2THjSwYtfwmh0XB61VZyzyTT/sWhZMYlqILRn8FsMvPVzC+YvGw6Gq2GHd/8RsrZSwyZ9BCJx85xZNMB7hw5kNu6tcRkNFJwuYAvXvgIgDsfG0hInTAGPz+Mwc8rw3LvjZiLITtf5f+nmUsZuWyqMg37my1knE3mzknDSD52nlObDtFpZD/qd2uO2Wik6HIB372wCIC9y2K4/52nGR/zNkLAoW+3kX7KwQ+HyUz+gg8JWPA2aDQUrf8FY0IiXmNG/5+98w6Pqmj/9z276QTSSSGh9xJC74JIEykiiCIgzddKBxWkiICAvq9iQcFKUbpKFyFUpXdCr6EkbHpCetnd+f1xTpLdZANBCPDld+7r2uvKOWfmmTkl+5yZefb5kHP+All795F18DAOTZrg/ctCMJtJ/nYBMjkZ+8aNKDP8rTxTqctXYbxavC/FXN79cA6Hj4eRlJTMM88P4O1hA+ndvXPxDZjM3JzyPVV/nYbQ64hfuZ3MizfxH/cK6WGXuR16iLJDuuGmPqempFSujVUkyZ2qBlF+zltIs0ToBNHf/G7TAZX0sypNZrZOXcxLS95D6HWErdpN3KVI2oztjSEsnMvb7mz/rT1zcSjtjN7ejmqdGrNy4BzrCDqTmYip31F5iXKNElZtI/PSTfzGKtcoedshfAZ3p0zHpmA0Ybydwo3xXyh1zWYiP15I1WUzQUDGqSvEL996x/7cK497GLawNe/9OJMbSl1gnwB+RVmTOQ34AtOklLuKGYadDQyXUh4UQlQDfgfSgZ3ACLWOPfAX4I0iDZ6IRRi2EGIj8D8p5a6i+n4k8PkSvdiXzKVK0vxDyYZ90K5k5RgC7jigvX8eRjbs/+tyDA8jG3ZJyzF0Ifnuhe6TkOvr7/skfgocUOzvnGERvz70cdD/uRFQQeej7pNA/yLKVyxYVw3dtinOI6W8BARb7Jqo7s8BCq4QLrKo1w0NDQ2Nx4jHfQT0f84BaWhoaGgUD80BaWhoaGg8EuTjnQhBc0AaGhoaTyraCEgjj/2iZBdfx8TtLFH71dzLlah9gJo635K1L+41Qv/ecP/Pg0upVBQlHSRQ7/jcuxe6D5Y1nlSi9gHSSji5THqWfYnaf1A8qhQ7xUVzQBoaGhpPKJognYaGhobGI+Fxn4J7UjIhaGhoaGgUwHwPn7shhOgihLgghLgshJhwh3J9hBBSCNH4bjY1B6ShoaHxhPKgcsEJIfTAN8CzKPkx+wkhCuXJFEKUBkYCBwses4XmgDQ0NDSeUB5gLrimwGUp5VUpZTawAuhpo9wM4FOgWClNtDWgR0T5dsE8NU2Rsz67fBdHv7UtE1ylaxO6fjeKlc9NISYsHN+Qyjw9ZxigZPs/OHcNV/86AkDnTu34/PPp6HU6fl64nE//+42VLQcHBxYt/JKGDeqRkJBIv/5vcf16BPb29sz/9hMaNQrGbJaMHTuV3X8ryR3t7e356suZtG3bEjt0fDF7PqEblWi71k8354OPx6HT6/jt13X8+LW1ZHHj5g2YOHMM1WtXZdzrk9m6cUfesXFThtO2gyLONv/zn9i8bluhc2/QtiHDpv0HnV7HthWh/PHtb1bHe7zWkw79OmEymkhOSGbe+C+JjVRygg2cOIjG7ZXs2Ku+WsHeDXsK2a/UNphnPlTuQdiKXRwsQqq5etcmPD9/FEsspJqfXzASv+DKnP7tb7YVIdUMsPdKNJ+GhmGWkl71KzC0ZQ2r44bb6UzZcJSUrBzMZsnIp+vQpqofp24lMOPPXH0ayZttatG+RkAh+w9DMvtOPAjZ7xpt69NTlUY/uHInO+dby5u36N+BlgM7YjabyU7L5LeJPxKtKtf61yxP71nDcHJ1QZrNfNlzMsYCAnK129anryrtvnfldrbOX2d1vE3/jrS1kHZfOvE7oiyUcT0CvJgaOpdNX6xm2w+FnxH3p0OoNH0o6HXELNtO5DxrlRifvk9TcepAslVdIsPCzcQs245joA81fnoXodMh7O0w/Pwn0UsebC64BxgFVw6wTOYXAViFfAohGgBBUsqNQojxxTFaLAckhPACtqubfijnlZv9r6nqES3LewJ9pZQL1O2qKDLaFwBHlOHZa1JKa5Wwf4kQYhNQRkrZxmLfr8BvUsq192CnK/ARStLRTJR8ce9KKW2L4uTXswPipJTuxWpHJ2g3cxBrX5lDqiGBlzZO52roURJtyFnXH9qZKAuZ4PjzEax8bgrSZMalrDv9tnxMeOgxkJKvvpxJl679iIgwcGD/n2zYuJVz5y7l1R06pB+JibepWbs1ffv2YPasSbzS/y1eG6YIvTZo2AEfHy82bviV5i26IqXkg4kjiY2Np3adNlT3CMTNQ8ncq9PpmPLJewx7cTjRt2JYtXUxO7f8w5WL+Qkzb0VGMXHkdIa+PcDqvNp2aEXt4Br0aj8AB0d7lqz9jr+37yctNV/UTafT8frMN5nWfwrxhng+3fA5h0IPEmGR0PLqmauMf24s2ZlZdB7wLK9+MITP3vmURu0bU7luFcZ0GYm9gz0zV8/m2M6jZFgonAqdoMOMQaxSpZpfXT+dy0VINTca3JlbNqSafWoE4l2UVDNgMktmbznJgn6t8C3jTP+FO2lbzZ8qPmXyyvyw9wKdapWjb6PKXIlNZviq/Wyu6kdVnzIsG9oOO52O2NRM+v64naeq+WFnKVj2ECSz78b9yn4LnaDX9CF8P2AWt6PiGbX+Y86GHs1zMADH1u1l/1LlBaV2h0Z0nzKQHwfNQafX0W/uOywf+w2GczdwcXfFlGMsZP/l6cP4asBMEqPimbB+NmGhR6wczOF1e/hnqeKUgzs0os+UQcwbNCvv+ItTBnNmVxFieDodlWf9hzMvTSfbEE/w5k9I2HqYjIvWXxlx6/YRPulHq33Z0Ymc6v4BMtuIzsWJkF1zSdhyOE9u5UFgvgehBSHE68DrFru+l1LmPjg2lZss6uqAucDge+lfsabgpJTxuRo8wAJgroUmjy0NWU/gzQL7Lqj16wGVgN730tGiUJ1jPcBXCFH+PuzUB74ABkgpawINgJXY0PhRHc6/xjekCknXoklWZYgvrj9AZRty1s3H9+HY/I1Wb3TGzGykSVkytHO0z3sEfEOqcOXKNcLDb5CTk8OqVevoUSDzcY/unfjll9UA/P77Jto/3RqAWrWqs2OnMkKIjY3ndlIyjRvVB2DwoJeZ84mSZVpKSVLCbQCCG9bhRngEEddvkZNj5M81W2nf5Smr9m7dNHDx7GXMBXTuq9SoxOF9xzGZTGSkZ3LhzCXatG9hVaZaSDUM1wxE34jGmGNkz4a/aVpAtvz0/lNkZyqKGBePX8DLX9GVCaoWxJkDpzGbzGRlZHHtbDgN2llfX3/1HuRKNZ/bcICqNqSaW4/rw6EF1vcgJyOLyCMXC71pF+T0rQSCPEoR6FEKe72OzrUD2XXJOlmpANJUrZjUrBx8XJXfKTnb2+U5m2yjyaYA4MOQzL4b9yv7XT6kKvHXo0hQpdFPbNhPnU7Wa9dFSaNXbxOM4fwNDOduAJCelIo0W3/hVgypSuz1KOJU+0c27KP+HaTdHVycrATl6ndqQtyNaAyXbL+DujaoSsa1KLLUexC3bg+enZvYLFsQmWPM0wnSOdr9K9n1u3EvQQiW2mXqx/KtJQKwFNwMBCzf1koDdYHcBNDNgfV3C0S47zUgIcR7QojT6meEunsOUENVHJ1jWV4d9RxGGdIhhHhNCPGHKqMdLoR4SwjxrhDiuBBinxDCXS03RghxVghxUh3d5NIHWIviLF4q0L3Oqrz2RSHEs6qdI0KIvHkQIcQe1flMAGZIKS+o/ZRSyrVSyr0W5T4WQvwNDBdCVBFCHBRCHAam3cs1K+XnQeqtfNGqVEMCrgVkgr3rVMA1wJNr2wvLBPuGVOGVbXPoFzqbnR8sRJrMlPLz4GZE/vMQEWkgIMBagTKgnF9eGZPJxO3byXh5eRAWdpYe3Tuj1+upWDGIhg3rERgUgJub8qY+fdp7HDr4F3N/nI2XjyLuVdbPh6jIfKG3aEMMvv4+xTr/82cu0eaZFjg5O+Lu6UbT1o3wK2etKOrp50WchRx0vCEeL9/CUse5dHipI8d2Kjoy4Wev0fDpRjg4OVLaowx1Wwbj7W8the1aDKnmsnUqUPpfSjUDxKRk4lcmP+etb2lnYlKsp8bffKoWm07fpNPXmxm+aj8TOuXnwT0VmcAL32+jzw/bmfxsiPXoh4cjmV3SuPl6kGQhyZ1kiMfNt7Dya8uBHZmw+wu6TXiFtdMWA+BT2R+k5D9LJjB64yzavdG9UD13X08SLewnGuJxtyG93nZgZ6bv/opeE/qzctpCABycHen0Zk82fbm6yP47+nmSHZl/D7INCTjYuAdezzWn/vbPqfHDeBwsBPgcAryov/1zGh39nsh5ax/o6AceqCDdYaCaEKKSEMIBeBlFR01pRxHm9JZSVlQTQB8Aekgpj9zJ6H05ICFEU5Qs1E2BFiiaPMEoX+YX1BHShAJ1nIEmwBaL3XVQnEdz4BMgUUrZADgK5M7fvAeESCnrA8Mt6vYDlquffgW6GAS0BboD3wshHFEcVV+1L4GAl5TypNqHu4nYlJFSPiWl/AL4GvhSStmE/OnIYmFbbtqqAG0+HMCeGbZlgqNPXGFZhwms6jaVxu90R+9oXywJ66LaXbhoBZERBg4e2Mznn33E/v1HMBqN2NnpCQoKYO/+wzRt1oUTR07x3rSRxTuHO7Bv10H+3raPZZt+4rPvZnLiyClMRuvZ6uJKcgO07dWOKsFVWfvdHwCc/Oc4x3YcZc6aTxk7bzwXjp7HbCpg/26y6ELQfsoAdv5rqWbb/9QFW/3rzE16BJdn64hnmde3BZPXH8WsdqReOU/+eL0DS4e046d9F8kqcI0eimR2SVPM52jfL6HMaTuaTXOW0WGEIoSs0+uo1KQGS0d9wzd9plG3c2OqqkKB+eaL9xzt/mULU9uOZO2cpXQdoUzOdBvTl+0/bSLrDtLxxZFdTww9zNGmb3LymbEk/RNGtS9H5B3LvhXPyWfGcqzFO/j0bYe9t1vRbf0LHlQYtjpwGI7yvX0OWCWlPCOEmC6E6PFv+3e/I6A2wO9SynQpZQrKSKR1EWVrCCFOAPEo0RRnLI7tkFKmSSmjgVQgd6XvFFBR/fsM8KsQoj+QAyCEKAeUBw5IKc8CeiFETQu7q6SUZnVUcxOoBqwCXlSPv6RuWyGEKKuO3i4JIUZbHFph8XcLFGcG8EsR54wQ4nV11HVkb6qyHpNqSMA1IP8tzNXfk7RoazlrrxqBvLBqEoP2zcWvQRWe+3ksZQvIPidevkVOehZeNQJJNSQQFJi/SB1Yzh+DwVqKOjLCkFdGr9fj5laGhIRETCYT496dRuMmnXih91Dc3d24fDmc+PhE0tLSWbt2MwBb1m+jdj3l8kYbYvArl582x9e/LDFRxffD332xkBfaD2DYiyMQCK5ftV63iDfE4W0hB+3l70VCTEJBMwS3rk+f4X2ZPWwmxuz8+f/f5q1i7LOj+Kj/VIQQ3Aq3XtuxJdWcWuAeeNcIpN+KSbyhSjW/cA9SzQC+pZ2ISs6f3olOycCntHUqoDUnr9OplpLiqH6gF1kmE0np1rPalb3L4Gyv53KstQbNw5DMLmluRyXgbjEicPf3IvkO0ugnNuynjiqNfjsqgSsHz5GemEJOZjbnd54gsIA8fWJUPB4W9j38vbh9B/tHNuyjvirtXimkKi9M7M/MPfNoP7QrXd7pRdtXrae1swzxOJTLvwcO/p5kF7gHxsTUvHsQ/es2SgUXvs450YlkXLhJmWa1iuzbv+FBKqJKKf+UUlaXUlaRUn6s7psqpVxvo2y7u41+4P4d0L1MWuauAVUF2qoL/rlYvmKYLbbN5AdKdEZZf2oKHFHj0l8CvIBwdd6xPMrQMJeCrzpSSnkdSFVj2F8i34mcARqqhWLUvv4EWCZwS7O0ZcN+ISznVVu5VgMg+uRV3Cv6UUaVCa7eo7kSSKCSnZLBj/XfYnHLMSxuOYao41fYNPRzYsLCKRPkg9Art610OS/cq/iTfDOW6JNXqVq1EhUrBmFvb0/fvj3ZsNE6ombDxq0MHKj43t69n2Pnrr0AODs74eKiTBV1eKYNRqMxL3hh46ZQ2rVtCUDzNk24rAYZnDp+lgqVgyhXPgB7ezu69urEzi3/3O1yAEqAgbuH8qZXvXZVatSuyt5d1j8buHTyEv6VAigb5IudvR2tuz/F4QJy0JXqVOat2e8wa9gMbsfftrJf2l1Zl6hQsyIVa1XkxN/Wi8iGk1fxsJBqrlVAqjk7JYN5Dd7iu9Zj+E6Vav7jHqSaAeoEeHAjMZXIpDRyTGa2nI2gbTV/qzL+ZVw4eE1x3Ffjksk2mvFwcSAyKQ2junZ263Y61xNSCXBzsar7MCSzS5qbJ6/gXdEPT1UaPaR7C84UkEb3tpBGr9W+AXGqNPqF3WH41yyPvZMDOr2Oys1qEX0p0qru9ZNXKFvRHy/VfuPuLQkLtf5e9LGwX7d9Q2KuKet0n/X9kMmthzO59XB2/Pwnf32zht1LtljVTT1xGedK/jiq98C7Z2sStljbty+bH5vk2bkxGWofHfw90TkpAol6t1KUblKTDBvS7veDCVnsz6PgfsOw/wa+E0L8F0W6uifKl3qR8tVSyltCiIkoQm9/FqcR1dkESil3CCH2oEz7uaBMuXWQUh5Wy1UDNpK/JvOiul5UDWU6LjckbKXavqM6cgIldn2VEOJQ7jqQ2oatIAtQ5jj7ooyKbIrhFYU0mdk9ZTE9fn0PnV7H2ZW7SbgYSbNxvYkJC7dyRgXxb1Kdbm93x2w0Ic2S3ZMWkZmYCsCo0ZP5c9My9Dodixav5OzZi0z7cDxHjp5k48ZQfl64gsWLvuL82T0kJibxyoC3AShb1ps/Ny3DbDZzKzKKQUNG5rU38YOPWbzwKz77bBppiWlMGjUdUNaQZk74Lz+u/AqdXscfyzZw+cJVRrz/OqdPnGPnln+oG1KLrxd9Shm3MjzdqQ0j3nud7k+9jJ29Hb+s/w6AtJQ03ntnKqYCU2Rmk5kfpizgw18+QqfXsX3lNm5evEG/sf25fOoSh0MPMWjSEJxcnHh3vjLLG3srltnDZqK31/Px78rSY3pKOnNHfYbZZD3JIE1mtk1dzIuqVPOpVbuJvxRJ67G9iSqGVPMbBaSaVxWUagbsdDomdKrPWyv2YjZDz/oVqOpThm93n6W2vwftqvsz9pm6TN98nKWHLgOCj7o1RAjB8Zvx/Lz/InY6HToBEzvXx8PF0boTD0Ey+27cr+y32WRmzdRF/GfJRIRex+FVu4i+FEHnMX24eSqcs9uO0mpQJ6q1qodJlUZfoUqjZySn8fePfzJq/ccgJed2nuDczuOF7K+Y+jMjlkxCp9exb9VODJci6DamLzdOXSFs21HaDepCzVb1MBlNpN9OZfG4b2x11TYmM1c/+JHay6cg9DqiV+wg4+JNgt59mdSTl0ncegT/157Ds1MTpNGEMSmVy6PnAeBcLZCKHw5WpuyE4NaC9aSfv1H8tovB456K554luYUQ04BUKeX/1O33gFfVw99JKb9W969E+cXsJuBHlJDoEPWYQJHOfg1l7aWulHK0eixC3U4SQryGElnxPrADxanpgMXAH8AuoLy0OAkhRBgwBBgDxKCsN5UFRkspN6tlAlCm5KbmDiXV/d1RnJcrEAdcV8tcVh3fcCnlCbVsVWApyihwDfD+3cKwvw4qvjzuv2FM9BOQDdupZLNhtxAPdo69ICOmFx2W/aA4N/lcidov6WzYE5+AbNgDs0o+z3RLw+/3HRb3fsV+xf7O+eTa8sdfkltKOa3A9qcoo4eC5QpGpIVYHJMojgdgf4F6gRZ/WwbOt7LRnaCCO6SUuWFEAwoesyhzC2XEVnD/BvLXnwoea11g+zLWP8SaXVR7GhoaGo+CRzOxVny0TAgaGhoaTyiP+xSc5oA0NDQ0nlAeVXBBcdEckIaGhsYTijYC0tDQ0NB4JEhtBKSRy3PuMSVqv4mpZNOpHLRzuXuh+8S+hP9f9CX8Srh24sP4LY3r3YvcB8tKOEpt9pF7z7p9rxiP/VWi9pNnr7x7occAbQSkoaGhofFIuJds2I8CzQFpaGhoPKE83u5Hc0AaGhoaTyzGx9wFaQ5IQ0ND4wlFC0LQ0NDQ0HgkaEEIGnfFuVVjvN5/C6HXkfzHX9z+qXCETanOT+Hx1kCQkuyLV4l5f44NS/m4tWtAxRlDETodMcu3ccuGTn35Ka+SHaWkjo9auJnYZdvyjutdnam/+ysS/jrItQJSwrlUaBtM22kDEXodZ1bs4si3NrMYUbVrE55bMIrl3aYQExZO+TZ1aTnhJfT2dphyjOz5eDkR+84WqhfULpjW0wYqCVuX7+J4EfYrd21Cl+9Gsfq5KcSGhVM2pDLt5gxTDgo4PHcN4X8Vzgwf1C6Ylh8p/T+/fBcnvrFtv9JzTej03Sh+7zqFuLD8bNiuAV703fkJRz7/g7DvbOfV9W8XTMMZAxE6HVeW7+LcPNttBD3XlNY/jGJLl8kkhIVToVdLar3dLe+4e60g/uo8maQz1x+q/Rpt69Nz6qvo9DoOrtzJzvnWmfdb9O9Ay4EdMZvNZKdl8tvEH/PktP1rlqf3rGE4ubogzWa+7Dn5riqyBZk863P+3nsITw931v664J7q5rL37DU+/X03ZrOkV4s6DC2giGpISGbKr6GkZGRhNpsZ2aMVbepUIsdk4qNl2zl/MwaT2Uy3prUY1qmw2qlDk6aUHj4C9DoyNm0ifXlhDSnHdk/jOmgwIMm5coXkmTPyjgkXF7wWLSFrzz+kfPXlvzrHotBGQBYIIXxRdMObA4komaY/lVKuuWPFkuvPs8AMoBRKUtGNUsrxD7UTOh3ek4ZjeH0Cxqg4yq34mvSd+8m5mp8V1658AO7DXubWq2MwJ6ei87xjzlPQ6ag06z+ce/kjsg3x1P3zUxK3HCajgKxw/Pq9RTqXwPf6kXzgjM1jAEInaDdzEGv6zyHVkMDLG6ZzNfQoCQUyQtuXciJkSGcMxy7n7ctISGHD0M9Ii07Cq3ogz//6Hj81HVnI/lMzB7HhFcV+n43TuRZ6lEQb9oOHdibKwn7C+QhWPzcFaTLjUtadvls+5lrosTwp81z7rWYOYtMrc0gzJPDCpulc23qUJBv26w3pTLSF/VxaTOvPjZ0n73iNGs0azM6XZ5NhSKDTnzOI3HKM5AKSAXalnKg+rDNxR/PbuL5mH9fX7APArWYQTy0cW8g5PAz7vaYP4fsBs7gdFc+o9R9zNvRonoMBOLZuL/uXKi8utTs0ovuUgfw4aA46vY5+c99h+dhvMJy7gYu7K6YcI/fK81078krvHnww43/3XBfAZDYze/UuFrzTC193V/r/dwVt61Wmin++RtAPWw7TqUE1+rYJ5oohnuEL1rH5o0qEHr9EjtHEbx8MICM7hxc+/oUujWpQzqtMfgM6HaVHjSbp3XGYYmPxXPAdWfv2Yrqefy315cpR6pX+JIx4B5mainC3/v91HTqM7LCin6P74XEfAd23JHdxUTNgrwX+llJWllI2QtHuKVb6YFWS4UH2py4wDxggpayFknX76j3UfyDO27FeDXJu3MIYEQVGI2mbd1Pq6ZZWZcr07kryivWYkxXZBXNC0h1tujaoSuY1Q55Offy6PXh0blrsPpWqVxl7H3du7y76n8I3pAq3r0WTfCMWc46JixsOULlTo0LlWozvw9EFGzFZvPnGnrlOWrRyDvEXI9A72qN3sL6cZQvYv7z+AJVs2G86vg/H51vbN2Zm5zkbvaO9zVCgsiFVSL4WTUqu/XUHqGjDfpN3+3CigH2Aip0bkXIjlsSLkYXq5OLZoAqp16JJU9u4se4AgZ0LtxH8Xh/OfbsRU5Zt5Y8Kz7fg+tp9D91++ZCqxF+PIuFmDKYckyIG16mxVZms1HzBPQcXxzw10OptgjGcv4HhnPIilZ6UijTf+9t445B6uJWxqexSLE5fjybI241Abzfs7fR0blSdXaes/82FgLRM5dqkZmbj46b8zkogyMjOwWgyk5VjxF6vx1XV78nFvmYtTLciMRkMYDSSuWMHjq2sNTmdu3UnY+0aZKry/yuT8v9/7apXR+fhQfbhw//6HO+EWcpifx4FD80BAe2BbCll3jhaSnldSvm1EKKiEOIfIcQx9dMSQAjRTgixU9ASBlEAACAASURBVAixDEUdFSHEWiHEUSHEGSHE67m2hBDDhBAXhRC7hBA/CCHmqft9hBC/CyEOq5/crNrvAR9LKc+rfTFKKb9V63QXQhwUQhwXQmxTR24IIaYJIb4XQmwFlggh6gghDqnqqWGqHtE9YVfWG6OFkqgxOha9r7WmvH3FQOwrBBKwZC4Bv36Jc6vGBc1Y4eDnRfat+LztbEM8Dhbqn7l4dm1BvW2fU+37d/N16oWgwoeDuTFj8R3bcPXzIOVWvvJjqiEBV18PqzI+dSpQ2t+T8O0nirRTtWsTYs9cx5Rt/XZcys+D1AL2S/lZ2/euUwHXAE+u27BfNqQKL2+bw8uhs9n9wUKr0Q+Ai78HqYZ8+2lRCZTyt7bvVacCpQI8uVHAvp2zIyFvd+PI538UeV4ALn6epFvch3RDAs4F2vCoWwGXAC9ubTtesHoe5Xs05/ra/YX2l7R9N18PkizsJxnicStwjwFaDuzIhN1f0G3CK6ydpjw3PpX9QUr+s2QCozfOot0b3YtsvySJSUrFzyPfgfm6uxKTlGpV5s1nm7Pp8Hk6TfmJ4fPXMaFPWwA6NKiKs4M9HSf/SJepP/PqMw1xK2WtaKvz9sYck/8Dc3NsLHpvb6sy+sBA9EFBeHw9D49vvsWhifoyKASl33qblAXzH+QpW/GkC9LdC3WAolS+YoCOUspM9Ut8OZD7LdsURR8od/J9qJQyQQjhDBwWQvwOOAJTUBRNU1C0g3Jf378E5kop9wghyqNomueOeD4roj97gOZSSqlqEr0HjFOPNQJaSykzhBBfA19KKZcKIRywIfGgOsnXAWYG1KKfZ4EBny0FjoJvI3od9hXKcWvoeOx8fQhY/BkRvV7HnJJmo3JRNq03E0MPE7f2H2S2kbIDO1Hli5Gc6/shvoO7kLjjmJUDs91G4Uasui0ET00dwNZx3xVpwrN6OVpNfJm1Az6xYf7u9lt9OIAdY23bjzlxhRUdJuBRNYD2c9/gxs6TVqMYYesiFbDfctoAdo4pbL/xuBcI++EvjOlZhY5Zn4SNfZYnIQQNpg3g4Oiir5FXgyqYMrK5fSGi8MESt3+Xe6Cy75dQ9v0SSoMeLekwohcrxs1Hp9dRqUkNvugxmZyMLN5YNomIU1e5vK/oad2SwNbXasFn66+jF+jRrDavPtOQk+EGJv+yld8mDuD09Wh0OsHWmcNISc9iyBeraV6jPIHebpbG7tqo0OvRlwskcfQodD4+eH71NfFDhuDUsSNZBw9iji2+lP29oq0BFYEQ4hugNco6UAdgnhAiBDAB1S2KHrJwPgAjhRC91L+DUNRO/YDdUsoE1fZqCxsdgNoWD10ZIcTdxvSBwEohhD/gAFi2v15KmTvvsB+YJIQIBP6QUl4qYAcp5ffA9wBX63Uq9DQYo+Ow8/PJ27bz9cEUY60pb4qOIzPsHBhNGCOjyAmPwL58ObLOXLTZ+WxDfP6IBnDw98oLNshrNzH/LTBm6TbKTxoIQOlGNSjdrBZ+g7qgK+WEsLfDlJbJzVm/WtVPNSRQOiB/VOXq70laTGJ+m65OeNUIpM9KJa2Li48b3X8ay4ZhirS4q58n3b4fzdYxC7h9vXCKolRDAq4F7KdHW9v3rBFIz1X59rv+PJY/h35OrEWgQOLlWxjTs/CsEWi1P82QgKvFqLCUnydpUdb2PWoE0mO1Yt/Zx40uP4/lr6GfU7ZBVSo/15Tmk17GoYwLUkpMWTmcWRRqdQ7phgRcLO6Di78nGVH50y/2rk641wyi/e+T89pos2gc/wz+jAS1r+V72p4eexj2b0cl4G5h393fi2SLe1yQExv288LMYXl1rxw8R3piCgDnd54gsG6lh+6AfN1diVL7ABCdlIqPWymrMmv2n+Hbt58HoH4lf7JyjCSlZbD5yAVa1aqAvV6PZ2kXQioHcOZGtJUDMsfGoitbNm9b5+ODKT7Oyr4pNpacs2fBZMIcFYXx5k30gYHY16mDQ71gXHr2RDg7g509MiOD1B++f2Dn/7ivAT1MB3QG6J27IaV8RwjhDRxBUS+NBuqjTAtmWtTLe80XQrRDcSgtpJTpQohdgBO23wVz0anlMyx3CiHOoIxmbC10fA18LqVcr7Y5zVZ/pJTLhBAHgeeALUKI16SUO+7Ql0Jknb6AfYVy2JXzwxgdR6ln2xaKcEvbsQ/XZ58mdV0oOvcy2FcMJCfCUKTN1BOXcVJ16rOjEvDq2ZrL71irXNqX9SBH/TLx6NQkT6f+8vAv8sr49H2aUvWrFHI+ANEnr+JeyY8yQT6kRiVQvXtz/hr5bd7x7JQMvg95K2+798pJ/PPxMmLCwnEo40KPRePY98kqDEcK+WwAYk5exa2iH6WDfEiLSqBqj+aEjrC2v7B+vv2eqyaxb+YyYsPCKR3kQ+qteKTJjGs5L9yr+JNyM7aw/UoW9ns2Z/twa/tLgvPtd189if0zlhEXFs763vkRTI3GvkBOWmYh5wOQcOIqpSv5USrIh4yoBMr3bM6+d/LlnnNSMvij7pt52+1/m8SJ6cvynANCUL5bM7a9MN3mNSpp+zdPXsG7oh+egT7cjk4gpHsLlo6cZ1XGu6IfcdeiAKjVvkHe3xd2h9Huje7YOzlgyjFSuVkt/vlps812SpI65X25EZtEZNxtyrq7suXoRWYN7mJVxt+jNAcv3KRn89pcjUogO8eEh6sz/h6lOXTxJs81qUlmtpFT16Lo3y7Eqm7O+fPoywWi8/PDHBeHU/v23LaIcAPI2rMHp2eeIXPLX4gybtgFBmEy3CL545l5ZZw6d8G+Ro0H6nxAS8VjyQ5glhDiLSll7qRnbnZLNyBCSmkWQgzCxlSWRblE1fnURImmAzgEzBVCeKBMwfVGXTMCtgLDgf8CCCFCVFnt/wJ/CCH2SCkvCiF0KLLdn6vt5K4uDyrqhIQQlYGrUsqv1L+D1fMsPiYzcbPm4bdgFkKvI2XNFnKuXMfjnVfJOnOR9F0HyNh7BOeWjQhc+wOYzcR/9gPm2yl3tHlt0o/UXDYVodcRs2I7GRdvEvjuy6SdvELi1sP4DeuKR6cmSKMZY1IKV8Z8fU/dliYzu6Ys5vlf3kPodZxduZuEi5E0H9ub6FPhhIcWNdsK9Qd1xL2iL01HPk/Tkcqb55oBn5ARn2xl/58pi+n+q2L//MrdJF6MpMm43sSGhXPtDvb9m1Sn4dvdMRtNSLPk70mLyEy0nveXJjN7piym69L3EDodF1T7jcf3JvZkONfvYL+4SJOZI5MW0W7Z+wi9jqsrdpN8MZJ67/Ym4WQ4kVvv3EbZ5jVJNySQdsP2FE1J2zebzKyZuoj/LJmI0Os4vGoX0Zci6DymDzdPhXN221FaDepEtVb1MBmNZNxOY8U45V87IzmNv3/8k1HrPwYpObfzBOd2Fr0OVRTvfjiHw8fDSEpK5pnnB/D2sIH07t652PXt9DomvNiOt75di1lKejavTVV/L77dtJ/a5X1pV68yY3u1Yfry7SzdeRwEfDSgI0IIXnoqmKm/htJbfQHr0aw21cv5WDdgNpHy1Rd4fPo/0OnI3PwnpmvXKDVkKMYL58nat4/sw4dwaNIEr4WLkWYzKQvmI5OTbfT2wfO4T8EJ+RCjH9QprbkoUtaxKKOJBShrQ78D6cBOYISU0lUdfYyXUnZT6zuiRNKVAy4APsA0KeUuda1lPHALOAckSCknqaOsb1DWfexQovDeVO11Az5CcYQS2CSlfFcI0VPtZyRwAGgipWwnhJgGpEop/6fWn4gi/Z0DRAGv5E4D2sLWFNyDJCa+ZLMkPxHZsEvYfpl/Een1uHHUoWQnbrRs2MXDd+fuO83sFIte5bsX+4Fcc2PDfbd3rzzUNSAppQEl9NoWwRZ/T1TL7wJ2WdTPAp4tov4yKeX3anj0GpSRD1LKOOClIvqzEdhoY/86YJ2N/dMKbM8GZhfRHw0NDY1HyuM+Bfcww7BLmmlCiBPAaZSggbWPuD8aGhoajxTzPXweBU9MKp6HnsFAQ0ND4zHncV8DemIckIaGhoaGNY/7FJzmgDQ0NDSeUB5mkNm/QXNAD5HUFMcStR8hnUvUfpSu5GeKm2Xevcz9UNJhPum6kg8kum5fsm2kYSpR+yUdoQZg17DL3QvdB8bM30rU/oPiUaXYKS6aA9LQ0NB4QtGm4DQ0NDQ0HgnaFJyGhoaGxiNBGwFpaGhoaDwStDBsDQ0NDY1HgkmbgtOwhWvbhpSb+h/Q60hYGUrsfOuoGo8+z+A/cQg50YouT/ziTSSs3AqAfYAPgXNGYB/gDVISPuQjciKsJQ18nw4mZPpAhF5H+LJdXJi3wWY/yj3XlBY/jmJ7l8kkngxH2Olp9NlreNSrhLDTcX31Hi58vd5m3eptg+k29VV0eh2HV+5k93zrNpr2f4YWAztiNpvJTstizcQfibkcSUjPVrR547m8cn41yzOv2yQMZ60locs+HUy9Ga8i9DquL93JpSLOIaBbU5r+OJpdnSeRdDIcYa8n5L+v4V6/Epglp6YsIW7fuUL1cu2j13HjDvb9Vfu7bdiXqv14G/YB/NsF03DGQIROx5XluzhXRBtBzzWl9Q+j2NJlMglh4VTo1ZJab3fLO+5eK4i/Ok8uJJtdqW0wHT4ciE6v4+SKXRyYb9t+ja5N6DV/FIu6TSHqVDhO7q70WjAS/+DKnPrtb0KnLrFZr3bb+vSdOgSh17F35Xa2zrfOUNWmf0faDuyM2WwmKy2TpRO/I8pCstsjwIupoXPZ9MVqtv1gu297z17j0993YzZLerWow9BOTayOGxKSmfJrKCkZWZjNZkb2aEWbOpXIMZn4aNl2zt+MwWQ2061pLYYVqHs3Js/6nL/3HsLTw521vy64ewUbODZvgtvo4Qi9jrT1f5L6y/JCZZyfaUvpYYNAQs7lKyR++DH21arg/u5oRKlSSlLTRUvJ2L7rX/WhKLQpOBVVVXQuSgbrRBQdoE+llGseVh9s9GkdUFZK2eKhNqzTUW76m4QPmEJOVDxV139OcuhBsi7ftCqWtPEfbn1YWEws6PMxxMxbReqeE+hcnApLHesEDWYN5p+XZpNuSOCZzTO4tfUYKQXko+1KOVH1tc7EH72cty+wezP0DvaEtp+A3tmBTrs/5eaafaRHWGucCJ2gx/Qh/DRgNslR8byzfibnQo8RY/Hlc3LdPg4t3Q5ArQ4NeW7KABYO+oQT6/ZyYt1eAHxrBPHqD+MKOR90gvqzh7C372wyDPG0+2smUUWcQ+VhnUk4mi/rUHFAewB2Pj0BB+8ytFz6Pru6TLZWU9MJgmcPYZ9qv+192G+x9H12F7SvXqNGswaz8+XZZBgS6PTnDCK3HCP5UuE2qg/rTJzFfbi+Zh/X1yg6PW41g3hq4dhCzkfoBJ1mDGJF/zmkRCUweP10Lm07SvylW1blHEo50XhwZyKP5ds3ZeXwz/9+w7tGID41CogkWth/efowvhowk8SoeCasn01Y6BErB3N43R7+WapIUQR3aESfKYOYN2hW3vEXpwzmzK6is2CbzGZmr97Fgnd64evuSv//rqBtvcpU8c/XIfphy2E6NahG3zbBXDHEM3zBOjZ/VInQ45fIMZr47YMBZGTn8MLHv9ClUQ3KeZUpsr2CPN+1I6/07sEHM/5X7DpW6HS4jxtF3Kh3McXEUvbn+WT+sw/jtfx7pQ8sh+urrxD7xkhkSio6D3cAZGYWCdPnYIqIROftRdmFC8g8eBiZWoTQ5L/gcXdADyUXnFDU4NaiZKKuLKVshJKU1PaTX7h+UfIM99MndxQFVXchRKUiypSIg3YJqUb2dQPZN6OROUaSNvxNmU7NilXXsWoQQq8ndY8iE21Oz0RmWitzejaoQuq1aNJuxCJzTNxcd4CAzo0K2arzfh8ufrMRc1Z2/k4p0bs4IvQ69E4OmLON5KRmFKobFFKV+OvRJN6MwZRj4uSG/dTqZN1GlkU9BxdHmxE59Xu05OT6woJoHg2qkhoeTfqNGGSOiYi1+/GzcQ613n+RS99uxGyhdlq6ejli/zkNQHZcMjnJabiHVC5kP83CfmQR9mu+/yKX/4V9sL4P5hwTN9YdINBGG8Hv9eHctxsxWd4HCyo8b1s0zj+kConXorl9U7F/dsMBqnUsbL/NuD4cWLDRShE2JyOLiCMXrfYVpGJIVWKvRxGn3uMjG/ZRv8AII9PqHjtZOeH6nZoQdyMawyUbaqsqp69HE+TtRqC3G/Z2ejo3qs6uU1etyggBaZnKtUnNzMbHTcn6LhBkZOdgNJnJyjFir9fj6uRQZFu2aBxSD7cyd9OnLBqH2jUxRkRiumUAo5H0bTtweqqlVZlSPZ8j7bd1yBRFEsScqIgGGm9GYIpQnLk5Lh5zYhI6d/d/3RdbSCmL/XkUPKxkpO2BbCll3hhXSnldSvm1EKKiEOIfIcQx9dMSFPE5IcROIcQyVG0fIcRaIcRRIcQZVX4Bdf8wIcRFIcQuIcQPQoh56n4fIcTvQojD6qeVRZ96AxuAFVhk6BZCLBJCfC6E2Al8IoQoJYT4Wa1/XJVqoKh+Fwd7Xy9ybuWPKHIM8dj7ehUq5/ZsS6pt/ory307A3l/RmXesXA5TchoVFkyk2qYv8J84BHTWt9HZz5OMyHxJ7QxDAs5+HlZl3OtWwDnAC8M267fTiI2HMKVn0e3kN3Q98iUXF2wiJ6nwG1kZXw9uW8h2JxsScPP1LFSu+cCOjN89ly4TXmHDtMLTPMHdmtt0QM7+HmRY2M80JODsb23fTT2H6FDrc7h95gb+XRoj9DpcyvvgHlwJlwDruk4F7GcYEnC6B/t+Bew7BxQ+dxc/T9It2kg3JODsb30fPOpWwCXAi1vbih4llO/RnOtr9xfaX9rPgxRDvvpHiiGB0gXus2+dCpQJ8OTKjhNF2i8Kd19PEi36n2iIx93GPW47sDPTd39Frwn9WTltIQAOzo50erMnm75cfcc2YpJS8fPIdwC+7q7EJFlrN735bHM2HT5Ppyk/MXz+Oib0aQtAhwZVcXawp+PkH+ky9WdefaYhbqWc7vk87wedjzemmPzpb1NMHHofa80gu6BA7MoH4v3dV/j8MA/H5oWnCe1r1wR7O0yRtwodux/MyGJ/HgUPawquDormjy1igI5SykwhRDVgOdBYPdYUqGshyT1USpkghHAGDgshfgccgSkoo5kUFEG4XJXTL4G5Uso9QojywBYUXSCAfihaQNHAb1jLKlQHOkgpTUKIWcAOKeVQddR0SAix7S79zkN1lK8DTPGsR5/SFYrQkbd+AJK3HSJp/W5kthHP/l0I+mw0V1+ZjNDrKNWkNpeeG0X2rVgqzHsfjz7PkLjKQpHT1g/lLe0LQf2PBnB4VOHpPc8GVZBmMxtDhuPgVop2a6cQ8/fpwqJlNs7B1lvUgV9COfBLKPV7tKT9iOdZPS5/nj0opAo5GVlEX7Txhny3ayQE9aYP5NiowvP2N5bvonS1ANptmUl6RBzxRy5hNlpncRDFsF/3LvbbqvYTjlxCGm1kiSjGfWgwbQAHRxe+D7l4NaiCKSOb2xdsjSJsnYPlYcEzUwawaXzR9u+ErWtk6x7v/mULu3/ZQpMereg6ojeLx31DtzF92f7TJrLSswqVL6q7RbX719EL9GhWm1efacjJcAOTf9nKbxMHcPp6NDqdYOvMYaSkZzHki9U0r1HeSjK7xCnG/7Kw02MXFEjc22PQl/XBZ8GXRPcfmjfVpvPyxGPqRBJnzClU937RouBsIIT4BmiNsg7UAZgnhAgBTChf/rkcsnA+ACOFEL3Uv4OAaoAfsDtXCE4IsdrCRgegtsUDXUYIURpFgK4qsEdKKYUQRiFEXSnlabXcaillbj6STkAPIURutm0noDyK8F1R/c5DSvk98D1AWEVFHConKk4JIFCx9/ciJ8Zax86UlK94mrB8K/7vD0apG0/G2atk34wG4PbWA7g0qGHlgDIMCTiXyx9ROft7khGdlLdt5+pEmZpBtP1jsnJCPm60XDSOfYM/I6hXS6J2hiGNJrLik4k7fBGP+pULOaDkqATcAvLbKOPvSbIq8W2LsA37eX7mUKt9wd1bcHJ94Td7gIxbCThb2Hfy9yQjKt++nasTpWsE0fqPKQA4+rjRbPF4Dg76H0knwzn9Yb6MeJsN00gLj7qjfWd/TzIfoH1QRjwuFm24+HuSEZV/H+xdnXCvGUT735X74OzjRptF4/hn8Gd5stnle9qefgNIiUqgtMWorbS/JynR+efg6OqEd41AXlkxCYBSPm70/mksvw/7nKhT4YXsFSQxKh4Pi/57+Htx+w73+MiGffSb+R8AKoVUpWHXZrwwsT/OZUohzZKcrGx2L9liVcfX3ZWoxPxnPTopFR+3UlZl1uw/w7dvK8q59Sv5k5VjJCktg81HLtCqVgXs9Xo8S7sQUjmAMzeiH6oDMsfEoi9bNm9bX9YbU5z1eqkpJpbs0+fAZMJkiCLnxk3sggLJOXcB4eKC12ezSf7+Z3LO2A5kuR9M8lEJLRSPhzUFdwZlhAKAlPId4BkURdMxKKOQ+igjCMtJ3Ly5H1UdtQPQQkpZHziO4gzulBhLp5YPUT/lpJQpKAJ1HkC4EOIaUBFroTzLOScB9LawUV5Kee4u/b4j6Scv4VAxAPtAX4S9He7dnyI59JBVGTuf/KmUMh2bknnlZl5dvZsrek9lodW1ZTBZl25Y1U08cRXXSn64BPkg7PUE9WyOYcvRvOPGlAw21HmTzU1Hs7npaBKOXWbf4M9IPBlORmQcZVvVBkDv7IhXo2qkXC48LRBx8greFf3wCPRBb6+nfvcWnAs9alXGq6Jf3t812jcg7lr+l7QQgnpdm3Fyg20HlHTiCq6V/XApr5xD4PMtiNpqfQ6b67zB1iaj2NpkFInHLuc5B72zA3oXJe+ez1N1kUZToeCCpBNXKGVhv5wN+3/VeYPQJqMIvYt9sw37AAknrlK6kh+lgnzQ2esp37M5ERZt5KRk8EfdN9nQbDQbmo0m7thlK+eDEJTv1ozr62xfI8PJq3hW8sNNtV+7e3MuW0iJZ6Vk8FWDt5jfegzzW4/h1vErxXY+ANdPXqFsRX+81HvcuHtLwkKPWJXxsbjHdds3JOaaAYDP+n7I5NbDmdx6ODt+/pO/vllTyPkA1Cnvy43YJCLjbpNjNLHl6EXa1rNeT/P3KM3BC8rzfzUqgewcEx6uzvh7lObQxZtIKcnIyuHUtSgq+XoUaqMkyT53Hrugcuj9/cDODpcO7cn8x/p+Zfy9F8dGIQDo3MpgFxSIKdIAdnZ4fjKd9M1bydyxu0T69yDXgIQQXYQQF4QQl4UQE2wcHyuEOCuECBNCbBdCVLibzYc1AtoBzBJCvCWlnK/uy9V3dgMipJRmIcQgoKiAAzcgUUqZLoSoiRJNB3AImCuE8ECZguuNumaEooo6HPgvgBAiREp5AmX6rYuUcr+6vxIQCky20e4WYIQQYoQ6WmogpTx+D/0ujMnMrakLqLzkI9DrSFy1jaxLN/Ad05+MU5dI3nYI7yHdKdOhGdJkwpSUQsT4L5W6ZjOGj3+m8tKZIAQZp6+QsGKrlXlpMnPig0W0Wf4+Qq/j2ordJF+MpPa7vUk8GY5ha1GzoXB5YShNvniDjrs+QQjBtRW7uX3uZqFyZpOZ9VMXMXTJBIRex5FVu4i5FEmHMX2IPHWVc9uO0WJQJ6q2qovJaCTjdhqrx83Pq1+xWU1uRyWQeDOmkO3ccwj7YBEtlyv2ry/fRcqFSGq+14ekE1eJusM5OHqXocXyCWCWZEQlcnTE/EJlcu23UO3fuAf7Dt5laLl8AtIsyYxK5JgN+7ltHJm0iHbLlPtwVb0P9d7tTcLJcCLv0AZA2eY1STckFJ7+tLC/depiXlryHkKvI2zVbuIuRdJmbG8MYeFc3nZn+2/tmYtDaWf09nZU69SYlQPnWEXQmU1mVkz9mRFLJqHT69i3aieGSxF0G9OXG6euELbtKO0GdaFmq3qYjCbSb6eyeNw3d2yzIHZ6HRNebMdb367FLCU9m9emqr8X327aT+3yvrSrV5mxvdowffl2lu48DgI+GtARIQQvPRXM1F9D6T1LGY32aFab6uV87tKiNe9+OIfDx8NISkrmmecH8PawgfTu3rn4Bkxmkj77Gu8vPgGdnrSNmzGGX6P0fwaTc+4imXv2kXXgME5NG1N22c9gNpM87zvMyck4d+6AY0gwujJlcOmqtJk08xNyLl25p3O4Ew9qbUcNBPsG6AhEoCyBrJdSnrUodhxorH5HvwV8ShFq1Hl2H1b0gxDCHyUMuxkQizLKWICyNvQ7kA7sBEZIKV3VEc94KWU3tb4jSiRdOeACyuhpmpRyl7rOMh5lWuwckCClnCSE8Ea5aLVQnO3fwBxgLxAoLU5eCHEMeEv9bJRS/qbudwa+AFqijIauSSm7qes+hfp9p2uQOwVXUlzMKn746b/hqGPJPytaNuy7U9LZsK8L29F4D4rPv29Xovah5LNhx3R/rUTtA5Tbv+O+b3SwX4ti/9OGRe0vsj0hRAuU79vO6vZEACnl7CLKNwDmSSlb2Tqey0NbA5JSGrCe5rIk2OLv3BPbBeyyqJ8FPFtE/WVSyu/VsOk1KCMfpJRx2PbA5Wz0L3eK8GCB/RnAGzbKX7LVbw0NDY3HBfM9DDAsA6ZUvlfXsEH5zrScColAGUwUxTBg893afFIyIUwTQnRAWRPaijJS0tDQ0Pj/mnuJgrMMmLKBzZhOmwWFGICyLt72bm0+EQ5ISjn+7qU0NDQ0/v/iAUbBRaBEHucSiLLkYYU6EJgEtFVnre7IE+GANDQ0NDQKcy9TcHfhMFBNDdiKRFlOecWygLru8x1KgJft6KICaA5IQ0ND4wnlQf0QVUppFEIMR4kK1gM/SynPCCGmA0eklOtRoo1dgdXqby9vSCl73MnuQ4uC04D0L94o0Yt9aHbC3QvdOqtPiAAAIABJREFUB9n3EGn+b6kZZDvk+EFhNpbsT988m5X8T+uu/uVYovbTs+1L1H6VmnF3L3SfGDNL9lktu+HHErUPYO9d+b6j4Kp4Nyz2d86VuGMlH8JZAG0EpKGhofGEoqXi0dDQ0NB4JJjyMoo9nmgOSENDQ+MJ5XFfYtEckIaGhsYTyuMuSKc5IA0NDY0nFG0EpGETXYU6OLTtCzodxtN7MB6xzhRs/9SL6INqKBt2DgiX0mTMH6Mca/0C+op1Acg59Cemi9YZigE8nw6h6swhCL0Ow9Lt3PjaOjmE30vtqDx1INlRSuRc5M+bMSzdgWudilT79D/YuTojzWauf/EHsetsywF4PV2fmjMHIfQ6Ipbu4NrX662OB7zUlupT+5OptnHz5y1ELt0JQMPlE3BrVI2kQxc4PuBTm/adWjTBY/w7oNORtvZPkhevKFTGpUNb3F4fhJSSnEtXiJ+syEH7fDUbx3q1yTpxmtgxk2zad27ZGM/33gadjtQ1m7m9cGVh+52ewv2NVwFJ9sWrxE1UUl/5fjMLx+BaZB4/TczIKTbtA+jrNMap75sInZ7sPZvJ3rLK6rjji29gV6O+suHgiK60Oyljeittj/wYfaWaGC+fIeObqTbtl27bkHIfvobQ64lfsZWY+b9bHffs056AD4aQE6UIy8Uu2UTCCkW6wz7Am6BPRuAQ4A1ScnXwdLIjrH++4f50CJWmDwW9jphl24mct8bquE/fp6k4dSDZqjCeYeFmYpZtxzHQhxo/vYvQ6RD2dhh+/pPoJdZJc3NxaNKU0sNHgF5HxqZNpC9fVqiMY7uncR00GJDkXLlC8swZeceEiwtei5aQtecfUr76snDd5k1wGz0codeRtv5PUn9ZXqiM8zNtKT1sEEjIuXyFxA8/xr5aFdzfHY0oVQrMJlIWLSVj+y6b53AnJs/6nL/3HsLTw521vxbWlypJHuDvgEqEx94BCSEmofzgyQSYgTeklAeLKLsIi0SidyjTFrit2nsnNyt2gXJvAulSysIynveLEDg83Y+sP75Apibi1G8ipqthyARDXpGcv1eTK5ZsV/9pdGWVHyHrKtZF5xNE5tKZoLfD8cXxmK6dhmyLLJ46HdXmDONk3xlk3Uqg0ZbZxG05QnoB4bfYdfu49MFPVvtMGVmcH/41GeFROPh60Cj0ExJ3nsCYnG59DjpBrTlDOdr3YzJvxdN8yyxitxwlrYAsQdS6/Zz/YGGhS3Dt243onR0IfLWD7Wuk0+Hx/khi3nkPU3Qsfku+Jf3v/RjDr+cVsQsqR5kh/YgaNhKZkorOI1/OOPmXVeicnHB9oVuR9j0njiD6zfcxRscRsHQe6bv3k3M1X9rCrnw53Ib2I2rwaMwF7N9evBrh5EjpPs/Ztg8gdDj3e4e0LyYiE+MoNfFrjGEHMBvy28ha/R25Pxe3f7rH/2vvzOOjKq/G/z2ThH0n7ItaUdxFARW1KlqXVlH7s9a1rbXVWtuKG7ZqX5eKtlq3CtRdW9+6v62W2lpwAwRUNgFBQRBBdsK+JZBMzu+P80xyZzIJgXkmmcTn+/nMJ3PvzJxzJzNzz33OSl6vPpWPjX0VadKUgm9WoyMWo+ddP+OLS26jdNU69h/9AJvensKOBcndyze8MZHlt1UdSrfXg9exauSrbJ04k1iLZmh5StV8LMY37rmCuRf8jp0r13HYm/eyfuxUilO+R2v/OZkvb01OS965egOfDLkF3VlGrEUz+o17iPVjplK6OmWeUCxG66HXsnHYDcSLiujw2OPsmDyJ+JLKzzmvRw9aXnwJ63/1C3TrViRlbHWry3/CztmzSEssRrsbhrJ26DDia4ro/MyjlLw/mbLFEfk9e9DqhxdT9LPk75GW7GD97/5AfNlyYoUd6fzsY5R8NLVikFxtOfc7p3LxeWdzy13379brfJDrWXB1NQ9oj3AdWM8CjlTVw7B5QFVnA+w+w1S1H/AbrHI3VW++qj6WFeMDxLrug25ag25eC+Vxyj6fRt6+h1f7/Ly+AymbP9Ve27E78eULQMuhbCdatJS8vQ5Oen6bI/tQ/OUqSpasQUvLWPP6JArPqDKsNS3Fi1ZS7Iar7Vy9gdK1myjoWLXLdtsj+7D9y1UUL1mDlsZZ9fpkOtdSB8D69+dQtrX61tdNDj6AsqXLbW5KWRnbx75HixOTp563+u6ZbHllNLrFRjiXb6gc9rZj6seUb08xmhGaHtKXsqUrKFu+CsrK2DZmHC1OSpbf+v99my0vj6Y8jfySKR+jNcgHyNunL+VrVqBrV0G8jNJp48g/fFC1zy8YOJjSqeMqtuPzZqIlxdU+v0W//dixeCU7l65GS8vY8K/3aXtqTf0hK2m6Xy/Iz2PrRBvVXb69BC1J7oLd6og+FC9exY6vTP7af06kw+lVx0mnQ0vL0J1lAMSa5iPVdAkvOOBA4iuWE19pn3PJu+/S9Ljjk57T/KwhFL/+GrrVPgfdGBmuuP/+xNq3Z+fUqWnlNznoAMqWLSe+wn2P3n6XZickf84tzzmTbf/3zyrfo7Kly4gvswuq8rXrKN+wkViK8asNA/odSts2rXf9xCwQ1/Ja3+qDnDZAQDdgbaKnkKquVdUVInKbiEwVkTki8oSkmR0sIv1FZLyITBeRMW4cRCoTsMmoiMg4EblHRMYDQ0XkjsQUVBHpIyJvi8gsEZkhIvu6/cPcccwWkTtr+6akZTt0S+WVoG7ZgLRM/8WW1h2ItS2kfOk8AMqLlpK398GQXwDNWhLr1RdpnTyEq2nXDuxYsa5ie8eK9TTt2pFUCs86mgHv3c/BT91A0+5VH299RB+kIJ/ixaurPNasawdKIjpKVqynadcOVZ7X5ayjGPTevRz+1HVpdVRHXudC4qsri1LL1hSR17kw6Tn5vXtSsFdPujz9J7o8O4Jmg2p3ckzIL1sVkb96bRX5BXv1pGCvHnT9y8N0e+4Rmh9bewMLIO06Ur6hUoduWEusXWH653boTKywC/F5M2stv6BrR0pXVhZ1lq5cS0Gaz7ndtwfR97+PsPejv6agm+lvtk934pu3sffjN7P/fx6m+y2XQSz5dNC0awd2Lq+Uv3Plepqkkd/xzGM4/J0H6fvkjTSJfMZNunfk8HcepP/0J1g+8vWqqx8gVlhI+ZpKt195URF5hcn/o7yePcnr1Yv2I0bSftSfaTLwKHtAhNY/v5otj6WfxwQQ61RIPCI/vmYteZ2SZwbl9+pJfu+eFD7+CJ2eHEnTY6p+jwoOOgAK8okvrzqcMZfxOZAuG+S6ARoL9BKRz0XkzyKS6K46UlUHquohQHNslVSBiBQAI4DvqWp/4Bng7jTyh1A5vA6gnaqeqKoPpDzveWCUm8R6LLBSRE7DRoIfBfQD+ovICakKRORKEZkmItOemexG7u5GvXFe34GULZhRMSu+/KvPiH85h2YX/Jqm3/4p5SsXQarrJN2Y+pSl+Nqx0/hwwNVMG3wjGybM5oARv0x6vEnndhw48lfMv/bP6efUp30Pyc8rGjudCQN+xQeDf826CZ9w6Iif7+rt1kzKcUheHvm9erD6yutZe+vddPjtDUirltW8OIWq1yxV32deHvm9e7DqpzdQ9Jt76Hj79cRa11K+KUmzL/0PvWDgSZTNmGgr20zkp7yHTW9P5dPjfsr8M65hy8RZ9H7wWnsgP49WAw9ixfBn+HzI9TTp3ZUO55+SIn7X8je8NZXpR13FrFOuZ+P7s9nvT7+qeGzninXMOuV6Zgz6BZ2+fxIF6UZlp9WR8pS8PPJ69GTDtUPZdNfvaDNsGNKyFc3POZcdH31EeVEN3TNq8R4kP4/8Xj1Ze/V1rL9tOO1vvjHpexTr2IH2t93MhuH3pf8t5DDlqrW+1Qc5bYBUdSvQH5tRUQS8LCKXAYNF5CMR+QQ4GTg45aV9gUOAt0RkJjbptGfk8T+6/VdicysSVIlCi0hroIeqvuaOqURVtwOnudvH2FC9AzCDlPoenlDVAao64PJjD7R9WzcmrVqkdXt028bUlwKQv/8A4vOTx3WXTX2TkueHs+O1PwFC+cbkwPGOleuTVhtNu3eoSDaokLFha4WLZMXf3qH1YZVjkPNaNefQ52/myz+8yObpC9IeV8nK9TSL6GjWvQM7ViVf4ZZGdCxL0bEr4mvWktel8ko1v3Mn4kXrkp5TtqaI4vGTIR4nvmIVZUuWUtC7Z6qo9PJXF5HfNSK/S2EV+fHVayke9wGUxSlbsYrSxcvI711llFS16Ma1xNpX6pD2hZRvXJf2uQUDTqR0yrhaywYoXbW2YkUDUNCtkNLVyZ9zfOOWis9g3YtjaXHIvvbalesonruInUtXQ7ycTWM+pPkhyZ/PjpXraNKjUn6Tbh3Yubr679Hqv71NyzSfcenqDRTPX0qbow+s8lh5URGxzp0rtmOdOhFfl9yqJ15UxI5JEyEep3zVKsqWLiWvZ08KDj6YFud+l8IXX6L1z39Os9NOp9UVVybLX1NEXkR+XudC4mtT5K8pomTCJPserVxF6VdLye9l3yNp0YKOD/yezU88Q+ncz6ocf64TVkAZoqpxVR2nqrdj47UvAf6MrW4OBZ7E5gBFEWCuqvZzt0NV9bTI48Pc/lNVdU5kf7roYnXrFQF+H9HRR1Wfrua5SZSvWoy064y06QixPDMyX1QNokr7LtCsha1yKnYKNLOrMynsQaywB+VLPk163ZaPF9L8G91o1rszUpBP53OPY+2Y5Ey5Jp0rXX6Fpw9g+wILLEtBPof8ZRirXx1P0b8+rPY9bP74C1p8oyvNe3dCCvLoeu6xrBkzvVodnU8fwLYFy1PFVMvOT+dR0KsHed27Qn4+LU4bTPGE5Gy84nGTaDqgHwCxtm3I792TsuUr04mrwo6588nv3YN8J7/l6SexfXxyLsr29ybRbKDF5mLt2lCwVw/KltVOPkB88XxinXsgHbtAXj4FA06ibFbV/2msS0+kRSviiz5NI6V6ts9aQNN9utOkVxekIJ/2Q77J5reS83PyO1de6LQ99ShKFi6reG1e21bkdbD4XqtjD6uSvLB15kKa79ONpr3se1R4zvGsT/keFUQ+4w6nD6DYfcZNunUg1qwJAHltW9J64AEUf1HVfVU6bx55PXoS62qfQ7OTT2bH5ElJz9kxcSJNjjgCAGnTlvyevYivXMHmu4ez9sLvs/aiC9ny6KOUjB3D1ieTx9ns/Gwe+b16kNfNfY++dTIl7yd/zsUTJtG0f+R71KunxR7z8+lw7+/Y/uZYSt4dX+XYGwLlaK1v9UFOZ8GJSF+g3E0fBXN1zccmka4VkVbA94DUrLf5QCcRGaSqHziX3P6qOnd3j0FVN4vIMhE5V1Vfd6PB87CusHeJyPOqulVEegCltWpDruXsfO8lmn53KEiMsrmT0PUrKThmCOVrlhBfNBuA/L4Dic9PSbGO5dHsfBt/pDtL2DHmmSpuG42Xs+DmpznspVstDfvF99g+fxl733QBW2Z9wbox0+hxxXcoPG0AGo9TunEr864ZBUDnswfR9pgDKWjfmq4XDAZg3jWj2Dp3cRUd825+liNfugXJi7H8xffYNn8Z+950PptnLaJozHR6X3EGnU/rj8bLKd24lTnXVPrqB/7zDlr26U5ey2ac8PEo5l73OOvGza5UEC9n/R9H0HnEvZAXY9voNyldtIS2P7uMnZ/Np3jCB5R8MJVmxwyg2yvPoOVxNj7yBOWbNtv7ePJhCvbuhTRvTvd/v8T6u+6n5MNpyfL/MJIuj/7e0rD/OYbSL5bQ7uc/Ysenn1M8/gOKJ0+j2aD+dP/7U1BezoaHnqR80xYAuj7zoMlv0ZyeY15g7R0PUvJBymdVXk7JS6NoMfQeJBZj56SxlK9cQtMhPyS+5HPKZpsxKhh4EqXTqp7gWtz4ALGuPZGmzWn1h79R/NxDxD+NGPl4Octue5xvPHcHkhdj/StvU7JgKV2vv5jtsxey+e0pdLpsCG1OPcpWcZu28NWND1cc2/K7n6XPC8NBoPiTL1j3YkqadLycRbc8xUEv/g+SF2P1S+9S/PlSeg27kK2zFrJh7DS6/fRMOpw2EC2LU7ZxKwuvHQlA8/16svftl5nLSoQVj41m+7yvqEJ5nC2PPEz7++6HWIySN/9DfPFiWv74csrmz2PH5MnsnDqFJgMH0vHZv6Ll5Wx57FF08+aqstIRL2fjAyMofPheiOWx7Y03KftyMa2vuIzSzz6nZOJkdnw4lWZHDaDzC89AeTmbRz5O+ebNND/9WzTtdxixNm1o8Z3TAdg4/F5KF3xRO92OYbf/gakfz2bjxs2ccu6lXP2TH3DekNN3S8aekut1QDndDVtE+mOxnHZAGbAQc5tdi82jWIxlxS1R1Tuiadgi0g94BGiLGdqHVfXJ6lK1RWQccKOqTnPbdwBbVfV+EdkPy5YrBEqB81V1kYgMBRLD4bcCl6pqtd/O0A1714Ru2LsmdMPeNaEbttGyxd61Puds2744dMOOoqrTsaB/Kr91t9TnXxa5PxOokhQQfU7K/pNStu+I3F+AxZpSX/MnoGrlWyAQCOQAoRA1EAgEAvVCLnu4IBigQCAQaLTkeieEYIACgUCgkRJWQIFAIBCoF3I9BpTTWXBfd0TkSlV9YtfPzF0dDV1+Xeho6PLrQkd4D42TnC9E/Zpz5a6fkvM6Grr8utDR0OXXhY7wHhohwQAFAoFAoF4IBigQCAQC9UIwQLlNXfiLs62jocuvCx0NXX5d6AjvoRESkhACgUAgUC+EFVAgEAgE6oVggAKBQCBQLwQD9DVDRKoUH6fbFwgEAtkmGKCvH1NquW+3EJE2Nd08yH8zcv+mTOUF9gwR2SAi66u71ffxBRoW4cr3a4KIdAa6Ac1F5FAqJ722AVp4UDEXUCe3O7DF3W8FLAd6Zyi/a+T+hcB9Gcqrd0TkTGycfMVEX1X9nUf5PYC9iPzOVXVChmILsc/1dqAI+F+3fQl+vkcViMi+wDJV3SEiJ2GDKJ9T1fTz63MQETke2E9VnxWRTkArVf2yvo8rVwgGKEcQkS2QtnWtAKqqma4izgQuB3piI80TbAH+J0PZqGovABH5M/BfVR3ttoeQZi7TnqjwIGOXiMg9qnqLu3+qqr6VJT2PYSfswcBT2GTfjFeiEfn3AhcAnwJxt1uBjAyQqsad/NNU9ejIQyNE5EPg3kzkp/B3YICI9AGeBkYDLwDf8SFcRI7BBl4eCDTBJh1v8/BbS8i/HRgA9AWeBQqAvwHH+ZDfGAhp2F8zROT7qvpKFuVPU9UBu9q3B3I3Au9iBnmwu1+Bqv6/TORH9MxQ1SNT7/tGRGar6mGRv62Af6jqaZ7kzwcOU9UdPuSlkf8h8BDwiqqqiFwAXKeqx3jUMUNVjxSRYUCJqo4QkY9V9QhP8qdhq+lXMUPxQ6CPqt7qSf5M4AhgRuKYE5+3D/mNgbACylGcyyzqmvkqQ3nXpLsfkf9IJvIjrBeR32BXegpcCmzwIPe8yP2RHuTVN8Xu73YR6Q6sA/bxKH8RdsWdFQMEXIytHh4VkXLgQ8wN55NSEbkI+BEwxO3zOi9cVReKSJ5b2T0rIpM9it/pjLMCiEhLj7IbBcEA5RgicjbwABZHWYP58D/DYgWZ0CnD19eWi4E7gUTSwATgokyFquo70W2XuXcgsEJV12UqP0JnEbkeW2kl7keP40FPet4QkXbAH4EZmLF+KlOhIjLCydoOzBSRd4gYIVWtcvGxBzrygLNU9cxMZe2CHwNXAXer6pcisg92YeOL7SLSBPs/3QesBHwaiVdE5HGgnYhcgbnAn/Qov8ETXHA5hojMAk4G3lbVI0RkMHCRqn6tO+mKyCjgz6o612XVTcZ89u2Aob7cis5vXy2qeqcPPSk6mwLNVHWTB1k/quFhVdXnMtXh9IxX1RN9yKpGfh7wV1W9NIs69gJWY/Gf64C22HdsoUcdpwKnYRc0Y7IVU2yoBAOUYyTiJc4QHaGq5SIyRVWPylDuDar6gIg8RJqAvqpen+ZluyP/tXRyI/IzitGIyFxVPdjdHwqcoqpnO/fVG9mK1WQLEWkB3AD0VtUrRGQ/oK+qvuFJ/lBV/dOu9mUgfzjQGngJ2JbYr6qzfch3OsYAQ1R1py+ZaXQ0xz6D+VmQvQ+wUlVLIrq6qOpi37oaKsEFl3tsdAHpCcDzIrIGKPMg9wv3d44HWelIxGXOwdyHz7vtiyK6MyF6EjoV+D8AVV0hIpL+JbuPc5WMU9UFTu7TWPxpCfAjVf3Yk6pngenAILe9DAuGezFAWNwk1dhclmbfnpJY/UQNv+In4zHBYmCSiIwm2ch5cYO6DM37sRXQPiLSD/idqp7tQz72eR4b2Y67fQM9yW/wBAOUe5wDlGAugUswt0DGtSGq+rr7+3SmsqqR/w6YC0tVK05CIvI6MN6Dik0icgawAjgeuMLJzwOae5CfYCjwF3f/IuBw4BtYNtMjwDc96dlXVS9wQXZUtdiHIXXyLsZOqKMjD7XGEh28oKq+/g81scLdYtjx++YO4ChgHICqzhSRvT3Kz4+u3lR1p4s5BRzBAOUYqrotsvlX3/JF5C3Su+C8pP9igfu9I26G3vhJgLgKW2V1BW5Q1ZVu/7eA/3qQn6BMVUvd/bOwwsd1wNsuUO2Lnc4lk8iQ2hc/GWuTsWB6IZbMkmALkLF7zLk891LVD9z2NVixMcBLqrooUx0JshFvS6FMVTd5XECnUiQiZ0dq4s4B1mZLWUMkGKAcI6UgtQmWduqtOA74beR+M8y95DNV9wbgfVeHArAf8PNMharqPOBbIjIocfJz+8eISMbB+wjlItINSx0/Bbg78pjPldbtmOHsJSLPY8WJl2UqVFWXYO7CQbt67h7yR+DlyPYvMTdlC2yl7i1pwHUOuImq3SJO9qRijohcDOS5GNw1mAH3xVWYG30kloSwFKs1CjhCEkKOIyLnAkclqvOzpMNrRpO7sj/IbX6K1UPEa3jJ7siuUhwqItNVtb8n+WcBj2MZdv9S1YSr70TgJh+px87V1hNLlT4GOzl9qKrero6zVeWf+v+PFoaKyPs+XXMiMhYzdjdiJ/MfAUWq+mtP8lsAt2JZagBjgOGJpAFfuJiuqOoWn3IbA8EANQBE5ENfFeaS3Bg0BvQHHlXV/X3IT9F1AhaPOFdVu+7q+buQdRR2VX8jdhWeoA3wfZ/V5c5Pf7Sqvh/Z1xL7vWz1pMOb0axGflaq/EXkU1U9KLLdSVWL3P3PVPXATOSn6Jquqv2j3QN8XSy52OEfVHVYxgdaVfalqvq31BqyBB5ryRo8wQWXY4hINF05hp08fF4lRJuGlgFf4gL6PhCR/pjROQ+L/VxDsttvT2mJxTXySY4pbQHO9yC/Ahcsvo+IGyslNueDD0VkoKpO9Sy3gixV+W8VkT6JWpmI8dmfSKaaJxKxuJVijVtXYCvHjFHVuPuuZoNEMWs2EicaFcEA5R5DIvfLsFTUc3wJV9c01DcicifW/HI18CKWajrFV9adqr4HvCciz/oMdNfAWBE5D+vPlg03wWDgZyKyBDtxJ5rO+lrJZavK/w6si8NdWAcHsFX0/wAZ1ZKlYbiItMXiiiOw1e51HuV/7DIFXyU5zfsfmQhV1cfdCmuzqj6U4TE2aoIL7muEWHv+7aq6QUQGYOnMC30UP4rIOmx19SDwH7eKWKSq38hUdoqeI4HfAHuTPGbAayGqSwZpiV0ElOCvK3lC/l7p9rskAl/ys1LlLyKHA7+msj3UHOCPqjozU9l1iYg8m2a3qurlnuS/p6qDfchqrAQDlEO4NM2bsMAxwDSsMG6iiLTVDFq1iMitmKutHHgOG88wHquDmKqqN2R47AXAGVjtzAnAW267h6qWZyI7Rc884BbgE+y9AKCqPopd6wUXXzoXuNhHkkNdICKHquonWZJ9H7BIVR9L2X8d0NVXEkI1ur25RUXkbszwv0zyCmtGtS/6mhEMUI4gIldjzQpvwgwPWPxnOFa9fouqHp6B/E+xYsqWWJpuV1Xd5gzHTHVtbnzgsovOxozR0cBYVfWSfioik1Q1a/NU3AqrWnydPJx77DtYvOwMbPbNP1T1XxnK3Q/L7FqPrUafxIpnvwB+6vHk+j7QAXgFeNmlyXvBfVcPSb1wEZEYMFtVD/Gly8k9CEvYuAjYpBmODonIfS/NbvWYRt7gCQYoRxCRz4DjVHV9yv6OWJuW61X10QzkR9Nlk2aqpEtt9oVYx+fzfMWCROQ0LMHhbZK7PI+u9kW7Jz/dSSOiJrOTh1hzyouA04H3sKvjEaq6dyZyI/InYivcRLzkWuBfmBEarslD5DLV1QOL+12AufpeVtU/eJA7t7oLopoe200de2Gfw0WYm3UvYICGPm11SkhCyCFSjY/bt05ElmRifBxtxXpfxYA2YmMfwGIbbTOUnXbGUJa4BBvN3IpKF5xi0zIzpg589mOA94Hj1Y1mFhFf/dnARj4/4eRepaqvuv1vicgfa3jdbqOqy4EHReRN4GbgLiBjA4QlUOynqguiO93qrria19Qalw3YFmuk+j21vn9f+jI+InI08ASwL+YqvlxVP/Mhu7ERDFDusFlEDlfVWdGdLuDro9J/EvB9d38yyanLPtJzE6nR+2FxpYQr6Sz89IJL0N+3CyaKZH8kd3/M3fO2iCzCToJ5HuVH3Vaba3gsI5wxuAD7Hm3BVnK+YjO3AW+Kddye7vYNwIzctR7kF2Hp3F2w7+0C/JY6jMLq1SZgruiHsRVvIIXggssRROR4rIN0okuyYqnMPwIuVdWJHnTkYUWhf89UVg06xgDnq+pmt90Gc81825P8p4H7NAvt8538OhnJ7eQfh7mAzgNmAq8lVi8ZyNwOLMRWtvu6+7jtb6iql4FrIjIVM56vaobTequRfwgwDEhcbMwB7veV+ODSu8/D/v99sLlSp6vqFA+yU7tFZPV71JAJBiiHEJGuwNVYequUkHMpAAAR1klEQVRgac2jVHWVRx1e26WkkT8POExdF2CxYWuzVPUAT/I/AfbHTqw7qEyP9vIDr0sDFNEZw0ZMXKiqP85QVtr07gS+0rydrgJsxavAAlX1MTYknZ5W6qkDRTXyO2OruYuAXpnWyrmV7Y2RXfdHtzOtM2pMBAP0NUNEfgtspWpqaKq7Zk/l3wZ8F8vqwt1/TVWHe5K/b7r9vtKwRWQZlj0mWBA/qW2K+ptFMxpbQfxT/XdZyDoicjqWYfcV9r/qCVyhqmM96hiENTptpaq9nTv6Z6p6tS8dTk/LxGcgIntlaqSrqS9K4K3OqDEQDFCO4K7s030YXivkRWRpmt2qqr19yHc6BmK1QAq87yv118neG1jhCl2PxxIS/ubRgNY0kltVNePZTE7PidhV95nAFOyC4A3NsBGmJHdTT3oIv4W084CzVfVzt70/Zkx99oL7CPgeMDqSwTnHVwxQRI4FniLLBi5QPSEJIXc4qy6UZOpeqCXFWKdndX998jow0K2EngP+DbyAp/+fuhk0InKcqk6KPuZiNl5Q1fHAeBeXOxkrEn4GS5/ORG5d9R9bkzA+Tu/nIlLkW4mqLpXkeT1euqo7HsKSA0Y7XbPEGuh6QUS6APcA3VX1267eaJCvkoTGQDBAOYJP3/yuEJEDsHEJ0RkrL3iS/UssjvUadtX9ioiMUtU/+5APlKtqqVjT1odV9RER8TUmO8oIksdNV7dvjxEbWzEEWwkdiYcBhCLSoabH06X676b8RPr+HOdGfAW70DgfW8n5ZKlbpagr3L0G8JrOnGUD9xcsqSjRgfxzbKUbDJAjGKAcoQ5dJ7/F5p8cgNWknA5MxFYRPrgSm1+01em7B0vz9mWAykTkfOAHWPsasKF9XnBxh2OBTpLcTr8NHtOlReRlrEvEf7G03XGplf97SCKDMt2YT8XGi2dCNH1/E5XpxVuAzhnKTuUqrAtID6wYeyzwC4/ys23gClX1FRG5GUBVy0TEp4Fr8AQDlCPUoevkAqAfMENVfyA2/fNxj/KFyjb6uPs+Zx5fjq2w7lPVRSKyD9Z92xdNsCLXfJLb6W/G4hG+eBbr/eb1hKSq+/iUl0b+D6p7TESOqO6xPdS1Fis8zhbZNnDbXCeTxNj1Y/BT09doCEkIOYpLDY26yLzUWojIFFU9SkSmAydhGXGfeAzs3oSls0az4F5U1ft9yK8rotlQLk26lY9EBxE5WVXfleS5TxX4StGtLpahqhN8yI/o2R8rrL0YKFHVfh5lP5Jm9yZgmqr+05eebCHWV3AEVss0Byt6/Z6qzq7XA8shwgoox3A+9geA7sAarEfVZ1S2vs+Uj8X6sz2DNT3dTOVcl4xR1fvE+ql9E1v5XOUjC84lHfwG2IBVlj+OZdotxNJ/fXcY/r2IXIXFBKZjrYweVNVM29mcCLxL8tynBAr4qhGJTvpshnWnmI4lPGSEiPSksnlnHtALmyCb8aiHFJphruJEO6HzsNq4n4jIYFXNqCtCtg2cqs5w2Y59sd/CfFUt3cXLvlaEFVCOISKzsJPE26p6hIgMBi5S1SuzoKsP0Mb3ydt1P+hJ8ryejK76xLovv4jFYn6BdQ1PNNm8XT2NLI/om6mq/UTkEqx9zq+B6b7S4avReV62ulSISC/MbXlRhnImYLGel4GXVPUzsT5q3l1/IvIucFqiwFVE8jE32anYqv2gml5fC/lPkN7A9cLGQeyRgatudZsgFKJWElZAuUepWgPSmIjEVPU9EbnXpwIRuRDYV1XvFpFeItJfVafv8oW1k307lojwJZVJFYqtVjKhdSKTTkSuUNVE3OdNEfl9hrLTUeAq/c8FRrrMuyyoSeIhKl2XvllGZVubTNiCrcrbUhkjy9ZVbA9sfEgibtISS2mOi8iO6l9Wa/oAJ0cM3KNEDFwGctOtbhP4XOU2eIIByj02ikgrrJHh8yKyBmsX7wURGYlljZ0A3I11Q3gM6zvng4uxnmM+ThBRohliqYFcb002IzyOjUOfBUxwLW6yHUD2ZuFEZASVhiGGJZ7Mqv4VtUNVz3Sp3t8D7hWR3kB7ETkyC27Q+7CR4uOw/80JwD1iA/ze9iA/KwYu03ZKXyeCCy7HcD+uYuykcQl2pfm8qq7zJH+Gqh4pyfOBZmkGw+5S5P8DuNJlMHlDrMnmPOxE1Nfdx23vr56abNagX7CBbk9mUcdXvjpSiMiPIptlwOLUwlpPerpj8aALgS6qWmMvuj2Q3w2LXwkwRVVXeJT9E+C3wDgiBg5z9d6hqsOqf3WtdZyJxW+jCUVeumk0BoIByiFcVfwYVf1WFnV8BAzCAq1HujTRtzUyoC5D+f2xbgWzSR4YV6NfvBZy0/aAi8jP+khuHwZCam65tL+qNs1Qfm9fGZO7oVOw1UNnVV3kWXZ7rOFp9ATuLZMvywbuMaAFMBhr+fM9p+MnvnQ0dIILLodwS//tItJWVbPl7hmFxRk6icid2IygOz3K/ysWy/gEj66xujAwACJSXbKEYPNjMiXbLZdex3VrEJG/q+p52VAiIs8Bv8RWV9OAQmwYnZdmrU7HT4GhWELLTOAY4AM8ZPJFKAFWYgauj4j08WjgjlXVw0RktqreKSIPEOI/SQQDlHuUAJ+IyFskd6vOaOKoiPwHuFpVn3M1QN/CTqrnq+qcTGSnsF49dYyOIiIbqLlTRI0taHaDLlh1/4Y0ejIe3KeqS7K80o3GkTLtelATh6rqZhG5GAvc34QZIp+f/VAsNvmhqg4WayHl7WKpDgxcYnrrdueqXA9ktVC4oREMUO7xb3fzzV+AsSLyVywdd24WdABMFZG7sAaPURdcpsV3hRm+vra8gRWdzkx9wAXDMybLK12t5r5vmri06HOAR9W6k/vWV6KqJSKCiDRV1Xki0tej/KwaOOANV3N3H5WTXZ/yKL/BEwxQjqGqfxVrUtlbPU79dD2p/o2NO54mIv9LxEXmcdVylPt7UlQ9GaZhp7ascZlYzSK7vPjua/LPq+rFPnQ4srLSBQ4Xkc3YSqi5uw+eewpiJ9KvsAr/8S4bbosn2QmWuRP468BbbhXsLUZDlgyc2DiSpap6l9tuhbmk52Hu6YAjJCHkGCIyBJug2ERV9xGRfsDvVPXsXby0NrKbYN0ELsYKCaMGyOeVX9ZwWUUPYW6TdVgq7efqaeJqXZGSpZb4EYqqZtwRuz5wiQgF6ibhZkH+iVhG6H996RCR14AfA9dibrcN2Hv4ToZyZwDfUtX1Yi2RXgJ+haXCH6iqPnsKNmiCAcoxXHzmZKw7ciJN+hNVPTRDuWdg/vnRmEHzPacnoacTMBzooapnic1AOUpV/+JJ/kysUHCs6xRxKnCeql7lQ362EZFzgJ6qOsptT8F6hCnwa1V9tabX5wpi3S4uBfYmuePF9dW9Zjflx4DZ6qlHYS30eTNw0bIGERkFFKnqHW57pnrsl9fQidX3AQSqUJYmLuDjKuFWLOHgN9kyPo6/AOOxdiYAC4AbPMovU9UiICYioqpv4XFGTx1wE24AmqMJ1urnJKw7c0PhP1gbmwVY+5rEzQtqoylmOdeed8Q6jVQk36jqeFUd7Wl1lefiYwCnYL3/EoSwR4Twz8g95rjMojwR2Q+bUeIj++qbGR9Z7eisqi+IyDCnt1T8zkDZ5Ip1JwLPuU4R2eiEkC2aqGp0LPpEtSFx6937aii08BCv2hXdgLlulRiNk2XsjlbVchGZlaW6qRexuNhaLBPufajovRjGMUQIBij3+BW2WtmBDYkbg7m0GgrbXIJAYgbKQPwGp8/FAvjXAj/E3CZ1Ms7cE+2jG6r6y8hmpzo+lkx4QUR+jGUNRrMdMx5ZESHbccmsGDjXY/EdJ3+sVsY5YtjvO+AIMaAcQ0SOUNVsjJiuE0RkADbk62Cs91gPzPXn5T2JyD2qesuu9uUqIvI8Ft97MmX/z4CTNMNu1XWF2KiKe7GLi4qms75aCdUFLu5TBVUdX9fH8nUlGKAcQ2yWTjesRfxLWazXyRou2+5ALPX3U5+ZUeJ62aXs89bLLtuIDRp8HVs1JJp39geaAueq6ur6OrbdQUS+AAap6pos6jgGG+h2IBYrywO2eUwlD9QzIQkhx1DVwVhAugh4QkQ+EZHf1u9R7R6qulNVZ7lizuNE5M1MZYrIz0TkY6CviMyI3BYAn2Z80HWEqq5R1WOBu7Bu24uxrMRBDcX4OD7Fhhlmk5HY0LsFQHPgp26fF0TkGBGZKiJbRWSniMQjdVOBOiCsgHIYETkUy5q6QFWb1Pfx1IRzZzyKTXJ9Hfg91heuOXC3qr6Sofz2QEcn9zeRh7Zk8yo8kB4R+TtwEJbhFY0BeUnDdjqmqeoAsV5qh7l9k50B9yIf6+L9KjAAiynu11DcuY2BkISQY4jIgcAFWOfcdVjBqM805mzxMJax9wHwbWAKcKevDguqugErFDxfRA4BjncPvY+NLg/ULf9xt2yy3blzZ4nIfVjTUK+Zgqq6UETyXKeNZ0Uk44zTQO0JK6AcQ2xcwhvYjJKpqlpSv0dUOyQyX8htL8Kmrnr9gonIL7CR3K+7XecAo9RNSw3UHyJytKp+5FHeXsBqLP5zHTaO/VFVXehJ/gSsKe/TmHFbCVzWUOKJjYFggHIEV7h2D3A51mNLsHYzzwK3qmppPR7eLnEG59rIroej26o6usqL9kzPbKzN/Va33QqYnHDRBLKL61BwHpbdOEZVP3NdNm4B2mfascPpSO0W8RHQGcu2u0lV/y9THU5uVg1cYNcEF1zu8EegNbCPqm6BinYn97vb0Ho8ttowCTi/mm0lufo/EwSIGuNSPI6yDuySp7AxD1OBR10SyEnAzb4MAxb3vDCy3RTLFGyFXZBlpCeNgRtPpYH7AAgGqI4IBih3OAubiFmxJFWbt/JzrItuThsgVf2B2Jybc1X1777li0i+qpYB/wt86ILgAN/Fkh0CdcPRwGFqIyWaA2uBPqq60qOObHeLyKqBC9SekIadO2i6eIkLjjYIP6k71mt3+cQ9Y4rTcR9wJbAda3NylarenyWdgarscJ8zqloMzPdsfCD73SLSGjjXkqchtUNq8IQVUO7wqYj8UFWfi+4UkUuxFVBDYYyIXItl70Xbm2RaX1HhZlPVqZgLKFD3HODGDYB9Jn3ddmLekI/GsB+JyBXVdIuY4kF+Y2mH1OAJSQg5goj0wObFF2PTExWb1tgc+K6qLq/Hw6s1IrI0ze6MW7SIyDJqGPfsK907UDMism9Nj6vqFx50ZLVbRGNph9QYCAYoxxCRk7E+agLMVdV36vmQcgIRWYkVuqZNONAGMlCvsVAXPfkivwWw38K7NT1/N+Q2inZIjYFggALeEZEDsCr5ipHZqvpChjKr9IAL1B8NvScfZM/ABWpPiAEFvOL61p2GDSsbA5yOze7JyAARUq1zAuemugrYPxILAishmFY/R7VnOIMTjE49ElZAAa+IyCdAP2CGqh4uIt2AxzOdsSIiHVwqbqAeCT35Aj4JadgB3xS7NN0yEWkNrMIKFzMiGJ/cQFU3qOpCVT0fS5A51d1C9lhgtwkGKOCbj0WkHfAM5pKZQmWgN9BIcD35XgF6u9srInJ1/R5VoKERXHCBrCEifYA2qhoMUCMj9OQL+CCsgALeEZELReRW19SxSET61/cxBbwTevIFMiZkwQW8IiIjgQLgBOBurBvCY1hRbaCBE3ryBXwSXHABryTqQ6LzgRpafUigeqL1PyIyEPgmtvKZ4FokBQK1JqyAAr4pdTNjFEBEOgLl9XtIAY+EnnwBbwQDFPDNKODvQCcRuRP4PhDa5DQeOonI9dU9GHryBXaHYIACXhCR/wBXq+pzIjIdG3UswPmqOqd+jy7gkTxsbk5IOAhkTIgBBbwgIt8HhmOB6PtyfYR4YM8IPfkCPgkGKOANN63yNuAMLEuqIvYTXDONg2hySSCQKcEFF/BJKZZ23RRrThmSDxofp9T3AQQaD8EABbwgImdgA+NGA0eq6vZ6PqRAFgg9+QI+CS64gBdE5H3gKlWdW9/HEggEGgbBAAUCgUCgXgi94AKBQCBQLwQDFAgEAoF6IRigQCAQCNQLwQAFAoFAoF4IBigQCAQC9cL/B9T56w0j4W4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aAAAAE/CAYAAAAABhfPAAAABHNCSVQICAgIfAhkiAAAAAlwSFlzAAALEgAACxIB0t1+/AAAADl0RVh0U29mdHdhcmUAbWF0cGxvdGxpYiB2ZXJzaW9uIDMuMC4yLCBodHRwOi8vbWF0cGxvdGxpYi5vcmcvOIA7rQAAIABJREFUeJzsnXd8VMX6/9+zmw1pkEZCEgg1FOk1NKnSmyhekF7tWECkKE26KIgoKuq9gkpX6SAEbuggHQSBUBIgZNMT0svuzu+Ps0l2s5sQhIjf+zvv1yuv7J6Zec48c3bPc6bsfISUEhUVFRUVlb8bzZOugIqKiorK/5+oAUhFRUVF5YmgBiAVFRUVlSeCGoBUVFRUVJ4IagBSUVFRUXkiqAFIRUVFReWJoAYgFRUVFZUHIoT4jxAiVghxqYh0IYRYLoS4IYS4KIRo+iCbagBSUVFRUSkJq4AexaT3BGqa/14GvnqQQTUAqaioqKg8ECnlISCxmCzPAj9IhROAhxDCvzibDo+zgirFkxt/q1S3nbgW/FZpmicrp/Q/LgZT6T4T3ZXOpWq/iWd8qdoHSE4pXR+OC7dStd/bI7ZU7QOkpZYpVftB7wSUqn0Al3dWike18TD3HEefGq+g9Fzy+EZK+c1DnK4icNfifaT5mL6oAmoAUlFRUVHBHGweJuAUxl7ALDYAqgFIRUVF5X8Vk/HvPFskEGjxvhIQVVwBdQ5IRUVF5X8Vo6Hkf4/ONmCEeTVcK+C+lLLI4TdQe0AqKioq/7NIaXpstoQQ64COQHkhRCQwC9Ap55FfA7uAXsANIAMY/SCbagBSUVFR+V/F9PgCkJRy8APSJfDGw9hUA9A/kOkLlnLo6Em8PD3Y8tPXf8mGW/um+M98GTQakjbuJf7rn63SPQY8g9/UMeTGJACQ+MMOkjbuxbVVA/ymv5Sfr0yNStx9azGpISdszlGuYxMqfzgOtBri14UQveJXq3Tvf3Wm0vSR5EYrKzdjV+0kft0+AJrd/oXMq3cAyLkXx40xC2zsu3dsQtW5YxAaDbHr9hH1xWardJ+Bnag8YwQ5ZvvR3+8mbu2+/HStmzONDi4n8bffifjgOxv7FTo1pMmc4QithltrD3Dti+1227Ji72DafPc2+3pMJ+lCOMJBS/Ml4/BsUA3hoOH2piNc/Xyb3bIuTzen/LRXQasl5efdJH+30Sq9bP+ulJ80DkOsch3ur9lGyi+/Ke03cSwuHYIBSPpqLWm/HbSxX9rXoHLHhrSfrbTRn+sOcOZL+21Uo1cLeq18mw29ZxB7MZwKjavTadFYAISA3z/dzK3fTtsta4lz2+Z4T3kNodWQ8utv3P/3Bps8rt3b4/nacJCSnLBbxE5ZVKxNtw5NqTjzJdBqSNwQQtxX1t8FzxeewX/a6PzvQsLqnSRu2AuALsCHSoveRBdQHqQkfPSH5EZar+LTVKmHY4eBoNFguHQEw+k9Vum69v9CG1hbeePgiHApS+ZXE5S0p59HW7U+ALknd2EMe3AbPRSPsQdUGvytAUgIUQlYAdRFmX/aAbwnpcwpxXOmSSndhBBVgR1Syvrm408DS4FyKKs3lkspVzzqeR5DlenfqytDBvTj/bmf/DUDGg0BH75G+IjpGKITqL7lU1L3/U72jbtW2e7vPIx+tnWASz/xBzf7KMu5te5u1Az9lrTD5+yeo/K8VwgbMotcfQJP7fyY5L0nyboeaZUtafsR7kz/1qa4KSuHP7tPKNaHagte4sqLH5KjT6D+rsUk7TlFZiH7CduO2g0uAJUmDyblxOUi7AuaLhjFoUELydAn0mX3XKL2niU17J5VNgdXJ2qO607CmRsFdvu2ROOoY2/nqWidHel+cDF3Nh8jI7LQEmyNBp/pb3Bv3DQMMfEEbvic9NAT5N68Y5Utdfch4udbf/Rc2gdTpm4Qd59/DeGoo+LqT0g/fAqZnmFlvzSvgdAIOs4byZYhi0jTJzJoxxxuhZwh6br1vLLO1YlGY7oTfbagjRKuRrKh9wyk0YSLrweD98wnPOQs0ljMDVGjofwH49G/PBVDdDwV139ORuhxcm8VtJdD5QA8xr5I1IgJmFLS0Hh5FG3PbLPinFcJHzaD3OgEgrYtJSXE9ruQvOMwUbNW2hQPXDqB2C82knbkPBoXJ6Sp0KIuIXDsNJjsX5ch05JwGjwN462LyMSCqY/cQ5vIzat/o05ofJV5ek3V+mh8AslaMw+0DpT51ySMEZcgJ6t4nx6Gv3cRwkPzty1CEEII4Fdgi5SyJlALcAPmP6Ldhw6iQgg/YC3wqpSyDtAWGCOEeO5R6vK4aN64Ae7lyv7l8s6NapF9W0/u3RhkroH7Ow5Rtmurh7ZTrmdb0g6eQWZl26S5Nq5JdoSenDvKORK3HsGjW8u/XOfCuDUJIitCT7bZfsLWI3h2Dy5xedcG1dH5eHD/4AW76V5NapAWEUP6nThkrpG7W09QsXszm3z1przAtRU7MGZbPCNJiYNLGYRWg9bJEVOOgdy0TJuyTg1qk3snCkNkNOQaSNt9ALfOrUtUf8egymSeughGEzIzm5xrt3Bt19zax1K+BhUa1yA5IoaUO3GYco2EbTtB9W62bdRq0guc/WoHhuzc/GOGrJz8YONQRveAxbgKZSzby2AgffdBXDu1scpTbkAvUtZvw5SSBoApMblYmy6Na5JzW0+O+buQvP0Q5UrYRmWCAhFaLWlHzivnysiy+S5o/Koh78ciU+LBZMQQdhptjUZF2tTWboHh2imlrHcAxnvXlV6KIQcZdxdtlXolqluJkaaS/z0B/s5VcJ2BLCnl9wBSSiMwAeXGf0oIkd/yQogDQohmQghX8/5Dp4QQ54QQz5rTRwkhNgkhtgN7hRBuQoj9QoizQog/8vIVwxvAKinlWXNd4oHJwHtm+6uEEC9Y1CfN/P9hz/NE0Pl5k6uPy39v0Mejq+Btk69cjzYE7fqcwBXT0PmXt0l379Oe+9tth30AHP29yNEXPPHnRCfg6O9lk8+jZ2vqhiyj+srJVufQlHHkqZ2fUGfbR3h0t70hOPp5kxOVUGBfb9++V6/WNNi3lJrfvIdjgNlHIagyaxR35q62W3cAZz8vMu4V2M/QJ+Ls52ld9/pVcAnwRr/PugcYueMkhoxs+l5YQe/Tn3Ht653kJqfbnENbwZvcaIvrEB2P1te2nd26tSVw81f4fTodBz8fALKv3sKlXQuEUxk0HuVwDm6Un5ZHaV8DVz9P0qIKfviepk/ErVAbla9XBbcALyL2n7cpX6FxDYbsW8TgkIWEvv998b0fwMG3PAbL9oqJQ1voc6urWgldlUoE/PApAT99hnPb5oXNWOev4E1uVEEb5eoT7H4X3Hu2oebu5VT+cmp+G5WpXhFjSjpVvp5GzZ3L8J82GjTWt0zh6oFMTcp/L1OTEK72e2WirBca9/KY7l4FwBR3F23VeuCgAydXNIG1EWU97Zb9q0ijocR/T4K/cwiuHnDG8oCUMkUIcQdlKG4gMMu8dUOAlPKMEGIB8F8p5RghhAdwUgiRN8jfGmgopUw094KeM9srD5wQQmwzT4oVVZfCd6fTKEODxZH1kOdBCPEy5l8Xf7lkHuNGFDuPV3oUqmLq/pPc334QmWPAc0hPKn48gYhhH+SnO/h44lS7KqmHzhZh0PY3Z4VbITnkFIlbDyFzDPgM6061ZW8RNmgmABdbjiM3JgnHyhWovWEumVdvk307ujjzNk/RSSGniN9yGJljwHd4N2ose4srA2dRYVQPkv571iqA2dTejn2ryygEjT4cxqm3bYdlvJrUQJpMbG88Hkd3VzptmUHsoUuk34mzzmjvJIWcSA89QerOA5CbS7lBvfFdMImoMVPIPHaWjAa1qbT2U4yJ98m6cAVpKDycUrrXQNipv5V9IWg3axj7Jtq2EUDM+Zus7TIVz6AAun76CrdDL2C06CXZYLe5Cjmk1aCrUpGoMZNwqOBDwOolRD73MqZU2weAvDo+yGbKvpMkb1O+C15DexC45B1uDZmO0GpwbVGX673fJicqjipfTMHzhWdI2hhSfJ2LQFu7BYbrZ/PPb7pzBWOFqjgNmoLMSMWkv/VYFw0oJ/lnzwH9nT0ggf2OuAAOAP8yvx8IbDK/7gZMFUKcN+dxAiqb00KklIkWNhYIIS4C+1C2f6jwF+pSEh8e5jxIKb+RUjaXUjb/u4JPbnQCOv+Cp2UH//Lkxlpv4WRMTkXmKE89Sev34NwgyCrdvXc7UvYeB5ubnoLSIyl4mnb0886f6LZ3jri1Ibg0qFFQxxjlqTHnTgypxy/hUr+arf2AgidVR3/v/MUGeRiS0vLtx67Zh2vD6gCUbVYbv9E9afL711SeOZLyL3Qk8P1hVmUz9Im4VCyw7+LvRVZMwXCOg5sT7nUC6fjrdHqdXIZ30yDarnoXz0bVqPxcG6JDLyINRrITUog/FYZno+o2bWSMjkdn0Wtx8CuPMdY6KJrup0KuclNO2bSbMvVq5qclrVzH3edfJ2rcNECQe8d6fqq0r0GaPhG3gIIelZu/F+kxBU/7jm5OeNeuxPMbP2DksU/xa1KD3v+ZiG9DaztJN6LIzcjGu3YlmzayxBATb9XLc6jgg7Hw5zYmnvTQY2AwYrgXTW54JLrKFYu0mRsdrywgMKPz9y72u5C4bi/O9YPMZRPI/PMWOXdjwGji/t4TONevYVVWpiVb9VpEWU9kuv1hQYdazTFeO2nt86ndZK2ZR/bmzwCBKfkxb1OkDsHlcxmw6i8LIcqh/HL2FJAghGgIDALW52UBBkgpG5v/Kkspr5jTLB95hgI+QDMpZWMgBiVYlbguQDOUXhCAAXPbmOeuHP/ieZ4ImRfDKFM1AF2lCgidA+592pO673erPA4+BV+asl1a2kzKuvctevgNIP3CdZyq+eMY6IvQOeD17NMkh1h/uXS+Befw6NaCrBvK5LjW3RXhqHS+HTzL4taiDplh1udPO38Dp2r+lDHb9372aZL2nirSvme3FmReV27QN8Yv41yLVzjX8lXuzFlN/M8HuLvgJ6uySedv4VbND5dAH4ROS+CzrYjaU9BBN6Rmsq3eq+wKfoddwe+QcPYGR0ctIelCOBn34vFtq3SWtc5l8G5Wk9Qbtj/4zrp0DV2VijhUrAA6B9x6diQ91Ho1obZ8wQ3etVOrggl3jQaNuzIP6FirGo61q5Fx1GoAodSvQcyFW3hU9aNcoA8anZZa/VoRHlLQI85JzeS7Rq+xus0EVreZQPS5m+wcs5TYi+GUC/RBaJXbS9mK3njU8CflbqEeYiGy89vLDxwccO3ZgfQDx619/u8xnFs0VprIoxy6qpXIjSz6t44ZF67jaPFd8OjbnpRCbWT5XSjXNZism3fzy2rd3dB6lQPArU1Dsq9bLyAxRUcgPHwR5bxBo1WCzE3beUfhWQGcXJReTv5BAU6uysvyFdGUr4jp9p/FttFDYzKW/O8J8HcOwe0HFgkhRkgpfxBCaIElKHMxGUKI9SjzMO5Syj/MZfYAbwoh3pRSSiFEEymlnSVZuAOxUspcIUQnoMoD6rIC+F0I8auU8rwQwhtlMcRUc3oESkDaiLLDq+4vnucv8d6sRZw6d5Hk5BSe6T+M18cOZ0Df7iU3YDQRNftrqq6eg9BoSNoUQvb1O/i+M5TMP66Tuv8k3qP6UfaZYKTRhDE5lcj3luUX11X0RefvQ/rvdmU/8s9xZ8a31FozCzRaEjbsIyvsLgGTBpN+4Qb3Q07hO6Y3Hl2DkUYjhuQ0IiYsB8ApqBJVPnpdGR7QaIhe8avNyi2MJiI++I46a2citBpi1+8nM+wuld57kfQLN0naewq/sb3w7NYCaTBhSE7l5oTPS9xE0mji3PuraL9uCkKrIXz9QVLC7lHvvQEkXghHv7eooUe48X0ILZa9QrcDHyGEIHz9Qe5fuWub0Wgibv4KAr5dgNBoSNm8l5wbt/EaP4Ksy2FkhJ7AY/izuHRqDQYjxvupxLy/BADhoKXST8prU1oGMVM+gsJzKKV8DaTRxMEZq+n302Q0Wg1/bjhIYtg9Wr47gNiL4VbBqDD+LWrR5/W+mAxGpEly8INVZCWlFX9RjCbiF3yB39cLEFoNqZv3kHvzNp5vjCD7chgZB06QefQ0zm2aUWnLt2AykbDkW6UXWYzNqJlfU/2HD0GrIWnjPrKv36HCBOW7kLLvJOVH96Vcl5ZIo1H5Lkz6TClrMqGf/x+qr5kHQpB56SaJ6/da25cmckLXU+a5t0FoMFw+ikzUo2vVF1PsbYy3LgLgULsFxmuFllhrtDj9a5JiJieL7D3/efw9kX/4MmxRzPTF4z+ZEIHAl0AdlB7GLmCSlDJbCFEBuAfMlVJ+aM7vDCwD2qD0hiKklH2EEKOA5lLK8eZ85YHtKIHiPMqqtp5SyohilmG3Bz5BCSpVgVFSynXmtArAVnMd9wNvmm088DzF+a/uhv1g1N2wH4y6G/aDUXfDVsi+FFLie06Z+l0f+XwPy9/6OyAp5V2gbxFpMYXrI6XMBF6xk3cVijhS3vt4lEUJ9uy6mf9HAPUtjh8CggGEEG8A7wshfpNSJpnrYrlueVpJz6OioqLyj+EfvghB3QkBMP8A9S//CFVFRUXln4jya5d/LmoAUlFRUflf5R8+B6QGIBUVFZX/VdQhOBUVFRWVJ4LaA1LJo7RXqdU+ubxU7d9u/1qp2gdYm267Vc3j5Iy8X6r2P0woXfsAH2hLt40mxIeWqv0Wxse3X11RRJbyasfEhYkPzvSIdHznMRgxFrPzxD8ANQCpqKio/K+iDsGpqKioqDwR1CE4FRUVFZUngtoDUlFRUVF5IqgBSEVFRUXlSaD+EFXFLm7tm+I/82XQaEjauJf4r6116j0GPIPf1DH5OvWJP+wgaeNeXFs1wG/6S/n5ytSoxN23FpMaYr3L8oOYvmAph46exMvTgy0/ff3gAnZwebo55ae9ClotKT/vJvm7jVbpZft3pfykcRjMEgT312wj5ZffAPCeOBaXDorCadJXa0n7zXbn7RodGtJ91nA0Wg3n1h/g6FfbrdKbDX2G5iO6Io0mcjKy2DHt38Rfv4dGp6XPgrH4N6yONJnY8+GP3D5xxcZ+kw5NeWn2y2i0GkLW7+WXL62vQb9x/ek2uBtGg5H7iSl8PmkZcfeUHZ1Hvj+a5p2bI4SGC0fO8e2sbx7YXm07tWLqvAlotRp+WbONf3/+o1X6iFcGM2BoP4xGI4kJScx4Zz76yOgirCn4d2xI07nDERoNN9cd4MoX2+3mC+wdzNPfvs2eHtNJvBhOlefa8NTrffLTPZ4K5Lfu00m+fJvu3TqydOkctBoN//l+HYs/tt4kxNHRkVXff0bTJg1ITExi8NDXuH07Ep1Ox1dffkSzZg0xmSQTJ87k4CFlN2udTsfyz+bRoUMbAoUjdxetJXGX8pl179iEqnPHIDQaYtftI+qLzVbn8xnYicozRuTLcUR/v5u4tfvy07VuzjQ6uJzE3363K89eoVNDGs8Zrmw6u/YA14poo4q9g2n93dvs7zGdpAvhCActzZaMw7NBNYSDhtubjnDt82025bw6NSZo3miEVoN+zX7ufL7FKt1vUEeqzxyeX/97/9mNfs1/catXlZqLX8LBzRlpMnF72a/EbT1mt25/mSckNFdS/tEByCyFcBiYL6XcbT42EBgjpezxiLZ/QtlM9D6KpMJPUsp5DyjzHBAkpfxYCDEPiJdSLhNCjAF2SSmLv1vkodEQ8OFrhI+YjiE6gepbPiV1n61O/f2dh9HPtg4O6Sf+4GYfZTm31t2NmqHfknbY3gbhxdO/V1eGDOjH+3M/eeiyeT74TH+De+OmYYiJJ3DD56SHniD3pvV29am7DxE/3/oG5tI+mDJ1g7j7/GsIRx0VV39C+uFTyPSM/DxCI+g5dxQ/DV1ISnQi47bN5dq+s8RfL9DE+WPrMc6s2Q9ArS5N6TZ9KGtHLqbp4M4ArOw+FRfvcgxZPZnv+s6wEiLTaDS8Mu81Zg2dToI+gU+2f8rJkN+5e73gGoRfvsnE3hPIycqmx7CejHp/NB+/sZg6zerwVPOneLvbmwAs/GUx9Vs14NKJPygKjUbD9EWTeGngW0RHxbJhz/eE7jnMrbCI/DxXLl1jUPdRZGVmM2jk87w7czyTXp5epE2hETRbMIrQFxeSqU+k26653NtzlpTr1rpBDq5O1BrbnfgzN/KP3d58jNublZude51A2n8/keTLtxEawfLP5tGj12AiI/WcOL6L7Tv2cuXK9fyyY0YPJinpPnXqPs3Agf1YuOADhgx9jXFjhwDQpGkXfHy82bH9J1q17oWUkvenvUVcXAJ167XjiE8rHDzd8hqGagte4sqLH5KjT6D+rsUk7TlFZqGduRO2HbUbXAAqTR5MyonLRTS8oMmCURwetJAMfSLP7J5L1N6zpIbZtlHQuO4kWLRRpb4t0TrqCOk8Fa2zI90OLubu5mNkRFpsOKvRUHPRWC4MnEt2VCLN9iwkfs9pMsKs6x+39RjX3/+31TFjZjZXx39OZng0jhU8aRbyEUmh5zGkZPDY+IcPwf2dekAPjVlp9FVgqRDCSQjhiiKb8Maj2DUrqAJMMOv6NAFeMu/WXVx9NkspP7aTNAbwK+n5nRvVIvu2nlyzTv39HYco27XVgwsWolzPtqQdPGOjU18SmjdugHu5sg9dLg+nBrXJvROFITIacg2k7T6AW2e7+7Ta4BhUmcxTF8FoQmZmk3PtFq7trOWZKjauQVJEDMl34zDlGrm8/QS1uzazypOTlpn/WudSsPuxT82KhB9TbkgZCSlkp6QTUEgkrWbjWkRH6Im5E4Mh18Dh7YcI7mZ9Df44/gc55ra9du4a3mbxNylBV8YRB50DDo46HHRakuOTKI4GTetyJzySyNtRGHIN7N4SQuce7a3ynDp6lqxM5XwXzlyigr9vsTa9mtQgLSKG9DtKG93ZeoJK3ZvZ5Gs4+QWufLkDY3aOXTtV+rfm9pZj+TZv3owgPPwOubm5bNy4lX6FpED69e3Gjz8qmpG//LKTzp2eBuCpp2rx39AjAMTFJXA/OYXmzRoBMGrkiyz6yCyXISWGREVCwa1JEFkRerLvKN+FhK1H8OweXKzflrg2qI7Ox4P7B201eAq3kcw1cnfrCQLstFG9KS8QtmIHJss2khKtSxmEVoPWyRFTjoFci88cQLmmQWSGR5N1OxaZayB2y1HK9yheJjyPzFt6MsOVZ9acmCRy4++j8y5XQs9LiCpI92hIKS+hSCBMAWYBP0gpbwohRgohTgohzgshvhRC5AnIfSOEOC2EuCyEmJlnRwgRKYSYIYQ4CjxX6DTOKAqpGRZ5PcyvW+XJgAshxgkhllkWFEIMAhoDG8x1ceQB6Py8ydUXiHMZ9PF2derL9WhD0K7PCVwxLV+n3hL3PsWLxpUm2gre5EZb+BAdj9bXto5u3doSuPkr/D6dnq92mX31Fi7tWiCcyqDxKIdzcCMrJUyAsn5e3NcXqIem6BMp6+dJYZqP6Mr4Q0vpMm0wv81SVNZj/rxN7a7NEFoNHoE++NevRrkA6/b19vMmPqqg/gn6eLztXIM8ug7qxplQRRDu2tmr/HHsIt+f/oFVp3/g3MGzRN6ILLIsgK+fD9FRBTIEMVGx+Bby2ZLnh/Tl8H+PF5kO4OLnRYaF7HiGPhFnf+s28qxfBZcAb6L2Fd1LrtyvFbe3HM+3eTeyQFwv8p6egADrZ6uAin75eYxGI/fvp+Dt7cnFi3/Sr293tFotVasG0rRpAyoFBuDurtxU58yezMnff6PmyknoyrsDioqrpXS6ovLqRWG8erWmwb6l1PzmvQKlXCGoMmsUd+auLtI3Zz8vMu8V2M/UJ+Jc6HPkUb8KzgHe6Au1UeSOkxgzsulzYQW9Tn9G2Nc7yU22lv4u4+dFtkX9s6MSKeNn+zkq36clzUM/od5371ImwDa9bJMghM6BzIiYIn35S5hMJf97AvzjA5CZD4EhQE9gsRCiPkoQaWPuwTgAL5rzTpVSNgcaAV2FEHUt7KRLKdtKKfMkvz81y33fRQls1nrJJUBKuQFFG2iQWbXV6jFTCPGyOSCe3pRyx74RxZDV29T9JwlrP4Ybvd4k7eh5Kn48wSrdwccTp9pVST1UtChYqSLsSYdY+5AeeoKILiO5+9xrZJw4h+8CRXwr89hZMg6fotLaT/H7ZBpZF64gi5D+tjZvK21y+ocQvmg/kf2L1tPuzf4AnNt4kBR9Ii9tn0f3mcO5e/Y6JkOhL5id6heljdXhuY4ENQxi88pfAPCr4k9gUCBjW45iTPBIGrRpRN3gesVWXdhpr6KEWvoM6EG9xk/x/YqfisiRZ9TOMUsfhKDJ7GGc+3BNkSa8m9TAmJnD/WuRRdos3C52fZHw/ar13IvU8/uJ3Sxd8iHHj5/GYDDg4KAlMDCAo8dPEdyyB6lnrlF55shifLB+mxRyinMtX+GPLhO5f/gCNZYpQ9AVRvUg6b9nrQKYDSVoo0YfDuPibNs28mpSA2kysaPxeHYHT6DWK71wrVzoocFeexVyIH7vaU40f53TnSaRdOgidT4fb5Xu6OvBU1+8ybV3vrT7GX8k/uE9oH/0HFAeUsp0IcQGIM0sXtcFaAGcNn8ZnFGCCMBgIcRYFN8CgLpAns7thkKmJ0gptwghygKhQogdUsqTPEaklN8A3wBcqt5HgqI1r/Mv+CA7+Je3q1OfR9L6PfhNGWWV7t67HSl7j0NJbtylgDE6Hp3FE7yDX3mMsdY3AkulypRNu/GeODb/fdLKdSStXAdAhcVTyb1jPSafGp2Iu3/Bk2I5fy9SY5KLrM+lbcfpNW80sBJpNLF3bsHNe/Svs0iMsJ6eS9AnUD6goP7e/uVJjLXdXqXR04341/hBfDBwKoYcZUK3dY/WXDt3jayMLADOHjhN7aZ1+PNkEfMQQIw+Fr+AgiG1CgG+xEXbSlS3at+Cl98ZxajnXiM3p/htVDL0ibhYPE27+HuRGV3QRjo3JzzqBNL5F2UeydnHnXar3uXwqCUkXgwHoPKzBcNveTYDKzXKf1+poj96vfVT+b1IPYGVArh3T49Wq8XdvRyJicoQ5Lvvzc7Pd/jgVm7f5MI6AAAgAElEQVTcCCchIYn09Ay2bNkNQOKOY/gOfgYw93gsfHD0986frM/DYKGkGrtmH5U/GA5A2Wa1KdvyKfxG9kDj6oTQOWBMz7KSX8/UJ+JcscC+s78XmRafIwc3J8rVCaTDr0obOfm402bVuxwbtYTA59oQHXoRaTCSnZBC/KkwPBtVJ/1OwXXL1ida9WjKBHgVW/+on/ZTfcaw/PdaN2carJlG+KJ1pJy5zmPH8M9ehPB/pQcEYDL/gfLc8R9zj6OxlLK2lHKuEKIm8DbQWUrZEPgNZYFBHtb9ZzNSylTgIPC0+ZCBgrZxslfmUci8GEYZC5169z7tSd33u1UeS536sl1a2ixQcO/75IbfALIuXUNXpSIOFSuAzgG3nh1JD7VeiactXzCU4tqpFbm3zD1AjQaNuzL/5FirGo61q5Fx9IxV2XsXbuFVzQ+PQB80Oi31+rYiLMQ6j1fVCvmva3VunB9kHJwc0Tkrc0LVn66PyWCyWrwAcP1CGP7VAvANrICDzoF2fdtzMsT6GlSrV53XFo5n/ti53LfY4y0uKo76reqj0WrQOmip16oBkTfsSHJbcOncFSpXD6RiZX8cdA707N+V0D2HrfLUqV+LWR9PYfyI90h8wJwSQOL5W5St5oeruY0qP9uKyL0FbZSbmsmv9V9le8t32N7yHeLP3rAKPghB5T4tub31uJXNoKBqVK0aiE6nY+DAZ9m+w1qGevuOvQwf/i8ABgzoTeiBowA4Ozvh4qLswdblmXYYDIb8xQs7dobQsUMbANyfbkimeZI+7fwNnKr5UybQF6FzwPvZp0nae8rqfDrfgu+CZ7cWZJqv5Y3xyzjX4hXOtXyVO3NWE//zAavgA5B0/hZu1fxwCfRB6LQEPtsK/Z6CNjKkZrK93qvsDn6H3cHvkHj2BsdGLSHpQjiZ9+LxbasMoGidy+DdrCapN6Ks7Keeu4FzdX+cKiv19+3flvg91tLbjr4e+a/Ld29OhnmBhdA5UH/Ve8RsOkjc9odbxVpi1B5QqbAP+FkI8ZmUMl4I4Q24AuWAVCBFCOEPdEcJQsUihNChqKPmLQmLAJoBIcCAEtQnFSj5jL7RRNTsr6m6eg5CoyFpUwjZ1+/g+46iU5+6/yTeo/pR9plgpNGk6NS/VzD1pKvoi87fh/TfL5X4lIV5b9YiTp27SHJyCs/0H8brY4czoNBk84N8iJu/goBvFyA0GlI27yXnxm28xo8g63IYGaEn8Bj+LC6dWoPBiPF+KjHvLwFAOGip9JPy2pSWQcyUj8Bo/QWQRhO7Z65i6A9TEFoN5zceJO76PTpOHEDUxXDC9p2lxchuVHu6PqZcI1kp6WydqKwYdC1fjqE/TEFKSWp0ElsmfGVTfZPRxDczvmb2j3PQaDXs3xDC3bA7DJk4lBt/XOdkyElGfzAGZxcnJn81FYD4qDjmj53LsZ1HadCmIcv3rgAkZw+c5dS+4jvORqORBdM+YeX6z9BqNWxet4Ob18J5Y/JLXL5wlQN7DvPurDdxcXVh6XfzAdDfi+HNEe8VaVMaTZz+YBUd1yptdGv9QVLC7tHgvQEkXgjn3t7ih2d9W9UhQ59o9UQvjSbefmc6u3auRavRsGr1Bv78M4zZsyZx+swFduwI4T/fr2f1quVc/fMISUnJDBn2umLPtzy7dq7FZDIRdS+akaMLNt+d9v58Vn+/nCVLZlM+2cDNiV+YG8ZExAffUWftTIRWQ+z6/WSG3aXSey+SfuEmSXtP4Te2F57dWiANJgzJqdyc8HmxfhVuo/Pvr6LdOqWNIsxtVPe9ASRdCEdfTBvd+D6EFsteoeuBjxBCELH+IPevWD9oSKOJ69P+TcP1HyjLsNeFknEtkqqTB5F64SYJe05T8aVelO/WHGk0kpucxtW3lFWhvv1a497qKXSeZfEb1AmAq2+tIO1yRIn9eyD/8FVwoqhx738aQojZKENwn5jfDwEmo/RUclFWy50GfkAJHrdQejI/Syl/EkJEAvWllMnm8pbLsMsAe1CG5KQQoiPwLRANnAQaSSm7CCHGmW28U2gZ9kBgLpAJBBeeB8ojbwiutFB3w34wpb0b9s3s+AdnekQ+0NYoVfvD4w+Uqv0j5f/v74Zd3mR/ReHjpGPMJnszWA9F5tbFJb7nOD87+ZHP97D8n+kBSSlnF3q/FlhrJ+vwIspXKvR+mL185rQDQE07x7+zeD3d4vVGYGPh/CoqKipPlH94D+j/TABSUVFRUXlI1N2wVVRUVFSeCP/wVXBqAFJRUVH5X+UfPsevBqC/kayc0m3u0l4kUOWQ7Wqyx83FZo9Dh7hoEo2ZD870CNRyKn77nMdBirF054prelQsVfujDZG86lSrVM8RrSndoadOmdpStf/YUOeAVFRUVAoo7eCjYoEagFRUVFRUngjqIgQVFRUVlSeCURWkU1FRUVF5EqhDcCoqKioqT4R/eAD6v7QZqYqKiorKw/AYNyMVQvQQQlwTQtwQQky1k15ZCBEqhDgnhLgohOj1IJtqD+gJUa5jEyp/OA60GuLXhRC94lerdO9/dabS9JHkmrd2j121k/h1+wBodvsXMq8qO0vn3IvjxpgFNvZdnm5O+WmvglZLys+7Sf7Oeqegsv27Un7SOAxmCYX7a7aR8ouyb6v3xLG4dFBUKZO+Wkvabw+/6/b0BUs5dPQkXp4ebPnp6wcXsEPjDk0ZPWscGq2W/ev3suWrX6zS+4x7lmde7IrJYCIl8T4r3ltO/D1lY81hU0fStLOiTPnz8g0c23HExn5wxxa8PecNNBoNO9btYs2K9Vbpg15+gT6De2E0GElOTGbhxI+JuVcgKufi5sJPB77n0G9HWDbd/gaZTTo0ZYzZh33r97K5kA99xz1Llxe7YrTwIc7sw/CpI2lm9mHT8g0cteNDYMeGtPlwOEKr4eq6A5xfsd1uPar1bkG3lW/zS68ZxOfthg24BXgzMPQjTi/9lYsrd9mUe7pTK96f/y4arYaff9rKd5//YJXevFUTps2bQK26Qbz78nT27vhvftq7M8bToUtbAL5a+m92b91nt25VOjSkw2zFh8vrD3D6S/s+BPVqQe+v32ZdnxnEXgyncrv6tJk6CK3OAWOugSPz1xF57E+bcrU6NKTPzBFotBpObQjl4FfW9oOHPkPr4V0xmUzkpGezedp3xN64R+Nn29Luld75+fzqVOaLPh+g//O2VXnvTo2oM28kQqshcs1/ifh8m1V6wKAO1Jo5lCzzd/nuf/Zwb00oAE3XTcW9WU2ST17j3LDFdv1+FKTp8fwOSAihBVYAXYFI4JQQYpuU0rLBpwMbpZRfmXXYdgFVi7NbbAASitjOYWC+lHK3+dhAYIyUssdfdcZsx3IzUAG8I6UMfRSbD3n+/M1Eze8dUTYfXSGlnFFEmS7AeCllfztpVpudFotGQ+V5rxA2ZBa5+gSe2vkxyXtPknXdWlUzafsR7kz/1qa4KSuHP7tPsDluad9n+hvcGzcNQ0w8gRs+Jz30BLk3rQXxUncfIn7+CqtjLu2DKVM3iLvPv4Zw1FFx9SekHz6FTH84nfr+vboyZEA/3p/7yYMz23VBw7i5rzBn6EwSoxNYtG0Jp/edJPJ6wW7E4ZdvMaXPRHKycug2rCfDp43i0/Ef07Rzc6rVr8Gknm+jc9QxZ+MCzh04Q6aFnLJGo2Hi/LeYMHgycfo4vt31JUf3HifiesHNJezSDcb1fI3srGz6j+jLa9NfZvZr8/LTx703mvMn7EtB553jpbmv8OHQmSREJ7B42xJO2fHhPbMP3Yf1ZMS0USwZ/zHNOjenev0aTDT7MHfjAs4W8kFoBG3njWTnkEWk6xN5fuccIvaeIfm6tWSAztWJBqO7E3P2hk0dW88eyp1Q+z5oNBpmfDSZsf8aT0xULBv3riZ0z2FuhhUEsKh70Ux7aw5jXrfeWrFDl7bUbVib5zoPw7GMjh+2rOTQ/uOkp1krogiNoOO8kWweuog0fSIvbp/DrZAzJNrxofHo7ugtfMhMTGX7mCWkxyTjXasS/X+azL+D37Kx32/OaP49bCEp0Qm8sW0eV0LOEnujQJ7jwtZjnFyzH4CnujSl94xhfD/yI85vPcr5rYrURIXagYz49l2b4ING8NSiMZwZOJ+sqARa7VlA3J4zpIdZy39Ebz3O1fe/t2njiC93oHV2pNKILnavwSPz+IbggoEbUspbAEKI9cCzFGitgSIlmKcp7g5YX0Q7FDsEJ5Wtsl8FlgohnIQQrsB84I2Hrr4FQoi8wDfBrGg6CfjyUWw+BnqgNOag0j6Ra+OaZEfoybkTg8w1kLj1CB7dHt8OwU4NapN7JwpDZDTkGkjbfQC3zq1LVNYxqDKZpy6C0YTMzCbn2i1c25VM496S5o0b4F6u5AoVhQlqXJPoCD2xd2Mw5Bo4uv0wLbpat9Hl43+Qk6XsSnz93DW8zbLllWoG8ufvlzAZTWRnZhNxJYLGHZpalX2qSR3uRdxDf0ePIdfA/q2hPN29jVWec8fOk52VrZzrzBV8LUQEazWoiZePJ6cOWWsUFfZBH6EnxuzDke2HCS7kwyULH8IK+XC5kA9NCvng27gGKRExpN6Jw5Rr5MbWE1Tt1symHi3ee4HzX+3AmG0tcFe1ezNS78SRVOhmmUfDpvW4Ex5J5O0ocnMN7Nq8l8492lvlibqrJ+zPG5gK3ehq1K7GqWPnMBqNZGZkce3yddrZ+QxWaFyD+xExpJh9CNt+gup2fGg96QXOfG3tQ9zl26SbxeUSwiLRltGhdbR+pg5sHETC7RiS7sZizDVyYftxnipkP9siqDu6lLGrjNuoXxsubDtmc9y9aRAZ4dFk3o5F5hqJ3nIM3x4l/74kHr6EIS2rxPkfGqOxxH+W6s3mv5ctLFWkQPQTlF5Q4V8szwaGmR/GdwFvPqh6D5wDklJeArYDU4BZKNLVN4UQI4UQJ4UQ54UQXwohNABCiG/Mlb8shJiZZ0cIESmEmCGEOIoip23JcUtnhBAthBAHhRBnhBC7hRAVzMePCCGWCiEOCyH+FEI0F0JsFkJcN8s15JWfLIS4ZP570+L4TPMYZgi2u10PBpYCMUKIFhZlepvLHEGJ+HnHfYQQIUKIs0KIr7Av/msXR38vcvQF2/bnRCfg6O9lk8+jZ2vqhiyj+srJ6PwLZAo0ZRx5aucn1Nn2ER7dbQOXtoI3uRZqm4boeLS+tjIHbt3aErj5K/w+nY6DWd00++otXNq1QDiVQeNRDufgRvlpfydeft7EW7RRgj4eLz/vIvN3HtSVcweUYHD7z3CadGyGo5MjZT3LUr91Ayv1UwAfv/LERhW0UZw+jvJ+RUtB9B7ckxOhiuaPEILxM1/ly3kri/XB28+bhIfw4ZlBXTlr9iHiz3CaPsAHF39P0vQF6pvp0Ym4+nta5fGuVwXXAC/u7D9vddzBuQyNX+/D6aXWQ7+W+Pr5EH2vQA01Rh9LBf+SfRauXr5Ou2da4+RcBg8vd4KfboZfRdtdItz8PEmNKvAhTZ+IWwVrH3zqVaGsvxfhhXywJKhXC+Iu38aYY733WbkKnty3kOxO0SfiXsH2u9ZqeFcmHfyUHlOHsH32DzbpDfu0shuAnPy8yLKwnxWVSBk/W/sV+gTTOvQjGn03wUpBtdQxmUr8J6X8RkrZ3OLvGwtLJRBPZzCwyqw80Av4MS8uFEVJ54A+BM4COUBzIUR9lCDSRkppEEJ8A7yIIo8wVUqZaO7lhAohfrYYJ0yXUrYFEEI8a2G/B7DFfLwM8BnQzyw2NxRFaycvGmdKKdsJId41l2mGMox3SwixDKgFDEXpMmqBk0KIgyjKpgOAxoAjcB4l8GHu2XUARgN+5oY8JYRwAVaa024BPxdqk1Ap5QKzL6/aazjzU8TLANM8GvG8a1XsXcvCD13JIadI3HoImWPAZ1h3qi17i7BBSjy/2HIcuTFJOFauQO0Nc8m8epvs2xaS0+LBn5X00BOk7jwAubmUG9Qb3wWTiBozhcxjZ8loUJtKaz/FmHifrAtXkE9A9lvYbSP749ntnutIjQZBzBw0DYALh89To1FN5v+6mJTEFMLOXsVY2Ae7TWTffrfnu1CnUS3eHDARgOdG9uPEf09aBbCivCjpOdo/15GgBkFMt/AhqFFNFhbjg702srrMQtBm9jBCJ9gGyubvPs/Fb3/DkJFddO3tfI5KurXYsQO/06BxXdbu/DdJCUmcP/2H7TUw17HYcwhB+5nD2Ptu0cHeq1ZF2k57kS3DPiqhfVsnTvwYwokfQ2jUrw2d3+zPpncL5i0DG9cgNzObmLBIm3L2Hzut7cftPYN+81FkjoFKI7rQ4PPXOD1gnr2Cj5/HNwQXCQRavK+E7RDbWJR7OVLK40IIJ6A8EEsRlCgASSnThRAbUAThss1zIS2A0+YPqTMF3bPBQoixZtsBQF0Kxgk3FDL9qRDiU3Mlg83HngLqAfvMtrUozueRN8P3B/CHlDIGQAgRgdIo7YBfpJQZ5uNbUKS2XczHM4FMIYTlTGQ/IERKmSWE2GT2a5K57mFSyptmW2uAEeYy7VGiPFLKrUKI1CLa7hvgG4DTlfpLgBx9Ao4WPRpHP+/8xQZ5GJMLzMWtDaHi+yPy3+fGKHLNOXdiSD1+CZf61awCkDE6Hp1Fr8XBrzzG2IKnNADT/QL7KZt24z1xbP77pJXrSFq5DoAKi6eSe8f+EE1pkhAdT3mLNvL2L09STKJNvgZtGzFg/L+YOfB9DBZPv79+sYlfv9gEwNvL30UfYf1didPH42vRo/Dx9yE+xrqNAJq1a8rwt4bw5oCJ5OYowz/1mtWlUcsG9B/ZD2dXZ3Q6BzLTM1m58DursgnR8flDank+JNrxoWHbRrww/l/MKOTDL19s4hezD+/Y8SFdn4ibRc/Z1c+L9OgCKW9HNyc8a1ei36YPAHD2cafHfyby25il+DYJonrvYFp98CKO5VyQUmLMzuXyqpD88jH6WPwqFsieV/D3JTb6QUG3gJXLvmflMmXe4+Ov5nL7lq1seZo+kbIBBT64+XuRHmvtg3ftSrywQfHBxcedvv+eyPaxS4m9GI6bnxd9vnmHvRO+5v5t2/tcSnQi7hY9jnL+XqTEFi13fnH7cfrPG2N1rGHf1lzYdtxu/ix9Ik4W9p0CvMiOtrafm5SW/zryp/3UnDGkyPM/dh7fZqSngJpCiGrAPZQOR2FH7gDPAKuEEE+hPPQX+4F5mGXYJvMfKHH/P1LKxua/2lLKuUKImsDbQGcpZUMUOWwnCxvWM5AwAQhC6U2ssrB90cJ2AyllT4syeY9sJovXee8dKH4orKirMRjoYQ5ipwBflABTXJkHpRVJ+oXrOFXzxzFQ0ZH3evZpkkOsJZ11vgXDEB7dWpB1Q4nBWndXhHmc28GzLG4t6pAZZv3Fzrp0DV2VijhUrAA6B9x6diQ91FpzXlve4sbVqRW5t8wLFDQaNO7K3I1jrWo41q5GxtGi5zlKixsXruNfLQDfwAo46Bxo27cdp0J+t8pTrV51Xln4OovGziMloUDpVKPR4Oah+FClTlWq1KnKhUPnrMpePX+VStUq4h/oh4POgWee7cSRvdZDLDXrBfHeoglMGz2D5ISCtSVz31zIC8FDGNhqKF/OXclvP4fYBB97PjxdhA+vLnydhWPncb8YH6rWqcr5Qj7EXriFezU/ygb6oNFpCXq2FbdDCiSmc1Iz+aHha6xtPYG1rScQe+4mv41ZSvzFcLYNmJt//I9/7+Hc59usgg/AH+f+pEr1QCpWDkCnc6DXc90I3XPYxk97aDQaPDzdAahVN4jadYM4euB3m3wxF27hUc2PcmYfavVtxa1CPnzT+DW+bzuB79tOIPrczfzg41jOhX6r3uXYRxvRn75utx6RF25SvqofnpV80Oq0NOrbmish1p9n76p++a9rd25CfETBw5wQgga9WnJhu/0AlHLuJi7V/XCu7IPQafHr34bYPdb2HX098l/7dm9O+vW/8YHuIYbgikNKaQDGoyhHX0FZ7XZZCDFHCNHPnO1d4CUhxAVgHTBKPkBy+68uw94H/CyE+Mw8TOYNuKKsgEgFUoQQ/kB3lCBUnGNGIcQSYKQQ4hngCFBRCBEspTxpXp1WU0p5uYR1OwSsFEJ8jNJ7ehZlYYGzxXFHoA+wXAjhCbQEKkkpcwGEEC+hBKUJQC1z1I8wH7M8z1BgkRCiL1DyGXejiTszvqXWmlmg0ZKwYR9ZYXcJmDSY9As3uB9yCt8xvfHoGow0GjEkpxExQZHbdgqqRJWPXlc+MBoN0St+tVk9h9FE3PwVBHy7AKHRkLJ5Lzk3buM1fgRZl8PICD2Bx/BncenUGgxGjPdTiXl/CQDCQUuln5TXprQMYqZ8BMaH78a/N2sRp85dJDk5hWf6D+P1scMZ0Ld7icubjCa+m7mS6T/MRqPV8N+N+4i8fpdBE4dw8+INTu87yfD3R+Hk4sy7X04BID4qjo/GzUer0zL354UAZKZmsvydpZgK+WA0mvh0+ucsWfsRGo2GnRt2ExF2m7GTRnH1wjWOhhzn9Rkv4+zqzJyVytBnzL1Ypo22u0CyWB9mmn3Yv3Efd6/f5UWzD6f2nWSE2YdJFj4sNPsw38KHZXZ8kEYTR2aspteayQiNhmsbDpIUdo/mkwYQdyHcKhj9FYxGI/Omfsx3G5aj0Wr4de12bly7xZtTXubS+SuE7jlM/cZP8fmqxZRzL0enbu14c/LL9G3/Ig46B37cpgybpaemM/mNmRjtbAsjjSYOzFhN/x8nI7Qa/txwkMSwe7SaOICYP8IJL8aHRiO74lG1AsFv9Sf4LWVh6uZhH5GZkGJ1DbbNXMWYH6YitBpObzxA7PV7dJnwAvf+uMWVfWdpPbIbQW3rYzQYyLyfzqZ3C3Z9r9qyDvejE0m6a38USRpNXJ32PU3Xv4/Qari3LpT0a5HUmPwvUi7cIm7PGSq/1APfbs2QRhO5yWlceqvAfouts3ENCkDr6kT7cyu4PGElCQcuPtyFKo7HtAwbQEq5C2VxgeWxmRav/0RZ2VxixAMCVEFGZZI/TUr5ifn9EGAySi8qF2UO5DTwA8q8zC3AAPwspfyp8DJl8zLsn6WUeXM/g1CWd3cXQjQFlqPc1B2AJVLK/5gXAoyXUp4vvCS6UNpkCobKVkopPzfnmYkSNCIAPco8UBrQ0VKiWwjhA1xGWRjRDVgCxANHgdpSyv7mPOsALyAUJcgVuww7bwiutPAoV7pSA3+HHMPgUpZjiDEU7oQ/XnwcXEvVPkB3Y7kHZ3oEluWElar9v2M37NKXYyj9HQa6xax/ZN2NjI9Gl/ie4zLl+9LV+bBDiQOQyqOjBqAHowagB6MGoAejBiCF9IUjS3zPcZ22+m8PQOpOCCoqKir/qzzGIbjSQA1AKioqKv+rqHpAKioqKipPBLUHpJKHwVS6m4+vTS/6l/yPg4ulPD8DsO7MslK1b9haujs+bZgZ/eBMj8ghXSlu3QLU0VR4cKZHQPc33BNblm4TUSew5L+HeqI8gR+RPwxqAFJRUVH5X0UdglNRUVFReSKoQ3AqKioqKk8C+Q9XRFUDkIqKisr/KmoPSEVFRUXliaAGIBV7uHdsQtW5YxAaDbHr9hH1xWardJ+Bnag8YwQ55l2yo7/fTdzaAkljrZszjQ4uJ/G334n4wHYjzBodGtJ91nA0Wg3n1h/gaCEZ4mZDn6H5iK5Io4mcjCx2TPs38dfvodFp6bNgLP4NqyNNJvZ8+CO3T1yx60NpS2YXx+OQ/D56K5bF+y9hkpLnGlZmTCtriSh9SgYzdp4nNTsXk5S81f4p2tWowPGIOJYfvEKu0YROq2FCx7oEV7G/ArFix4YEzxmO0Gi4vu4AfxQhmV2ldws6ffM223vOIOFiOG6VytP/wGJSbukBiDt7g+NTbRU163dozJCZoxFaDYc37GfXV1us0jsO7Ubn4d0xmUxkp2exetpKom5EUvfphrwwZSgOOgcMuQY2LviRq8cv2dhv0qEpY2e/hEarYd/6EH798mer9H7jnqXL4G4YDUZSElP4YtJnBZLi00bSvLMirbVx+XqObrd/jQM7NuTp2cpn9c91BzhXhCR39V4t6LHybTb1nkHcxXB8G1en4yLzLu4CTn26mfDfTtuU8+3UkAZzRyC0Gm6vCeX6F/btB/QJJvi7dzjQ/QOSL4QjdFoafzwOj0bVwCT5Y8YPxB+z/S44tW6B56Q3QKMhfcsuUlavt8nj0qUD7i+PREpJ7vWbJExfAIDP8oWUaVCX7POXiJvwgd16PRJ29t/7J1FqAci8Qel+81s/wEjB1tzBUsqcQvm9gIFSymLvJmadoXgppYcQIghFluEayi7YaSg7sNrfGrfkde8MZEgpT5jfPwV8jSIzWwY4IKV8zbwf3S9AnkZxjJTywTtuajRUW/ASV178kBx9AvV3LSZpzykyC20qmrDtqN3gAlBp8mBSTtjfn1VoBD3njuKnoQtJiU5k3La5XNt3lniLXXj/2HqMM2YZ4lpdmtJt+lDWjlxM08GdAVjZfSou3uUYsnoy3/WdYbOte2lLZj+IR5X8NpokC/f9wdcDW1GhrDNDfzhMhyA/apQv2FP222PX6VYngIFNqnIzPpXxP//O7hoV8HR25LPng/Et68SNuBRe2/Q7Ia93tTmH0Ahazh/J3sGLyNAn0mfXHO7sPcP9QnLTDq5OPDWmO3GFJLNTb8ewrVvRNyWh0TBszjiWDJtDYnQiM7ct4nzIaaJuFHyOTmw9zIE1ewFo3KU5g2aM5NOR80lLSmX52EUkxyZRsVYgE3+YzrutXrGyr9FoeHneq8weOoMEfQKLty/lZMjvVtf41uVbTOo9kZysbEVS/P3RLHljcb6k+IQeb6Fz1DFv00LOhtpeY6ERtJ83ku1DFEnuF3bMISLkDEl2JLkbjulOtEUbJV6NZFPvGUijCRdfD3u4eHEAACAASURBVAbumU9EyFmk5aatGkGjhaM5OnAhmfoEOv42j+i9Z0ktpALr4OpE9bHdSTxTcOuoOkz5LoR2mopj+XK0WTOFAz2mW38XNBo8p7xF7BuTMcbE4ffDl2QcOo4hvEC62yGwIuVGDyZ67FvI1DQ0ngW7Y6f8uBGNkxNuz/exf5EfEfkP7wGV2g9TpJQJeZIKKDfvTy0kFnLsFPGiCFG3B3DNbLMRZkG8R6h2Hp2BVhbvvwAWm32pi7V8eKiFXyXa7tmtSRBZEXqyzZLcCVuP4Nk9+MEFzbg2qI7Ox4P7By/YTa/YuAZJETEk31Vkji9vP0HtrtYyxDkWNwKdS5n81z7/j73zDo+qWOPwO1vSe09IgNCR3rsg0hVFQb0qCAh2kKIoKE1AxYZeC4h6L8gVAUVUEIUEpfcairRAQiC9kiV9d+f+cTbZPdkNRCGCPvs+zz7JnvPNN+fMzNnvzJw582tYi4RdSmArzM6nJL+AiJbRdnnUtGT2tbheye/jqblE+XkS6eeJXquhf9MItsSr3+ERAgos+jxXSsoI9lKURZqE+hLirfxfP8ibUqOJUgfvWwS1qY8hMZ0rFrnphB/3ULu/vdx025eGcXzRT5iKy+z2XY16rRuQcSGNzIsZmMqM7F23k9b9Oqhsim3q2dXDtUJAJOlEAnkWXZzkMxfRu7qgqyRn3bBcUjypXFJ8Gx37OZIUV1RRFElxRRsnqmEUJ/bY1LFFpbYyIZUkuePX7iHagSR3xxeHcbiSrLixuLQi2Ghd9Q7FUfzbNOBKQjqFSYpk9qUfdhPmoA6avvwAZxf+hNnGv3ejWmRuV3qFpVn5lOUX4Ne6niqdS7MmGC8mY0pOBaORwpjNePRUS7t73XcXhm/WIg2KLpA517peccn+w5gLC+0P/EZhltX/3ARq9s3IKqhCMns+0Ngi8T1fCOEjhPjNInl9VAhRnVsEHyDXkkcLIcR+i7+jQoh6QogGljz/a5EMXyaE6C+E2CWEOGOR+K4PjAWmWNJ2BcKxiOJJhWPXc/4uYYGU2sj4KgJ19jK+AYO60GLTAhp+NgWXctErIagzaxRJc7+s0r93WACXU9UyxN5h/nZ27R/ry7htC+gz7WE2zFL8pf9+gcZ92yG0GvyigglvHo2PAwnhmpbMrmkyrhQT5u1e8T3U240Mg/rtxae7NWb9iUv0WxjLuNX7mNqnuZ2fTWdSaRLqi4tOa7fPI8yfAhu56YLUHDwq1UNAszp4hAdwaZO93LRX7WAGb5zHgNWvEtKxsd1+v9AAclKsdZCbmo2/A7np3iMGMH/rxzwwdQTLZ//Hbn+7gZ1JOpGgEsMDSx2n2NZxNoGhVddxn4f6cmizUscJvyfS9o52uLi54u3vQ/OuLVUCg+V4hvlzpZIkt2elMgpqVgeviAAuOJDkDmldn39tms+/Yt9k6ytL1L0fwD3cnyJbyezUHNwrXWu+zevgHhFIeqxab+nyiSTCB7RHaDV41A7Gr2U0HhHqtNqQIEzp1pdSjRmZaEPU56mrHYm+TiSh//k3oUs+wq2L+iahRrlBekA1xV/+DEgI0RHHktlTgQaWXgZCCD1wr5TSIIQIQZFC+MmBy8ZCiCMowccVRdsH4FngXSnlKovMt0BRTG0MPAicQpEZL5FSdhVCDEWREx8mhPgCZZjvA8uxLAC2CSF2AjHAEilluXrYHZb8AVZKKedfuxAcbKt0A5Ibu5+sH7YjS42EjOhH/Q+e5+SDswgdNYDc3w6pAli1cLDq+YFlsRxYFkvze7vSY/wQfnxhMYe/2UpQg1o8sW4el5OzuHjoLGajfeOsccnsGsbRoVZWb95wMpl7mkfxWMf6xCXnMH39YVY/3guNxTA+y8C/t55k0QOd7Z05cgh2ktkdZw9nhwPJ7MKMPFZ3nEhJ7hUCW9Sl938n8cMdUymz6dE4lsy2P7Hf/reB3/63gU73dGfw+GH854WPK/ZFNIzkganDeW/EXAeHX/067nlfL+q3bMD0B8vr+DANWzVk/vdvcznnMqcPnsLs4HnENWW/haDbrOH8NtmxJHfGkXOs7DMV/wYR9H7/KZI2x6l6SY7rQKr2t5gzgkMT7Ef+k1ZswbthBL02zqPwUhbZBxxfC1c/ARBaLbqoWqQ/ORltaDChn39A6kNjkFdqdmV2wDkJwQFVSWbHVLITwFtCiO4oaqdRQoggoLLezmmboPUoynDf3cAuYLoQog6wRkoZb2ns8RbhJIQQv6OI64HyLGmaowOWUn4hhPgFRWDvPuBJIURry+7N5ZpEjhBCPAk8CfCyb2uGeEQrPR6bXoVLeGDFZINyjDYyvhnLN1H71REAeLdrjHenpoSNHIDG0w2h12EqKObiG19V2BvScvANV8sQG9KrlCni+NrdDJo3GliMNJmJmWv1NXrNLHIS7ZeXqWnJ7Jom1NuNNIP1xzzdUFwxxFbO90eTWGgJLq1qBVBiNJNXWEqApyvphiImf7+fuYPaEOXvWIKhMDUHT5s7Zs/wAArTrXLNei83/JpEMmC1VTL7ziWT+XX0ArKPJlBSqrSB7GOJGBIz8KkXRvbRhIr0uWnZBERY68A/PLBiWM0R+9btZMS8J6z2YQGMW/wSX0z+iMykdDv77NQsgiJs6ziQnAwHkuLdWzFs3INMf3Caqo5Xf/wNqz/+BoBJH75ISoJ9HV9JzcGrkiS3bRm5eLkR0DiSe7+xSnIP+u9kfn58AZm2ZRGfgrGwhIDGkartRSk5uNtKZocHUGQjma3zcsO7cRTd1yhCg67BvnT68kX2jnyXvLgEjs+yXgs91s2mIEF9LZgystCGWnvvupBgTJnqm0NjRialx06CyYQpJQ3jhYvoa0dS+vtpu/K44dziAehmDMFVV3PiMZSH/m0tASYLtby3I9ZikdKWUv4PJViUALFCiHKJ7coy3rYS31UGZCllspTyv1LKwSjl1rQ6JyGl/ExK2V5K2X6Ih/Is5cqReNyiw3G1SHIH3tud3Jj9qnS2ktz+/TpQZJlAED/uAw53eIrDnZ4mac6XZK3eogo+AMlx5wmIDsPPInPcbHBnzlSSIQ6oa13vq1Hv1hVBRufmgt5deSZUr3tzzEazavJCOTUtmV3TNAv3Iym3gOS8QspMZjaeTKFngzCVTbiPO3svKENQ57MNlBpN+Hu4kF9cxvjV+3j+9ia0ibQf8ion68h5fKLD8LLUQ/S9nbkYY1X4LDMUsbLFM6zuPInVnSeReehcRfBxDfBGaJRLxat2MN7RoRiS1KqcCXHxhNYNJygyBK1eR6fB3TgSq25HITZy0y17tyXDUs/uPh5MXPIK3729nPiDjn8Iz9pJit/O/krS8dHN6vHMm8/xxpi5dpLi3raS4k3tJcXBIite10ZW/J7OKhXUUkMRS1o9w1ddJ/FV10mkHz5XEXy8o4IRWuUnzKtWIH71wzFcVK/RlnfkHF71wvCwSGZHDulCWoz1WjAaivil2VPEdJhATIcJ5B6Krwg+WncXtJbno8G3N0caTXaTF0p/P4U+qhbaiDDQ6fDodwdF29TS7kVbduLaXrlf1fj6oKsdiTE51WGZ32ikyVztz83gZvSAqpLMNqCWtfYFMqSURiFEXxR10mvRHTgHIISoJ6WMB/4thGgItASqe5utOhYhxABgk+VYIgB/i68/9+DCZCbx1S9o8vVMhFZDxspfKTpzkcgp/6Ig7hy5MfsJGzMI/34dkEYzxjwD5yZ9VG330mTml5lLeXTZywithiPfbCXzbDK9Jg8l5WgCZzYdosPIfkR3b465zERxfgE/TlaGIDyDfHh02ctIKTGk5fLDJMcidDUtmX0trlfyW6fRMLVPc575dg9mKbm3RRQNgrxZuP0Ut4X50athGJPvaMacjXEsP3AeBLw2qDVCCFYdSiApr4DPdp/ls93KrKlPH+hMgKerKg9pMrNn+pf0/VqRzI5ftZW8M8m0fnEo2XEJXLyK3HRY5ya0fnEo0mRCmiS7py2hNE89ZGM2mflq5hdMXjYdjVbDjm9+I+XsJYZMeojEY+c4sukAd44cyG3dWmIyGim4XMAXLyjt6M7HBhJSJ4zBzw9j8PPDAHhvxFwMleSsP5/xKbP+95oiKb5qExfPJPHw5EeJP3aW/bH7GPnqaNw83JiySJn7k5mSyZtj5imS4t8po9GFhkLen/CewzqWJjPbZ3zJ4K8USe5TFlnxDi8MJfNoAolXKaPwDo1o++xgzEYT0izZ9upSim1GDsr9H31lKV1XKJLcF1ZswXA6mSYvDSPvyHnSYqr27xrkQ5cVU8EsKUrL5eB4B9eCyUzOOx8R8tFboNVQsPYXys5fwPepUZSePE3Rtt0U796PW+f2hH/zX6TZRN6Hn2G+rJRzyOcfoK8bhXB3J2L9SnLmvkvxHvup5H+aW7wH9JcoojqQ865KMnsVyiyz9cACYB1KkDoE9EKZnZZG1dOwS4DnpJT7hRDTgYdR5MJTgEeAIBQZ8PIhuwpZcIuv1VLK1kKIJsC3KJLiz6EEyAFAMcoo/ltSyhWVZcGvxZ6I+2u0sGP07tc2ug6OYqhR/+BcDbs61PRq2LnmkmsbXQd9pW+N+geIKKvZO/q2kfZDljea2gd+vW6F0suj+1T7N8d3yaZ/piKqlHJ2pe9vA287sHuo0qZOlW0s+Fns4wGHv7pSynnAvEqb84DWNjbDbf6PL98npTwFtLBJp+5TW9NswvoMyYkTJ05uLW7xHpBzJQQnTpw4+adya69F6gxATpw4cfJPRVZn2vhNxBmAnDhx4uSfyq0df5wByIkTJ07+qdzqa8E5A9BfyEVZs7PUDsrL1za6DnJM1V8s9M9S07PUdPc+W6P+282bUKP+AeLln18Drzo0Edd63e760P4Fd+U1PZ3LbLwpq5j9cZw9ICdOnDhxcjNw9oCcOHHixMnNwdkDcuLEiRMnNwNpvLbNzcQZgJw4ceLkH4p09oCcOHHixMlNwRmAnDgi9I6WtJkzAqHVcP7rLZyuQqe+1l0d6frFBDYNmE5uXAJCp6X9e2PxbxGN0Gm48O0OTn201i5dm55teWL2k2i0GmJXxvDdwtWq/feMHUK/h/thMpq4nJPPRy9+QGayspLwyFdG0753e4TQELfjMJ/P+szhsXXs1YEJc55Do9Hw04qfWf7JStX+h54cxt0PD8JkNJGXk8ebk98hPdm6orOHlwdfbVnCtg07+GC6/WKrO89n8PavxzFLyX0ta/N454aq/an5hcxYfwRDSRlmKXn+9qb0qB/K7sRMPtx6kjKTGb1Ww6Ret9Gxjr0Y2rWY/sYCtu3cR4C/Hz98dVWl+Crxur0tEbOeAI2G3FWxZH6qrge/oXcSPm00ZenKEv7Zy9aTuyoGz84tCJ8xtsLOtX4kF8e/Q37sHlX6hj1bMmjmY2i0Gg6u2sy2Rep21OHRO+k0oi/SbKa0oIQfpn1BZnwyGp2W+956gvBmddHotBxZs51tC+3bUXTPltw5S2mnR1duYe8ix+200aAODFk0gWV3zyDtWAJufl4M+fR5wlrW4/jqbWyauazKMorq1ZKuryl5nFqxhSOfOM4j+q4O9Fs8ge8GzSDLRnLBKyKQBze/xYEFazi6+Ge7dCF3tKTF3MdAqyFp+WbOVnGthd/dkY5fTGRr/1fJi0tA6LW0fmcsfq2ikWbJsRnLyN510i6de9f2BLz0LGg0XPn+Fy4vWWVn49HvdvyeegyQlJ45T9Y0ZTHe0E/ewLVlU4oPHyfj+RlVltGfxdkDqgGEEP9F0fzJkFLay1Ra7XoBpVLKXZbvs4EngPI12zdIKacKIbYAL0op7ZahtSixzkWRYNAD/5ZSLq7KV7VOQCNo+8Yotj30JoWpOfT5ZS4pVejUNxzbn+yD8RXbIgd3QuOiJ6b3VLTuLvTf+jZJ3++i8JJVuVKj0fDUvGeY9eh0slOzeXfd++yL3cvFsxcrbBJOnGPyXZMoLS5hwPCBjHplNO889zZN2jWhafumTOinCNW++d3bNO/cguN71CKwGo2Gya8/z6SHXyIzNZPPf17IzpjdJJ69UGFz5ng8Ywc+Q0lxCUMeG8wz059k9jPW5fnGThnNkT2OZcVNZsmbm47x6YOdCfV259Fl2+nZIIz6QdYpyJ/vOku/JhE82KYu57IMjFu9l1/qh+Lv7sK/7+9IiLcb8Zn5PPPtXmKf7VutqrFlyKC+PDL0Hl6Z++4fTguARkPEnKdJGDEDY1o29X9cQP6mvZTEX1SZXV6/nZRZasG1gj3HiL9LmdKt9fWi0ZbPMGxXyxkIjWDwnNEsGf4m+WnZPL12HidjD5EZb21HR3/cxf7lvwLQpE9bBs4YzrKRb9F8UCe0Lno+HjAVvZsLz296h6Nrd5Fn046ERtBn7ki+eXQ+hrQcHls7h/hNB8k+q15U3sXTjXaj+pNyyNpOTSVlbH93NcGNIwlqHFllEQmNoNu8kax/ZD4FqTncv34OiTEHyauUh97TjRaj+5Nuk0c5XWY/StJmx+0IjaDlm6PZ9eCbFKVm03PDPNKquNbqjelPzsGzFdvqDu8NwOY7puIS5EOX5S+zdcB0teCcRkPAtPGkP/0yxvQsIpZ/TOHW3ZSdT7L6rl0L38cfJm3URMyGK2j8/Sr2Xf7yW4SbK97D7qqyjK6HWz0A/U0ms9uxFGV16mvRC+haadv7UsrWls9VA4ZFSfUzYLCUshXQBtjyZ3zZEtCmPlcS0ylIykSWmbj44x5qOdCpb/byME5/8hOmklLrRinRebgitBq0bi6YS40qlUyAhq0bkZaYSnpSOsYyI9vXbaNjP7Vq57HdxygtVlY9Pn34NIEWcTkpQe/qgk6vQ+eiR6fXkpdlL3LWtE0TkhOTSU1KxVhm5NcfN9O9v7qoD+86QokljxMHTxISblWvaNSiIQHB/uzfptYpKud4ai5Rfp5E+nmi12ro3zSCLfHqlaaFgAKLANqVkrIKQbkmob6EeCv/1w/yptRoovRPKK62b90CX58//86NR6uGlF5IpexiOrLMyOV12/DpW9X6ulXjM6gbV7YcRBarV6mObN2A7Avp5F7MwFRm4ti63TTtp25HJTZtw8XD1ebHU+Li7opGq0Hn5oKp1EiJQd2OwlvXJy8xncsXMzGXmTi5bg8N+tq30+4vDGPfpz9htFEiLSsqIfnAGdU2R4S0rk9+YjqGJCWP+B/3ULeffR4dpgzjyKKf1GqnQN3+7TAkZZJ7xl6zCsC/TQMKEtIpTMpAlplI/mE3YQ6utSYvP0D8wp8w2/j3blSLzO3HASjNyqcsvwC/1vVU6VybN8Z4MQVjchoYjRRs3IJHL/V14H3/QAyr1mI2KFIR5lyrOGTxvsPIwsKrFdF1Ic3V/9wM/pYBSEq5DVBJMwohnhdC/C6EOCqEWCmEqAs8DUwSQhwRQvSojm8hxBUhxBwhxF6U1bh1QLYl3xIp5XXLGLqHBVCYbFVNLEzNwT3MX2Xj17wOHhGBpG5S3/Ve+mkfxsISBsd9wl0H/s3pT9dTVkknJjAskKwUqzBXdmoWgaGBVEXfh/pxcLMSCE4fOsWxXUdZcmAZSw8s4/DWQ1yKv2SXJjgsiAybPDJTMwkKq3qY666HB7JnsyJmJoRg3MynWTjPscwyQMaVYsK8rS/uhnq7kWFQyxA83a0x609cot/CWMat3sfUPvad4U1nUmkS6ouLTltlXjWFLiyQslRrj6IsLRt9mH09+AzoSoNfPqT2wqnow+3L0O/uHuSt22afLtSfyzbS7PmpOfiE2gvkdRrRl8lb36f/1EdYP1sZCjv+8z5Ki0p4ed9Cpuz6kB2fr6fosrodeYX5Y0i1XmaG1By8K7XTkGZ18I4I4NxvR/gzeIT7c8Umj4K0HDzD1XkENquDZ0QASb+q89C5u9L62bs5sGBNlf7dwv0psimjotQc3MLVZeTbvA7uEYGkx6qvtcsnkggb0B6h1eBROxi/ltG4R6jTakOCMKZZrwNjehbaEHUd6utEoq9Ti7ClHxC+7EPcu7av8nhvNNIkqv25GfwtA1AVTAXaSClbAk9LKRNR5LnLeynbLXblAemIEMKRgpkncFxK2ckS6NYCF4QQK4QQjwohbMvsWr4QQjwphDgghDiwqTDess3eTlbSqW/12nDiZi+3swtoUx9pNrOu9Th+7jiJxk8NwrN2JV28a/m3oed9vWjQsgHfL/4OgLA64UQ1iGJMp1E83nEkLbq24raOzRycmANnVeTR7/4+NGnViBWLFHnm+0bew57f9qkCWHVcVS63DSeTuad5FDHP9uXjYR2Zvv4wZpuE8VkG/r31JNP7tawynxrFQUVXrgfDr/s43WMM8QOf58qOI0S+O1G1Xxfsj1vjuhi2ORBOq4Z/gL3/i2VBz0lsnL+CXuMV6arIVvWRJjNvdXqO93pMpNvYQfhHhajdO6hklXsh6D1jOJvnfW1/bNXEUR5UyqPr7OHsnmOfR/sX7ufo5xswFlatXyQcX2wq/83njOD4a1/ZmSWt2EJxSjY9N86j+ZwR5Bw4a7+457X8A2i16GrXIm3sC2ROfYPAWZPReDuWcb/RSLOo9udm8Ld8BlQFR4HlQogfgB+uYvd+uTBeFZiA78q/SCnHCiFaAH2AF4G+wKhq+kJK+RnKMB7fhj8qQenxeNSy3gl7hAdQnG7tluu83PBtEkWvNdMBcAv2pdvSF9g56j1q39eVtM1HkUYTJdn5ZO0/g3+rehQk2fZ4sgmKsAalwPAgcjJUHUYAWnVvxQPjHuLVB6ditAxldRnQhdOHT1NcqPQ2Dm05QOO2Tfh93wlV2szULEJs8ggODyYrPZvKtOvRlhHPP8L4oZMpK1WGN5q1u41WnVowZOQ9uHu6o9frKCooYvGbX1SkC/V2I81mSCjdUFwxxFbO90eTWPiAMrTYqlYAJUYzeYWlBHi6km4oYvL3+5k7qA1R/n/NxV4ZY2qWqkejDwvEmK6uB1OeVeQvZ2UMYS+PUu33vas7+TG7wcEQYn5aDr4R1nbkEx6AIcN+uLScY+t2c8+8xwFoeW9Xzm6Nw2w0UZCdT9LBM9RqGU3uReskEUNaDt42vQXv8ACupFv9u3i5EdQ4kodXvgqAZ7Av9/9nMmvGLCDtmHWSwNUoSM3ByyYPz7AACtLUefg3juSeb5U83IN9GfDfyWx4fAEhbRpQ766OdH71X7j4eCClxFRSxomlsRXpi1JycLcpI/fwAIpt/Ou83PBuHEX3NcoEANdgXzp9+WKFLPfxWdbA1GPdbAoS1MPApvRMdGHW60AXGoQpM7uSTRYlx06C0YQxJY2yxEvoatei9MSZapXR9eB8BvTXcRfwCdAOOCiE+LPBtVhKqbrapZTHpJTvowSfodd3mJB75Dxe0WF4RCk69VH3diZlo1qnfm2zp/m540R+7jiR7EPx7Bz1HrlxCRQmZxHS7TYAtO6uBLZriCFe/cD2bNwZwqMjCIkKRafX0WPw7eyL3auyiW5Wj2feHMfrY+ZyOdu6hlxmSibNOzdHo9Wg1Wlp1rkFlyo9NAc4deQUkdG1CI8KQ6fXcee9d7AjRq3b17BZA6bMn8S00TPIy7YG2Lnj32RYx0d4sPOjLJy7mA2rY1XBB6BZuB9JuQUk5xVSZjKz8WQKPRuEqWzCfdzZe0EZ4jqfbaDUaMLfw4X84jLGr97H87c3oU2k/ZDUX0Xh0bO41o1AHxmK0OvwHXw7+Zv2qWx0wdbhJp8+HSk5py5rv3tuJ2+t/fAbQHLcOQLrhuEfGYxWr6XF4C6cilU/Uwusay2zRr3bkJ2o/IBeTsmmXlelZ6t3dyWqTQMyz6nbUWrcefyjw/CNCkaj19J0cGfibSSySw1FfNzmGRZ3n8Ti7pNIOXzuDwUfgIy48/hGh+FtyaPBvZ25UCmPZS2f4esuk/i6yyQyDp9jw+MLyDqawNqhcyu2H/vPRg5/tFYVfADyjpzDs14YHrWVa63WkC6kxaivtQ3NniK2wwRiO0wg91B8RfDRurug9VBk1oNvb47ZaLKbvFBy4jS62rXQRYSBTodn/14Ubt2tsincvBO3Dq0A0Pj5oK9TC+Ol1GqX0fUgpaj252bwj+gBWYbFoqSUm4UQO1Dkt70AA+BzHX69gPZSyi2WTa2BC1WnqB7SZObwK0u5fcXLCK2GhJVbyT+TTLMpQ8mJSyD1Kjr18Uti6fDBU/Tb8hZCCBJWbuXySfWPltlk5rMZnzL7f3PQaDX8uiqWi2eSeGTyo8QfO8u+2H2MfvVx3D3ceGmRMnciKyWT18fMZdf6nbTo2pIPYz4BJIe2HGJ/pR9NAJPJzPvTP+K9r99Co9GwftUvJJ65wJgXR3Eq7jQ7Y3fz7Iwncfd0Z87imQCkJ2cwbXT1pprqNBqm9mnOM9/uwSwl97aIokGQNwu3n+K2MD96NQxj8h3NmLMxjuUHzoOA1wa1RgjBqkMJJOUV8Nnus3y2W5nV9OkDnQnwdK1W3uVMmTWf/YePkpeXz51DhvPsmBEMHexwpNUxJjMpsz4letlryjTsbzdRcjaJkEmPUnTsLIZN+wgcNRifPp2QJhOmPAOXXvx3RXJ9rRD04cEU7D3u0L3ZZOanmUsZuWyqMg37my1knE3mzknDSD52nlObDtFpZD/qd2uO2Wik6HIB372wCIC9y2K4/52nGR/zNkLAoW+3kX5K3Y6kycymmV/ywLKXEFoNx77ZSvbZZLpPHkra0QTiN1XdTgGe2vE+Lt7uaPU6GvZrzzcj5tvNoJMmMztmfMmg5S8hNBpOr9pK7plk2r84lMy4BFUw+jNIk5mjryyly4qpCK2GpBVbMJxOpslLw8g7cp60q1xrLkE+dF0xFWmWFKflcmj8Insjk5mc+R8TuuhNZRr2jxspO3cBv2dGUvL7GYq27qZo1wHcurQj4rsvwGwm9/3PMV9Wer5h/12Avm4UwsOdyI1fkzV7AcW77Sbj/vnzv8V78Az9UgAAIABJREFUQKKqZwO3MkKIFSgz3IKAdJRp0iMAX5SnE19JKecLIRoBq1FexxoP3AlcqTxsZjsNWwhxRUrpZdnuDawC6gNFQAEwwWI325Gvq1E+BFdTfKX/+6+GHTOnTY36r+nVsE91qPnVsFfV8GrYPrJmB0Z8//iExD9MWA0LsbUKq/r55Y2i7pHY6+6WJLW/s9q/ObUP/HrV/IQQA4B/A1rgCynlfAc2DwKzUZ7kxUkpH7maz79lD0hK+bCDzXZTqqSUZwDbJ9DbK9tY7HrZ/O9l878BGFRFmtnVO1onTpw4uTncqMkFQggtyiOOvsAlYL8QYq2U8ncbm4bANKCblDJXCBHi2JuVv2UAcuLEiRMn1+YGzm7rCMRLKc8DCCFWAvcCv9vYPAF8IqXMBZBSZth5qcQ/aRKCEydOnDixQcrqf65BLcD2IeElyzZbGgGNhBA7hRB7LEN2V8XZA3LixImTfyh/pAckhHgSeNJm02eW10igijf/Kn3XAQ1Rns9HAtuFEM2llHmVE9omcOLEiRMn/0D+yPRq23cWHXAJiLL5HgmkOLDZI6UsAxKEEKdRAtL+qvJ0BqC/kDb+Wdc2ug5ey67ZWXCN3K75TPG6WTUz7dpG10G7eTU7S63J/n9f2+g6eW7ImBr17/fEH1+v7o/wwzT798puNIWamn2vJaDT3+PphenGLbGzH2gohIgGkoF/obzuYssPwMPAUiFEEMqQ3PmrOXUGICdOnDj5h3KjXjCVUhqFEOOAjSjTsP8rpTwhhJgDHJBSrrXs6yeE+B1lRZkpUkr75VFscAYgJ06cOPmHciPXeJNS/gz8XGnbTJv/JTDZ8qkWzgDkxIkTJ/9QbvV1BpwByIkTJ07+odysVa6rizMAOXHixMk/FJP51p4s4QxANwmP7u0JmvY0aLXkr/6FvC++Ue33HtKXoBfHYsxQnuFdXr6W/O82ABA4eQwePTsCkLvoa65s2HrVvLrd0Zmp8yah1Wr4bvla/vPR/1T7H3vqYYY+eg8mk4mc7FxmTHyd1EvXno3WpmdbHp81Fo1Wy6aVMXy/6DvV/sFj76XPv/piMprJz7nMJ1M+JDNZWUNrxNSRtOutCHN9++Eqdv60w85/rV4t6ThnBEKj4eyKLRz7ZJ3D46hzVwfu+GwC6wbOIPtoAl6RQQzZ8jb555UVhzMPxbN76hK7dF63tyVi1hPKQqGrYsn8dLVqv9/QOwmfNpoyi8xE9rL15K6KwbNzC8JnjK2wc60fycXx75Afu+eaZWbL9DcWsG3nPgL8/fjhq0//UNqKvDt1wGfCONBoKfxpPQVfrbCzcevdC6/RIwEwxp8j77V5aEND8X9jDmg0oNNRuHoNhT/al+/Oc+m8HXsUs5Tc16oOj3dtrNqfermQGesOYigpw2yWPH9HM3o0CONYSg5zfy4XkJM83aMpvRtHODyH8F4taTtXqedzK7Zw8mPH9Rx1V0e6fz6BjQOmk3M0gTr3daXps3dX7PdrGsWG/tPJO6FeL7im/WubtcftwacRGi2lO36hdKP6WnZ94Cl0jZXVsHFxRePth2GSsqi+x/Ovo41ugjH+BEWfzORG4xyC+4MIIUKB94HOQC5QCrwtpfy+kl1d4CcpZfNK2+cA26SUm66RTxvgEDBASrnxhp1AddBoCJ7+HMljp2FMzyJq1UcUbN5D2bkklZnhl21kvf6JapvH7R1xva0BF+9/BuGip9aX71KwfT+ywLGsr0ajYfr8F3niwedJS8lg1cYlbN64nfNnEitsTh4/zUP9R1FcVMJDI+/nhZnjePHJ6dc4BQ1PzH2K1x6dSXZaNm+vfY/9m/Zx6ax1im3CifNMuXsypcWl9B8+kMemjeK9ce/Qrnd76jWvz+SBE9C76Jn7zRsc2nKQIhv5aKERdHp9JDEPz6cwNYe7f55DUsxBLldaTVnn6UbTx/uTeSheXXYX0lnb79WrnQARc54mYcQMjGnZ1P9xAfmb9lJSSXri8vrtpMxSLzNYsOcY8Xcp07m1vl402vIZhu1qNc3qMGRQXx4Zeg+vzK32erZ25+AzeQI5k6Zgysgk6ItPKdmxC2Oi9QdSG1kLr+GPkP3seKThCho/PwBM2dlkPT0OysoQ7m4ELVtC8Y5dmLOtk5ZMZsmbG+P49OFuhPq48+iSzfRsGE79YOsC85/vPE2/prV4sF09zmXmM+6b3fzSIIwGwT58/XgvdBoNmVeKefCLX7m9YRg6jfqOXGgE7d4YxeZ/vUlRag79fp5L8sZD5J9Vyx7oPN1oNKY/WQet9Xzh+11c+F6RAPFtEsXtSybbBYea9o/Q4P7wcxR8MA2Zm4XntI8wHt2DOdV6LZd8u5hyyTz9HfegjWpg3RfzLcLFFX2Pu6gJzDdJZqG63FL9M6HIF/6AEkDqSSnbocw3j6xkV2XglFLOvFbwsfAwsMPy1+GxVFI/vWG4tWhMWVIKxktpUGbkyi9b8OrdpVppXRrUpmj/UTCZkUUllJ4+j2ePqiV+W7S9jaSES1y6kIKxzMgvP8TSe8DtKpv9Ow9RXKRcInEHjxMafu33fRq0bkhqYirpF9MxlhnZsW47Hfuq3x85vvsYpcWlAJw5fJpAizhbZMMoTuw9jtlkpqSohMSTibTp2VaVNqhNfQyJ6VxJysRcZiLhxz3U7t/O7jjavjSM44t+wlRcds1jtsWjVUNKL6RSdjEdWWbk8rpt+PT94++/+AzqxpUtB5HFVatyVkX71i3w9fnzK1vrmzbBdCkFU0oqGI0UbfoN1+7dVDYeg++mYM0PSMMVAMx5lpfSjUYos5SZ3gXh4L2Z4yk5RPl7EunviV6rof9tkWw5q9axEUCBRczwSklZhWigu15XEWxKjSbHyqcoCr9XEtMpsNRz0o97iHRQzy1fGsbJhT9hKil16KfOkC5c+GGX3faa9q+Nbow5IwWZlQYmI2UHtqBrVfW1rO9wB2X7t1R8N506giyuuVXmb3U9oFsqAAG9gVIpZcV4hJTygpTyIyHEKCHEt0KIdUBMVQ6EEEuFEMOEEAOFEN/YbO9lSVse6IahKJv2E0K4WbbXFUKcFEIsROkdRQkh+gkhdgshDlnyL5dqmCmE2C+EOC6E+Ew41P51jDY0kDJbHfk0ex15AK9+3Yj6fhFh70+vUF0sOXUejx4dEG6uaPx8cO/YSqXIWJmQsGDSUqxrAqanZBByFfv7HxnM9t92V7m/nMCwQLJTrS/WZqdmERAWWKX9nQ/15dAWRQgs8fcE2vZqh4ubC97+3jTv0kKl4ArgEeZPQYpVPbQgNQePMH+VTUCzOniEB3Bp0xEq41U7mMEb5zFg9auEdGxst18XFkiZzfGXpWWjd3D8PgO60uCXD6m9cKpK3bQcv7t7kLfOsWBcTaMNDsKUYa1bc2Ym2mD1MeqiItFFRRG48CMCF3+Ca6cOFfs0IcEELf2C0DWruLJ8par3A5BhKCbMx73ie6i3OxmGYpXN07c3Zf3xi/T76BfGfbObqTby58eSc7j/s00M+/xXpg9sbdf7AfAIC6AwxZpvYWoO7uHqevZvXgePiEBSNlXdy6x9T2cu/GDfbmvav/ALxJxrvZZlbhYaP/t2AiACQtAEhWI6Zd9ea4obuBZcjXCrBaBmKD/8VdEFGCml7F0NX7FAZyFEuR7zQyjaPgDdgAQp5TlgC2rJhcbAMillGxT9n+lAHyllW+AA1jnuH0spO1iGAN2Bu3GAEOJJIcQBIcSBlbmXyjc6sFS3gILNe0jsM5KL9z1D4Z7DhLzxIgBFuw5RuH0/kV+/T9i70yiOO4l0INdsk/81crJy99ABNGvdlCWffFWFhcqzg1Nw7Pn2+3rRoEUDfli8BoC47Uc4uPkAb655m8kfTeHMoVOYKp+DozKS6v0dZw/nwJyv7cwKM/JY3XEi6/pPZ/9ry+n5ybPovdzVRo7KpdLxG37dx+keY4gf+DxXdhwh8t2Jqv26YH/cGtfFsO36RNP+NA7LqFIdaLXoomqRPX4iebPn4vvyFISXckmYMzLJGjWWjIeG4z6gHxp/9Q+zo9qsnOOGExe5p2VtYsYP5OMHuzB97UHMlmNoUSuANU/2YfnoXvxn1xlKHLVTh5eCTc5C0Gb2cA6/ttyBoUJgm/qYikq5fPrSX++/WkukKeg79MJ4aMdfqhJnlqLan5vBrRaAVAghPhFCxAkhytcSipVS5lw1kQUppRHYAAy2DNndBfxo2f0wsNLy/0rUw3AXpJTlT5M7A7cBO4UQR4CRQB3LvjuEEHuFEMdQem7NqjiOz6SU7aWU7f/lr4wkmtKy0NvqyIcFYcpQ332aLxsqhkjyv/0F12YNK/blLl7BxfufJWXsNEBQlqQez7YlPTWDsAjrkFpoRAiZafZiWp1v78CTE0cx/rEplJVeezgrOy2rYkgNIDA8iJx0+6pp2a0Vw8Y9wJtj52G0DNUAfPfxt7wwaCKvDZ8JQpCaqH62U5iag2eEVU7bMzyAwvTciu96Lzf8mkQyYPWrDNvzPsFt63PnkskEtozGXGqkJFcZcso+loghMQOfemo5b2NqlqpHow8LxFjp+E15BqTlmHNWxuDevIFqv+9d3cmP2Q1XuQGoSUwZmWhDrHWrCQ7GlKVuR6bMTIq37wSTCVNqGsaki+giVSPamLOzMSYk4tKqhWp7qLcbafnW4aF0QxHB3m4qm+/jLtCvqbIocqvIQEpMJvIK1cNY9YJ8cNdric/MtzuHwtQcPCKsPU+P8ACK0qxrVyr1HEXv76YzeO8HBLVtQI+lLxDQMrrCpva9jofH/gr/Mi8Ljb/1Whb+QZjzHL/8r2/fk7J9WxzuqylMZk21PzeDWy0AnQAqHgZIKZ9DUTEtr+GCP+hvFfAgSoDYL6U0WISVhgIzhRCJwEfAQIv6aeU8BErQa2353CalHGMZslsIDJNStgA+B9RX5lUoPn4afZ1a6GqFgl6H18BeFGxWz6DSBtn8+N7RmbLzloeaGg0aX+VQXRpF49I4msKdB6mK44dPUrteFLVqh6PT6xg4pC+bN6p1+Zo0b8Ssd15m3GNTyMnKrcKTmvi4s4RHRxASFYpOr6P74B7sj92rsoluVo+n33yWN8fM47LNOnUajQYvP+Uc6jSpS90mdTmyTT38kXXkPD7RYXhFBaPRa4m+tzMXbeSTywxFrGzxDKs7T2J150lkHjrHr6MXkH00AdcA74pnGl61g/GODsWQpJYmKTx6Fte6EegjQxF6Hb6Dbye/kvS4LtjaI/Dp05GSc+oJCn733E7e2psz/AZQduoU2qhaaMPDQKfDvU9vSnaqfyhLtu/Apa2iMit8fdBFRWJMSUUTHAQuLsp2by9cWjbHmKQ+v2YR/iTlXiE5r4Ayk5mNv1+iZ8NwlU24jwd7E5UbmvNZ+ZQazfh7uJCcV4DRrNzpp1wu5ELOFSJ8PezOIefIebyjw/C01HPteztzKcbanssMRaxp/jTrOk1kXaeJZB2KZ/uo98g5mqAYCEHtuztx4UfHw8Y17d+UeBpNSC1EYChodejb98IYZz8bUhMaifDwwnT+dwdeag75Bz43g1ttFtxvwBtCiGeklOUC7PattvpsAf6DIpRUPvzWB0Uqtn+5kRDiS2AI9oqpe4BPhBANpJTxQggPlAkR5b9mWZZnQsNQpL+rh8lM5uufEPH5GwiNhvzvYyiNv0DAuMcoPnGGws178BtxLx53dAGjCdNlA+mvvKccq05L5FfK/+YrhaS//BaYqu7Sm0wm3pj2LotX/hutVsP3K37i3OkEnnvpCU7EnWLLxu28MGs8Hp4eLPjidQBSk9MZ/9iUq56C2WTmi5mLmblsNhqthl+/2cTFsxf51+RHOHc0nv2b9vHYK6Nw83DnxYUvK4WVksmbY19Hq9fy+uo3ASgyFPHBxAWYK52DNJnZM/1L+n79EkKjIX7VVvLOJNP6xaFkxyVwMbbqYa+wzk1o/eJQpMmENEl2T1tCaV6lexeTmZRZnxK97DVlGva3myg5m0TIpEcpOnYWw6Z9BI4ajE+fTkiTCVOegUsvWhca1dcKQR8eTMHe41ctp6sxZdZ89h8+Sl5ePncOGc6zY0YwdHD/aye0OYf8BR8SsOBt0GgoWv8LxoREvMaMpuzUaUp27qJk735cOnQg6H9LwGwmf+GnyPx89O3b4TPumQpXV1Z8g/F8gsq9TqNhar9WPLNyJ2Yz3NuqDg2CfVi49XduC/enV6NwJt/ZnDm/HGb5vnhA8NrdbRFCcPhiNv/dfQadRoNGwLT+rfD3cLU7BWkyc+DVpfT6+mWEVsP5lVvJP5NMiylDyYlLIDnm6sObIZ2bUJiaQ0GSY4nsmvaP2Uzxyk/wmKBcy6U7YzCnXsB18GOYLpzBeFQJRvoOvSg7YP+6hMeL76EJi0S4uuM1/yuKlr2P6feqbyj/KLf6LDhRedz7ZiOECEeZht0JyETpkXyK8pylvZRynMWuLnAWSLdJPgllqO0nKeVqi93HKJMNQqSUhUKIpShLhldMdBBC3AM8Y/mopnYLIXoDbwHlV890KeVaIcQ8lBl6iShCTReuJdMdf1v/Gi3sIf+A1bDvMfpc2+g6aOdSs2X0V6yGneVcDfumc9fgml3ZHsBn8cbrjh47w4ZV+zenW9rqvzxa3Wo9IKSUqSg/7I5YamOXCOgd2Hxbyd84YJzN91EO8lwLrLV8bV5p329ABwdppqNMUHDixImTW5K/brrDn+OWC0BOnDhx4uTGIKt4/+pWwRmAnDhx4uQfivEWfwbkDEBOnDhx8g/F2QNyUkFevvu1ja6DV7WO38C+YZRBfg1LHW/TF1/b6DqIl39+6Ztq0X46z0WmXtvuOgj64T816v9Ym0k16r+xFk6bvGo0jwv6mm2n5zfYz+i70bS+AT6cz4Cc/GOo6eDzT6Cmg88/gZoOPk6sOHtATpw4ceLkpuDsATlx4sSJk5uCydkDcuLEiRMnN4NbXJHbGYCcOHHi5J+K2dkDcuLEiRMnN4Nba6E1e5wB6Cbh06sNtV8bC1oNWStiSftkjWp/4AO9iZw+krI0RSIgY+l6slYoQq/tLnxH0SlldezS5EziH3/Dzn94r5a0nTsCodFwbsUWTn68zuFxRN3Vke6fT2DjgOnkHE2gzn1dafqsVdrIr2kUG/pPt5ciBqJ6taTrayMQWg2nVmzhyCeO84i+qwP9Fk/gu0EzyDpqXfDSKyKQBze/xYEFazi6+Ge7dM17tuaRmaMRWg3bV/3Kz4t+UO3v9Wg/eo/oj9lspqSgmC+nLSYl/hK3dW/JsJcfRafXYSwz8s0b/+PUbvtFQxv2bMmgmY+h0Wo4uGoz2xapj7/Do3fSaURfpNlMaUEJP0z7gsz4ZDQ6Lfe99QThzeqi0Wk5smY72xautfMP4NqpAz4TxoFGS+FP6yn4aoWdjVvvXniNHgmAMf4cea/NQxsaiv8bc0CjAZ2OwtVrKPzRcflWxfQ3FrBt5z4C/P344atPr53AAT692hA5+wnQasheEUv6wu9U+wMe6E2tV0dRlqZIEGQu/ZnslbEAtElcQ9Eppd2UpmRx/vHXHeZR0201umdL+swagUarIW7lFvYscuy/8aAO3LdoAkvvnkHasQTc/Ly479PnCW9Zj2OrtxE7c5nDdN4921Jr1liEVkv2yhgyFlUqo2G9iXhltLWMlq0nx1JG+oggot4aj0tEEEjJ+VFzKL2UYZfHn8U5CeEGI4QwAcdsNg2xrAtXlX0iyiKmWUKIK1JKL8tCpieB01hUhYHRUsrTV/FTF+gqpfza8n0UNouj/iE0GmrPe4ozj8yiLDWbpuvfIS9mH8Vn1YJXuet2kDT9c7vk5uJSfu9f9bsaQiNo98YoNv/rTYpSc+j381ySNx4i/6xaN0jn6UajMf3JOhhfse3C97u48L2ypL9vkyhuXzLZYfARGkG3eSNZ/8h8ClJzuH/9HBJjDpJ3Vq3ro/d0o8Xo/qQfirfz0WX2oyRtjqviHDQMnzOW94bPIScth5lr53Mk9gAp8dYy2vPjdrYsV8RxW/dpz0MzRvL+yNe5kmvgwzHzycvIpVajKCYvm84LnZ+yO/7Bc0azZPib5Kdl8/TaeZyMPURmvLWMjv64i/3LfwWgSZ+2DJwxnGUj36L5oE5oXfR8PGAqejcXnt/0DkfX7iLvUqUFKjUafCZPIGfSFEwZmQR98SklO3ZhTLSWpzayFl7DHyH72fFIwxU0fn4AmLKzyXp6HJSVIdzdCFq2hOIdu+xUS6/GkEF9eWToPbwy991qp6l8/FHznuKspZ02/uldLsfuo/isejHR3HU7uDTjM7vk5uJSTg24+jtFNd1WhUbQb+5IVj46H0NaDqPWzuHspoNkV2qnLp5utB/Vn2SbdmoqKWP7u6sJahxJcGO1hpJtGUXOfYpzj86kLC2bRmvf4/KmfZRULqOfdpA8c7Fd8joLJpH28bdc2XEEjYcb0nxjQ4a5+kLNN4VbTQ+oOhTZ6PO0vlrwuQbnLOlbAV8Cr1zDvi7wyJ/MS4Vn64aUJKZSmpSOLDOS8+MO/PrduBWIA9rU50piOgVJmZjLTCT9uIfI/u3s7Fq+NIyTC3/CVFLqwAvUGVK1EFdI6/rkJ6ZjsOQR/+Me6vazz6PDlGEcWfQTphK1yF3d/u0wJGWSe8axmF691g3IuJBG5sUMTGVG9q7bSet+6jVhi69YxdJcPVwrxhuSTiSQl6HoGiWfuYje1QWdi/peK7J1A7IvpJN7MQNTmYlj63bTtNLxl9j4d/FwtVHSlLi4u6LRatC5uWAqNVJiKKIy+qZNMF1KwZSSCkYjRZt+w7V7N5WNx+C7KVjzA9KgCOiZ8yxiaUZjhSAhepcKfaM/QvvWLfD1+fMv3irtNK2ineau3Y5vv45/2p8jarqthreuT25iOpcvKv5/X7eHhn3t/fd4YRh7PlW307KiEi4dOGPXdm3xKL+WL1rKaN12fPtW71p2bRgFOi1XdigS3ebCYmSx4/P7s5j+wOdm8HcMQHYIIUZZZBfKv/8khOj1B1z4ALmWtHWFENuFEIcsn64Wm/lADyHEESFE+W1dhBBigxDirBDi7epm5hIeQGmq9W65NC0bl/AAOzu/gV24LfYD6i1+SaXeqXF1oen6d2my9i38+ts3do+wAApTrHfKhak5uIer5Zb9m9fBIyKQlE2HKyevoPY9nbnwg2MhLo9wf66kWhVEC9Jy8KyUR2CzOnhGBJD06xHVdp27K62fvZsDC9TDjrb4hQaQk2Ito9zUbPxD7cuo94gBzN/6MQ9MHcHy2fYrBLQb2JmkEwkqNVYAn1B/LtuUUX5qDj4O/Hca0ZfJW9+n/9RHWD9bGYI5/vM+SotKeHnfQqbs+pAdn6+n6LK9VqI2OAhThnU4xZyZiTZYvVqFLioSXVQUgQs/InDxJ7h2sgZZTUgwQUu/IHTNKq4sX/mHej83An1YIKU2dVCWmo0+LNDOzn9gF5rG/JvoT1+2a6eN179H4x/fxtdBO4Wab6veYf4YbNqpITUH7zC1/9BmdfCJCODcb0cqJ78m+rBAylJtyyjLYRn5DexC4w0fUneRtYzcoiMw5RdQd/E0Gv38ARGvjFKGXG8gZlH9z83g7xiA3C1B4IgQ4vvr8FPf4uMcMBlYYNmeAfSVUrYFHgI+tGyfCmy39Jret2xrbbFpATwkhIiqnIkQ4kkhxAEhxIE1BYnlW+0OprIsU17sfo51eZLf+07EsD2O6A+er9h3tNNYTt71IufHLSBq9hhc66jlph3L1NtkIARtZg/n8GvLHRgqBLapj6molMunLzncLxxlYnsOQtB19nB2z/nazqz9C/dz9PMNGAtLqsxfOBg6cKRd9dv/NjC15zi+nf8Vg8cPU+2LaBjJA1OH8+Ur9kMfVNP/3v/FsqDnJDbOX0Gv8UMAiGxVH2ky81an53ivx0S6jR2Ef5QDrSRHwx+V89Bq0UXVInv8RPJmz8X35SkIL08AzBmZZI0aS8ZDw3Ef0A+Nv7+9v5rkWu0IuBy7n+Ndn+BkvwkYdsRR9/0JFfuOdx7L6bteIGH8e0TOGoNL5XZanTyuu61eu53eOWM4v82zb6fV49p1fHnTfn7vNpbTA57HsCOO2gsmKjt0Wrw63EbKvP9yZvBkXGqHEfDAnX/yOBxjRlT7czP4OwYg2yG4+67DT/kQXH1gIlA+iK0HPhdCHEPRFrrtKj5+lVJellIWA78DdSobSCk/k1K2l1K2v9+zLgClqdm42NwpuoQFVkw2KMeUZ0Ba7tozv47Fo0X9in1l6crwUmlSOobdx/FoHq1KW5iag0eE9S7MIzyAorS8iu96Lzf8mkTR+7vpDN77AUFtG9Bj6QsEtLT6qX1v1cNvAAWpOXjZ9No8wwIoSLPKebt4ueHfOJJ7vn2VR3a/T0ib+gz472SCWkYT0qYBnV/9F4/sfp8WY/rTZvw9NBvVV+U/Ny2bgAhrGfmHB1YMqzli37qdtOlr7T34hwUwbvFLfDH5IzKT0u3s89Ny8LUpI5/wAAxX8X9s3W6a9m0PQMt7u3J2axxmo4mC7HySDp6hVstouzSmjEy0IdbApAkOxpSl7sWYMjMp3r4TTCZMqWkYky6ii1Q/bzBnZ2NMSMSlVYsqj68mKEvNVh6OW9CHB1KWXnU7zfo6plI7VWxLk9K5suc4Hs3q2eVR023VkJaDt0079Q4PwJBurWdXLzeCGkfyyMpXeWbH+0S0qc/Q/0wmrIV9fTqiLC1L1evThwddtYyyV8Tg0Vwpo7LUbIpOnKf0YjqYzFzeuAf35vZldD3c6pLcf8cA5Agj6nNx+4Pp1wK3W/6fhKKy2gpoD7hcJZ3tLbyJak7qKIg7i1t0OC5RIQi9joB7u5MXu09low+x3u369etAseXhu9bXE2F5nqHz98arQxOKzqgfeOYcOY93dBieUcFo9Fpq39uZSzFWmd8yQxFrmj/Nuk5ZHPqPAAAgAElEQVQTWddpIlmH4tk+6j1yymeoCUHtuztx4UfHw28AGXHn8Y0Ow9uSR4N7O3PBRia71FDEspbP8HWXSXzdZRIZh8+x4fEFZB1NYO3QuRXbj/1nI4c/WsuJpbEq/wlx8YTWDScoMgStXkenwd04ErtfZRNS13pH3bJ3WzIS0wBw9/Fg4pJX+O7t5cQfdDyvJDnuHIF1w/CPDEar19JicBdOxaqlkANt/Dfq3YZsi//LKdnU69oMAL27K1FtGpB5Tv1QG6Ds1Cm0UbXQhoeBTod7n96U7FT/UJZs34FL2zYACF8fdFGRGFNS0QQHgYvS9IS3Fy4tm2NM+muVRAvizuJa19pO/e/pweVK7VRn0059+3V02E61/t54tm9qN3kBar6tpsadJyA6DF+L/9sGdybepp2WGIr4sM0zLOo+iUXdJ5Fy+BzfjVlA2rEEh/4qUxh3FtfoCFyiQpUyGtyD/Ni9VZdRX2sZFcadRevrhTZAUQH26trSbvLC9XKrD8H97WbBVUEi8KwQQgPUAv7ok9LuwDnL/77AJSmlWQgxEtBathuAG7OUsslM0ozPabR8Fmi0ZK/aRPGZi0S8+DAFcfFcjt1PyON34de3I9Jkwph3hcRJykigW4NI6rz1LJjNoNGQ9skau9lz0mTmwKtL6fX1ywithvMrt5J/JpkWU4aSE5dAcswhR0dVQUjnJhSm5lCQlFmljTSZ2THjSwYtfwmh0XB61VZyzyTT/sWhZMYlqILRn8FsMvPVzC+YvGw6Gq2GHd/8RsrZSwyZ9BCJx85xZNMB7hw5kNu6tcRkNFJwuYAvXvgIgDsfG0hInTAGPz+Mwc8rw3LvjZiLITtf5f+nmUsZuWyqMg37my1knE3mzknDSD52nlObDtFpZD/qd2uO2Wik6HIB372wCIC9y2K4/52nGR/zNkLAoW+3kX7KwQ+HyUz+gg8JWPA2aDQUrf8FY0IiXmNG/5+98w6Pqmj/9z276QTSSSGh9xJC74JIEykiiCIgzddKBxWkiICAvq9iQcFKUbpKFyFUpXdCr6EkbHpCetnd+f1xTpLdZANBCPDld+7r2uvKOWfmmTkl+5yZefb5kHP+All795F18DAOTZrg/ctCMJtJ/nYBMjkZ+8aNKDP8rTxTqctXYbxavC/FXN79cA6Hj4eRlJTMM88P4O1hA+ndvXPxDZjM3JzyPVV/nYbQ64hfuZ3MizfxH/cK6WGXuR16iLJDuuGmPqempFSujVUkyZ2qBlF+zltIs0ToBNHf/G7TAZX0sypNZrZOXcxLS95D6HWErdpN3KVI2oztjSEsnMvb7mz/rT1zcSjtjN7ejmqdGrNy4BzrCDqTmYip31F5iXKNElZtI/PSTfzGKtcoedshfAZ3p0zHpmA0Ybydwo3xXyh1zWYiP15I1WUzQUDGqSvEL996x/7cK497GLawNe/9OJMbSl1gnwB+RVmTOQ34AtOklLuKGYadDQyXUh4UQlQDfgfSgZ3ACLWOPfAX4I0iDZ6IRRi2EGIj8D8p5a6i+n4k8PkSvdiXzKVK0vxDyYZ90K5k5RgC7jigvX8eRjbs/+tyDA8jG3ZJyzF0Ifnuhe6TkOvr7/skfgocUOzvnGERvz70cdD/uRFQQeej7pNA/yLKVyxYVw3dtinOI6W8BARb7Jqo7s8BCq4QLrKo1w0NDQ2Nx4jHfQT0f84BaWhoaGgUD80BaWhoaGg8EuTjnQhBc0AaGhoaTyraCEgjj/2iZBdfx8TtLFH71dzLlah9gJo635K1L+41Qv/ecP/Pg0upVBQlHSRQ7/jcuxe6D5Y1nlSi9gHSSji5THqWfYnaf1A8qhQ7xUVzQBoaGhpPKJognYaGhobGI+Fxn4J7UjIhaGhoaGgUwHwPn7shhOgihLgghLgshJhwh3J9hBBSCNH4bjY1B6ShoaHxhPKgcsEJIfTAN8CzKPkx+wkhCuXJFEKUBkYCBwses4XmgDQ0NDSeUB5gLrimwGUp5VUpZTawAuhpo9wM4FOgWClNtDWgR0T5dsE8NU2Rsz67fBdHv7UtE1ylaxO6fjeKlc9NISYsHN+Qyjw9ZxigZPs/OHcNV/86AkDnTu34/PPp6HU6fl64nE//+42VLQcHBxYt/JKGDeqRkJBIv/5vcf16BPb29sz/9hMaNQrGbJaMHTuV3X8ryR3t7e356suZtG3bEjt0fDF7PqEblWi71k8354OPx6HT6/jt13X8+LW1ZHHj5g2YOHMM1WtXZdzrk9m6cUfesXFThtO2gyLONv/zn9i8bluhc2/QtiHDpv0HnV7HthWh/PHtb1bHe7zWkw79OmEymkhOSGbe+C+JjVRygg2cOIjG7ZXs2Ku+WsHeDXsK2a/UNphnPlTuQdiKXRwsQqq5etcmPD9/FEsspJqfXzASv+DKnP7tb7YVIdUMsPdKNJ+GhmGWkl71KzC0ZQ2r44bb6UzZcJSUrBzMZsnIp+vQpqofp24lMOPPXH0ayZttatG+RkAh+w9DMvtOPAjZ7xpt69NTlUY/uHInO+dby5u36N+BlgM7YjabyU7L5LeJPxKtKtf61yxP71nDcHJ1QZrNfNlzMsYCAnK129anryrtvnfldrbOX2d1vE3/jrS1kHZfOvE7oiyUcT0CvJgaOpdNX6xm2w+FnxH3p0OoNH0o6HXELNtO5DxrlRifvk9TcepAslVdIsPCzcQs245joA81fnoXodMh7O0w/Pwn0UsebC64BxgFVw6wTOYXAViFfAohGgBBUsqNQojxxTFaLAckhPACtqubfijnlZv9r6nqES3LewJ9pZQL1O2qKDLaFwBHlOHZa1JKa5Wwf4kQYhNQRkrZxmLfr8BvUsq192CnK/ARStLRTJR8ce9KKW2L4uTXswPipJTuxWpHJ2g3cxBrX5lDqiGBlzZO52roURJtyFnXH9qZKAuZ4PjzEax8bgrSZMalrDv9tnxMeOgxkJKvvpxJl679iIgwcGD/n2zYuJVz5y7l1R06pB+JibepWbs1ffv2YPasSbzS/y1eG6YIvTZo2AEfHy82bviV5i26IqXkg4kjiY2Np3adNlT3CMTNQ8ncq9PpmPLJewx7cTjRt2JYtXUxO7f8w5WL+Qkzb0VGMXHkdIa+PcDqvNp2aEXt4Br0aj8AB0d7lqz9jr+37yctNV/UTafT8frMN5nWfwrxhng+3fA5h0IPEmGR0PLqmauMf24s2ZlZdB7wLK9+MITP3vmURu0bU7luFcZ0GYm9gz0zV8/m2M6jZFgonAqdoMOMQaxSpZpfXT+dy0VINTca3JlbNqSafWoE4l2UVDNgMktmbznJgn6t8C3jTP+FO2lbzZ8qPmXyyvyw9wKdapWjb6PKXIlNZviq/Wyu6kdVnzIsG9oOO52O2NRM+v64naeq+WFnKVj2ECSz78b9yn4LnaDX9CF8P2AWt6PiGbX+Y86GHs1zMADH1u1l/1LlBaV2h0Z0nzKQHwfNQafX0W/uOywf+w2GczdwcXfFlGMsZP/l6cP4asBMEqPimbB+NmGhR6wczOF1e/hnqeKUgzs0os+UQcwbNCvv+ItTBnNmVxFieDodlWf9hzMvTSfbEE/w5k9I2HqYjIvWXxlx6/YRPulHq33Z0Ymc6v4BMtuIzsWJkF1zSdhyOE9u5UFgvgehBSHE68DrFru+l1LmPjg2lZss6uqAucDge+lfsabgpJTxuRo8wAJgroUmjy0NWU/gzQL7Lqj16wGVgN730tGiUJ1jPcBXCFH+PuzUB74ABkgpawINgJXY0PhRHc6/xjekCknXoklWZYgvrj9AZRty1s3H9+HY/I1Wb3TGzGykSVkytHO0z3sEfEOqcOXKNcLDb5CTk8OqVevoUSDzcY/unfjll9UA/P77Jto/3RqAWrWqs2OnMkKIjY3ndlIyjRvVB2DwoJeZ84mSZVpKSVLCbQCCG9bhRngEEddvkZNj5M81W2nf5Smr9m7dNHDx7GXMBXTuq9SoxOF9xzGZTGSkZ3LhzCXatG9hVaZaSDUM1wxE34jGmGNkz4a/aVpAtvz0/lNkZyqKGBePX8DLX9GVCaoWxJkDpzGbzGRlZHHtbDgN2llfX3/1HuRKNZ/bcICqNqSaW4/rw6EF1vcgJyOLyCMXC71pF+T0rQSCPEoR6FEKe72OzrUD2XXJOlmpANJUrZjUrBx8XJXfKTnb2+U5m2yjyaYA4MOQzL4b9yv7XT6kKvHXo0hQpdFPbNhPnU7Wa9dFSaNXbxOM4fwNDOduAJCelIo0W3/hVgypSuz1KOJU+0c27KP+HaTdHVycrATl6ndqQtyNaAyXbL+DujaoSsa1KLLUexC3bg+enZvYLFsQmWPM0wnSOdr9K9n1u3EvQQiW2mXqx/KtJQKwFNwMBCzf1koDdYHcBNDNgfV3C0S47zUgIcR7QojT6meEunsOUENVHJ1jWV4d9RxGGdIhhHhNCPGHKqMdLoR4SwjxrhDiuBBinxDCXS03RghxVghxUh3d5NIHWIviLF4q0L3Oqrz2RSHEs6qdI0KIvHkQIcQe1flMAGZIKS+o/ZRSyrVSyr0W5T4WQvwNDBdCVBFCHBRCHAam3cs1K+XnQeqtfNGqVEMCrgVkgr3rVMA1wJNr2wvLBPuGVOGVbXPoFzqbnR8sRJrMlPLz4GZE/vMQEWkgIMBagTKgnF9eGZPJxO3byXh5eRAWdpYe3Tuj1+upWDGIhg3rERgUgJub8qY+fdp7HDr4F3N/nI2XjyLuVdbPh6jIfKG3aEMMvv4+xTr/82cu0eaZFjg5O+Lu6UbT1o3wK2etKOrp50WchRx0vCEeL9/CUse5dHipI8d2Kjoy4Wev0fDpRjg4OVLaowx1Wwbj7W8the1aDKnmsnUqUPpfSjUDxKRk4lcmP+etb2lnYlKsp8bffKoWm07fpNPXmxm+aj8TOuXnwT0VmcAL32+jzw/bmfxsiPXoh4cjmV3SuPl6kGQhyZ1kiMfNt7Dya8uBHZmw+wu6TXiFtdMWA+BT2R+k5D9LJjB64yzavdG9UD13X08SLewnGuJxtyG93nZgZ6bv/opeE/qzctpCABycHen0Zk82fbm6yP47+nmSHZl/D7INCTjYuAdezzWn/vbPqfHDeBwsBPgcAryov/1zGh39nsh5ax/o6AceqCDdYaCaEKKSEMIBeBlFR01pRxHm9JZSVlQTQB8Aekgpj9zJ6H05ICFEU5Qs1E2BFiiaPMEoX+YX1BHShAJ1nIEmwBaL3XVQnEdz4BMgUUrZADgK5M7fvAeESCnrA8Mt6vYDlquffgW6GAS0BboD3wshHFEcVV+1L4GAl5TypNqHu4nYlJFSPiWl/AL4GvhSStmE/OnIYmFbbtqqAG0+HMCeGbZlgqNPXGFZhwms6jaVxu90R+9oXywJ66LaXbhoBZERBg4e2Mznn33E/v1HMBqN2NnpCQoKYO/+wzRt1oUTR07x3rSRxTuHO7Bv10H+3raPZZt+4rPvZnLiyClMRuvZ6uJKcgO07dWOKsFVWfvdHwCc/Oc4x3YcZc6aTxk7bzwXjp7HbCpg/26y6ELQfsoAdv5rqWbb/9QFW/3rzE16BJdn64hnmde3BZPXH8WsdqReOU/+eL0DS4e046d9F8kqcI0eimR2SVPM52jfL6HMaTuaTXOW0WGEIoSs0+uo1KQGS0d9wzd9plG3c2OqqkKB+eaL9xzt/mULU9uOZO2cpXQdoUzOdBvTl+0/bSLrDtLxxZFdTww9zNGmb3LymbEk/RNGtS9H5B3LvhXPyWfGcqzFO/j0bYe9t1vRbf0LHlQYtjpwGI7yvX0OWCWlPCOEmC6E6PFv+3e/I6A2wO9SynQpZQrKSKR1EWVrCCFOAPEo0RRnLI7tkFKmSSmjgVQgd6XvFFBR/fsM8KsQoj+QAyCEKAeUBw5IKc8CeiFETQu7q6SUZnVUcxOoBqwCXlSPv6RuWyGEKKuO3i4JIUZbHFph8XcLFGcG8EsR54wQ4nV11HVkb6qyHpNqSMA1IP8tzNXfk7RoazlrrxqBvLBqEoP2zcWvQRWe+3ksZQvIPidevkVOehZeNQJJNSQQFJi/SB1Yzh+DwVqKOjLCkFdGr9fj5laGhIRETCYT496dRuMmnXih91Dc3d24fDmc+PhE0tLSWbt2MwBb1m+jdj3l8kYbYvArl582x9e/LDFRxffD332xkBfaD2DYiyMQCK5ftV63iDfE4W0hB+3l70VCTEJBMwS3rk+f4X2ZPWwmxuz8+f/f5q1i7LOj+Kj/VIQQ3Aq3XtuxJdWcWuAeeNcIpN+KSbyhSjW/cA9SzQC+pZ2ISs6f3olOycCntHUqoDUnr9OplpLiqH6gF1kmE0np1rPalb3L4Gyv53KstQbNw5DMLmluRyXgbjEicPf3IvkO0ugnNuynjiqNfjsqgSsHz5GemEJOZjbnd54gsIA8fWJUPB4W9j38vbh9B/tHNuyjvirtXimkKi9M7M/MPfNoP7QrXd7pRdtXrae1swzxOJTLvwcO/p5kF7gHxsTUvHsQ/es2SgUXvs450YlkXLhJmWa1iuzbv+FBKqJKKf+UUlaXUlaRUn6s7psqpVxvo2y7u41+4P4d0L1MWuauAVUF2qoL/rlYvmKYLbbN5AdKdEZZf2oKHFHj0l8CvIBwdd6xPMrQMJeCrzpSSnkdSFVj2F8i34mcARqqhWLUvv4EWCZwS7O0ZcN+ISznVVu5VgMg+uRV3Cv6UUaVCa7eo7kSSKCSnZLBj/XfYnHLMSxuOYao41fYNPRzYsLCKRPkg9Art610OS/cq/iTfDOW6JNXqVq1EhUrBmFvb0/fvj3ZsNE6ombDxq0MHKj43t69n2Pnrr0AODs74eKiTBV1eKYNRqMxL3hh46ZQ2rVtCUDzNk24rAYZnDp+lgqVgyhXPgB7ezu69urEzi3/3O1yAEqAgbuH8qZXvXZVatSuyt5d1j8buHTyEv6VAigb5IudvR2tuz/F4QJy0JXqVOat2e8wa9gMbsfftrJf2l1Zl6hQsyIVa1XkxN/Wi8iGk1fxsJBqrlVAqjk7JYN5Dd7iu9Zj+E6Vav7jHqSaAeoEeHAjMZXIpDRyTGa2nI2gbTV/qzL+ZVw4eE1x3Ffjksk2mvFwcSAyKQ2junZ263Y61xNSCXBzsar7MCSzS5qbJ6/gXdEPT1UaPaR7C84UkEb3tpBGr9W+AXGqNPqF3WH41yyPvZMDOr2Oys1qEX0p0qru9ZNXKFvRHy/VfuPuLQkLtf5e9LGwX7d9Q2KuKet0n/X9kMmthzO59XB2/Pwnf32zht1LtljVTT1xGedK/jiq98C7Z2sStljbty+bH5vk2bkxGWofHfw90TkpAol6t1KUblKTDBvS7veDCVnsz6PgfsOw/wa+E0L8F0W6uifKl3qR8tVSyltCiIkoQm9/FqcR1dkESil3CCH2oEz7uaBMuXWQUh5Wy1UDNpK/JvOiul5UDWU6LjckbKXavqM6cgIldn2VEOJQ7jqQ2oatIAtQ5jj7ooyKbIrhFYU0mdk9ZTE9fn0PnV7H2ZW7SbgYSbNxvYkJC7dyRgXxb1Kdbm93x2w0Ic2S3ZMWkZmYCsCo0ZP5c9My9Dodixav5OzZi0z7cDxHjp5k48ZQfl64gsWLvuL82T0kJibxyoC3AShb1ps/Ny3DbDZzKzKKQUNG5rU38YOPWbzwKz77bBppiWlMGjUdUNaQZk74Lz+u/AqdXscfyzZw+cJVRrz/OqdPnGPnln+oG1KLrxd9Shm3MjzdqQ0j3nud7k+9jJ29Hb+s/w6AtJQ03ntnKqYCU2Rmk5kfpizgw18+QqfXsX3lNm5evEG/sf25fOoSh0MPMWjSEJxcnHh3vjLLG3srltnDZqK31/Px78rSY3pKOnNHfYbZZD3JIE1mtk1dzIuqVPOpVbuJvxRJ67G9iSqGVPMbBaSaVxWUagbsdDomdKrPWyv2YjZDz/oVqOpThm93n6W2vwftqvsz9pm6TN98nKWHLgOCj7o1RAjB8Zvx/Lz/InY6HToBEzvXx8PF0boTD0Ey+27cr+y32WRmzdRF/GfJRIRex+FVu4i+FEHnMX24eSqcs9uO0mpQJ6q1qodJlUZfoUqjZySn8fePfzJq/ccgJed2nuDczuOF7K+Y+jMjlkxCp9exb9VODJci6DamLzdOXSFs21HaDepCzVb1MBlNpN9OZfG4b2x11TYmM1c/+JHay6cg9DqiV+wg4+JNgt59mdSTl0ncegT/157Ds1MTpNGEMSmVy6PnAeBcLZCKHw5WpuyE4NaC9aSfv1H8tovB456K554luYUQ04BUKeX/1O33gFfVw99JKb9W969E+cXsJuBHlJDoEPWYQJHOfg1l7aWulHK0eixC3U4SQryGElnxPrADxanpgMXAH8AuoLy0OAkhRBgwBBgDxKCsN5UFRkspN6tlAlCm5KbmDiXV/d1RnJcrEAdcV8tcVh3fcCnlCbVsVWApyihwDfD+3cKwvw4qvjzuv2FM9BOQDdupZLNhtxAPdo69ICOmFx2W/aA4N/lcidov6WzYE5+AbNgDs0o+z3RLw+/3HRb3fsV+xf7O+eTa8sdfkltKOa3A9qcoo4eC5QpGpIVYHJMojgdgf4F6gRZ/WwbOt7LRnaCCO6SUuWFEAwoesyhzC2XEVnD/BvLXnwoea11g+zLWP8SaXVR7GhoaGo+CRzOxVny0TAgaGhoaTyiP+xSc5oA0NDQ0nlAeVXBBcdEckIaGhsYTijYC0tDQ0NB4JEhtBKSRy3PuMSVqv4mpZNOpHLRzuXuh+8S+hP9f9CX8Srh24sP4LY3r3YvcB8tKOEpt9pF7z7p9rxiP/VWi9pNnr7x7occAbQSkoaGhofFIuJds2I8CzQFpaGhoPKE83u5Hc0AaGhoaTyzGx9wFaQ5IQ0ND4wlFC0LQ0NDQ0HgkaEEIGnfFuVVjvN5/C6HXkfzHX9z+qXCETanOT+Hx1kCQkuyLV4l5f44NS/m4tWtAxRlDETodMcu3ccuGTn35Ka+SHaWkjo9auJnYZdvyjutdnam/+ysS/jrItQJSwrlUaBtM22kDEXodZ1bs4si3NrMYUbVrE55bMIrl3aYQExZO+TZ1aTnhJfT2dphyjOz5eDkR+84WqhfULpjW0wYqCVuX7+J4EfYrd21Cl+9Gsfq5KcSGhVM2pDLt5gxTDgo4PHcN4X8Vzgwf1C6Ylh8p/T+/fBcnvrFtv9JzTej03Sh+7zqFuLD8bNiuAV703fkJRz7/g7DvbOfV9W8XTMMZAxE6HVeW7+LcPNttBD3XlNY/jGJLl8kkhIVToVdLar3dLe+4e60g/uo8maQz1x+q/Rpt69Nz6qvo9DoOrtzJzvnWmfdb9O9Ay4EdMZvNZKdl8tvEH/PktP1rlqf3rGE4ubogzWa+7Dn5riqyBZk863P+3nsITw931v664J7q5rL37DU+/X03ZrOkV4s6DC2giGpISGbKr6GkZGRhNpsZ2aMVbepUIsdk4qNl2zl/MwaT2Uy3prUY1qmw2qlDk6aUHj4C9DoyNm0ifXlhDSnHdk/jOmgwIMm5coXkmTPyjgkXF7wWLSFrzz+kfPXlvzrHotBGQBYIIXxRdMObA4komaY/lVKuuWPFkuvPs8AMoBRKUtGNUsrxD7UTOh3ek4ZjeH0Cxqg4yq34mvSd+8m5mp8V1658AO7DXubWq2MwJ6ei87xjzlPQ6ag06z+ce/kjsg3x1P3zUxK3HCajgKxw/Pq9RTqXwPf6kXzgjM1jAEInaDdzEGv6zyHVkMDLG6ZzNfQoCQUyQtuXciJkSGcMxy7n7ctISGHD0M9Ii07Cq3ogz//6Hj81HVnI/lMzB7HhFcV+n43TuRZ6lEQb9oOHdibKwn7C+QhWPzcFaTLjUtadvls+5lrosTwp81z7rWYOYtMrc0gzJPDCpulc23qUJBv26w3pTLSF/VxaTOvPjZ0n73iNGs0azM6XZ5NhSKDTnzOI3HKM5AKSAXalnKg+rDNxR/PbuL5mH9fX7APArWYQTy0cW8g5PAz7vaYP4fsBs7gdFc+o9R9zNvRonoMBOLZuL/uXKi8utTs0ovuUgfw4aA46vY5+c99h+dhvMJy7gYu7K6YcI/fK81078krvHnww43/3XBfAZDYze/UuFrzTC193V/r/dwVt61Wmin++RtAPWw7TqUE1+rYJ5oohnuEL1rH5o0qEHr9EjtHEbx8MICM7hxc+/oUujWpQzqtMfgM6HaVHjSbp3XGYYmPxXPAdWfv2Yrqefy315cpR6pX+JIx4B5mainC3/v91HTqM7LCin6P74XEfAd23JHdxUTNgrwX+llJWllI2QtHuKVb6YFWS4UH2py4wDxggpayFknX76j3UfyDO27FeDXJu3MIYEQVGI2mbd1Pq6ZZWZcr07kryivWYkxXZBXNC0h1tujaoSuY1Q55Offy6PXh0blrsPpWqVxl7H3du7y76n8I3pAq3r0WTfCMWc46JixsOULlTo0LlWozvw9EFGzFZvPnGnrlOWrRyDvEXI9A72qN3sL6cZQvYv7z+AJVs2G86vg/H51vbN2Zm5zkbvaO9zVCgsiFVSL4WTUqu/XUHqGjDfpN3+3CigH2Aip0bkXIjlsSLkYXq5OLZoAqp16JJU9u4se4AgZ0LtxH8Xh/OfbsRU5Zt5Y8Kz7fg+tp9D91++ZCqxF+PIuFmDKYckyIG16mxVZms1HzBPQcXxzw10OptgjGcv4HhnPIilZ6UijTf+9t445B6uJWxqexSLE5fjybI241Abzfs7fR0blSdXaes/82FgLRM5dqkZmbj46b8zkogyMjOwWgyk5VjxF6vx1XV78nFvmYtTLciMRkMYDSSuWMHjq2sNTmdu3UnY+0aZKry/yuT8v9/7apXR+fhQfbhw//6HO+EWcpifx4FD80BAe2BbCll3jhaSnldSvm1EKKiEOIfIcQx9dMSQAjRTgixU9ASBlEAACAASURBVAixDEUdFSHEWiHEUSHEGSHE67m2hBDDhBAXhRC7hBA/CCHmqft9hBC/CyEOq5/crNrvAR9LKc+rfTFKKb9V63QXQhwUQhwXQmxTR24IIaYJIb4XQmwFlggh6gghDqnqqWGqHtE9YVfWG6OFkqgxOha9r7WmvH3FQOwrBBKwZC4Bv36Jc6vGBc1Y4eDnRfat+LztbEM8Dhbqn7l4dm1BvW2fU+37d/N16oWgwoeDuTFj8R3bcPXzIOVWvvJjqiEBV18PqzI+dSpQ2t+T8O0nirRTtWsTYs9cx5Rt/XZcys+D1AL2S/lZ2/euUwHXAE+u27BfNqQKL2+bw8uhs9n9wUKr0Q+Ai78HqYZ8+2lRCZTyt7bvVacCpQI8uVHAvp2zIyFvd+PI538UeV4ALn6epFvch3RDAs4F2vCoWwGXAC9ubTtesHoe5Xs05/ra/YX2l7R9N18PkizsJxnicStwjwFaDuzIhN1f0G3CK6ydpjw3PpX9QUr+s2QCozfOot0b3YtsvySJSUrFzyPfgfm6uxKTlGpV5s1nm7Pp8Hk6TfmJ4fPXMaFPWwA6NKiKs4M9HSf/SJepP/PqMw1xK2WtaKvz9sYck/8Dc3NsLHpvb6sy+sBA9EFBeHw9D49vvsWhifoyKASl33qblAXzH+QpW/GkC9LdC3WAolS+YoCOUspM9Ut8OZD7LdsURR8od/J9qJQyQQjhDBwWQvwOOAJTUBRNU1C0g3Jf378E5kop9wghyqNomueOeD4roj97gOZSSqlqEr0HjFOPNQJaSykzhBBfA19KKZcKIRywIfGgOsnXAWYG1KKfZ4EBny0FjoJvI3od9hXKcWvoeOx8fQhY/BkRvV7HnJJmo3JRNq03E0MPE7f2H2S2kbIDO1Hli5Gc6/shvoO7kLjjmJUDs91G4Uasui0ET00dwNZx3xVpwrN6OVpNfJm1Az6xYf7u9lt9OIAdY23bjzlxhRUdJuBRNYD2c9/gxs6TVqMYYesiFbDfctoAdo4pbL/xuBcI++EvjOlZhY5Zn4SNfZYnIQQNpg3g4Oiir5FXgyqYMrK5fSGi8MESt3+Xe6Cy75dQ9v0SSoMeLekwohcrxs1Hp9dRqUkNvugxmZyMLN5YNomIU1e5vK/oad2SwNbXasFn66+jF+jRrDavPtOQk+EGJv+yld8mDuD09Wh0OsHWmcNISc9iyBeraV6jPIHebpbG7tqo0OvRlwskcfQodD4+eH71NfFDhuDUsSNZBw9iji2+lP29oq0BFYEQ4hugNco6UAdgnhAiBDAB1S2KHrJwPgAjhRC91L+DUNRO/YDdUsoE1fZqCxsdgNoWD10ZIcTdxvSBwEohhD/gAFi2v15KmTvvsB+YJIQIBP6QUl4qYAcp5ffA9wBX63Uq9DQYo+Ow8/PJ27bz9cEUY60pb4qOIzPsHBhNGCOjyAmPwL58ObLOXLTZ+WxDfP6IBnDw98oLNshrNzH/LTBm6TbKTxoIQOlGNSjdrBZ+g7qgK+WEsLfDlJbJzVm/WtVPNSRQOiB/VOXq70laTGJ+m65OeNUIpM9KJa2Li48b3X8ay4ZhirS4q58n3b4fzdYxC7h9vXCKolRDAq4F7KdHW9v3rBFIz1X59rv+PJY/h35OrEWgQOLlWxjTs/CsEWi1P82QgKvFqLCUnydpUdb2PWoE0mO1Yt/Zx40uP4/lr6GfU7ZBVSo/15Tmk17GoYwLUkpMWTmcWRRqdQ7phgRcLO6Di78nGVH50y/2rk641wyi/e+T89pos2gc/wz+jAS1r+V72p4eexj2b0cl4G5h393fi2SLe1yQExv288LMYXl1rxw8R3piCgDnd54gsG6lh+6AfN1diVL7ABCdlIqPWymrMmv2n+Hbt58HoH4lf7JyjCSlZbD5yAVa1aqAvV6PZ2kXQioHcOZGtJUDMsfGoitbNm9b5+ODKT7Oyr4pNpacs2fBZMIcFYXx5k30gYHY16mDQ71gXHr2RDg7g509MiOD1B++f2Dn/7ivAT1MB3QG6J27IaV8RwjhDRxBUS+NBuqjTAtmWtTLe80XQrRDcSgtpJTpQohdgBO23wVz0anlMyx3CiHOoIxmbC10fA18LqVcr7Y5zVZ/pJTLhBAHgeeALUKI16SUO+7Ql0Jknb6AfYVy2JXzwxgdR6ln2xaKcEvbsQ/XZ58mdV0oOvcy2FcMJCfCUKTN1BOXcVJ16rOjEvDq2ZrL71irXNqX9SBH/TLx6NQkT6f+8vAv8sr49H2aUvWrFHI+ANEnr+JeyY8yQT6kRiVQvXtz/hr5bd7x7JQMvg95K2+798pJ/PPxMmLCwnEo40KPRePY98kqDEcK+WwAYk5exa2iH6WDfEiLSqBqj+aEjrC2v7B+vv2eqyaxb+YyYsPCKR3kQ+qteKTJjGs5L9yr+JNyM7aw/UoW9ns2Z/twa/tLgvPtd189if0zlhEXFs763vkRTI3GvkBOWmYh5wOQcOIqpSv5USrIh4yoBMr3bM6+d/LlnnNSMvij7pt52+1/m8SJ6cvynANCUL5bM7a9MN3mNSpp+zdPXsG7oh+egT7cjk4gpHsLlo6cZ1XGu6IfcdeiAKjVvkHe3xd2h9Huje7YOzlgyjFSuVkt/vlps812SpI65X25EZtEZNxtyrq7suXoRWYN7mJVxt+jNAcv3KRn89pcjUogO8eEh6sz/h6lOXTxJs81qUlmtpFT16Lo3y7Eqm7O+fPoywWi8/PDHBeHU/v23LaIcAPI2rMHp2eeIXPLX4gybtgFBmEy3CL545l5ZZw6d8G+Ro0H6nxAS8VjyQ5glhDiLSll7qRnbnZLNyBCSmkWQgzCxlSWRblE1fnURImmAzgEzBVCeKBMwfVGXTMCtgLDgf8CCCFCVFnt/wJ/CCH2SCkvCiF0KLLdn6vt5K4uDyrqhIQQlYGrUsqv1L+D1fMsPiYzcbPm4bdgFkKvI2XNFnKuXMfjnVfJOnOR9F0HyNh7BOeWjQhc+wOYzcR/9gPm2yl3tHlt0o/UXDYVodcRs2I7GRdvEvjuy6SdvELi1sP4DeuKR6cmSKMZY1IKV8Z8fU/dliYzu6Ys5vlf3kPodZxduZuEi5E0H9ub6FPhhIcWNdsK9Qd1xL2iL01HPk/Tkcqb55oBn5ARn2xl/58pi+n+q2L//MrdJF6MpMm43sSGhXPtDvb9m1Sn4dvdMRtNSLPk70mLyEy0nveXJjN7piym69L3EDodF1T7jcf3JvZkONfvYL+4SJOZI5MW0W7Z+wi9jqsrdpN8MZJ67/Ym4WQ4kVvv3EbZ5jVJNySQdsP2FE1J2zebzKyZuoj/LJmI0Os4vGoX0Zci6DymDzdPhXN221FaDepEtVb1MBmNZNxOY8U45V87IzmNv3/8k1HrPwYpObfzBOd2Fr0OVRTvfjiHw8fDSEpK5pnnB/D2sIH07t652PXt9DomvNiOt75di1lKejavTVV/L77dtJ/a5X1pV68yY3u1Yfry7SzdeRwEfDSgI0IIXnoqmKm/htJbfQHr0aw21cv5WDdgNpHy1Rd4fPo/0OnI3PwnpmvXKDVkKMYL58nat4/sw4dwaNIEr4WLkWYzKQvmI5OTbfT2wfO4T8EJ+RCjH9QprbkoUtaxKKOJBShrQ78D6cBOYISU0lUdfYyXUnZT6zuiRNKVAy4APsA0KeUuda1lPHALOAckSCknqaOsb1DWfexQovDeVO11Az5CcYQS2CSlfFcI0VPtZyRwAGgipWwnhJgGpEop/6fWn4gi/Z0DRAGv5E4D2sLWFNyDJCa+ZLMkPxHZsEvYfpl/Een1uHHUoWQnbrRs2MXDd+fuO83sFIte5bsX+4Fcc2PDfbd3rzzUNSAppQEl9NoWwRZ/T1TL7wJ2WdTPAp4tov4yKeX3anj0GpSRD1LKOOClIvqzEdhoY/86YJ2N/dMKbM8GZhfRHw0NDY1HyuM+Bfcww7BLmmlCiBPAaZSggbWPuD8aGhoajxTzPXweBU9MKp6HnsFAQ0ND4zHncV8DemIckIaGhoaGNY/7FJzmgDQ0NDSeUB5mkNm/QXNAD5HUFMcStR8hnUvUfpSu5GeKm2Xevcz9UNJhPum6kg8kum5fsm2kYSpR+yUdoQZg17DL3QvdB8bM30rU/oPiUaXYKS6aA9LQ0NB4QtGm4DQ0NDQ0HgnaFJyGhoaGxiNBGwFpaGhoaDwStDBsDQ0NDY1HgkmbgtOwhWvbhpSb+h/Q60hYGUrsfOuoGo8+z+A/cQg50YouT/ziTSSs3AqAfYAPgXNGYB/gDVISPuQjciKsJQ18nw4mZPpAhF5H+LJdXJi3wWY/yj3XlBY/jmJ7l8kkngxH2Olp9NlreNSrhLDTcX31Hi58vd5m3eptg+k29VV0eh2HV+5k93zrNpr2f4YWAztiNpvJTstizcQfibkcSUjPVrR547m8cn41yzOv2yQMZ60locs+HUy9Ga8i9DquL93JpSLOIaBbU5r+OJpdnSeRdDIcYa8n5L+v4V6/Epglp6YsIW7fuUL1cu2j13HjDvb9Vfu7bdiXqv14G/YB/NsF03DGQIROx5XluzhXRBtBzzWl9Q+j2NJlMglh4VTo1ZJab3fLO+5eK4i/Ok8uJJtdqW0wHT4ciE6v4+SKXRyYb9t+ja5N6DV/FIu6TSHqVDhO7q70WjAS/+DKnPrtb0KnLrFZr3bb+vSdOgSh17F35Xa2zrfOUNWmf0faDuyM2WwmKy2TpRO/I8pCstsjwIupoXPZ9MVqtv1gu297z17j0993YzZLerWow9BOTayOGxKSmfJrKCkZWZjNZkb2aEWbOpXIMZn4aNl2zt+MwWQ2061pLYYVqHs3Js/6nL/3HsLTw521vy64ewUbODZvgtvo4Qi9jrT1f5L6y/JCZZyfaUvpYYNAQs7lKyR++DH21arg/u5oRKlSSlLTRUvJ2L7rX/WhKLQpOBVVVXQuSgbrRBQdoE+llGseVh9s9GkdUFZK2eKhNqzTUW76m4QPmEJOVDxV139OcuhBsi7ftCqWtPEfbn1YWEws6PMxxMxbReqeE+hcnApLHesEDWYN5p+XZpNuSOCZzTO4tfUYKQXko+1KOVH1tc7EH72cty+wezP0DvaEtp+A3tmBTrs/5eaafaRHWGucCJ2gx/Qh/DRgNslR8byzfibnQo8RY/Hlc3LdPg4t3Q5ArQ4NeW7KABYO+oQT6/ZyYt1eAHxrBPHqD+MKOR90gvqzh7C372wyDPG0+2smUUWcQ+VhnUk4mi/rUHFAewB2Pj0BB+8ytFz6Pru6TLZWU9MJgmcPYZ9qv+192G+x9H12F7SvXqNGswaz8+XZZBgS6PTnDCK3HCP5UuE2qg/rTJzFfbi+Zh/X1yg6PW41g3hq4dhCzkfoBJ1mDGJF/zmkRCUweP10Lm07SvylW1blHEo50XhwZyKP5ds3ZeXwz/9+w7tGID41CogkWth/efowvhowk8SoeCasn01Y6BErB3N43R7+WapIUQR3aESfKYOYN2hW3vEXpwzmzK6is2CbzGZmr97Fgnd64evuSv//rqBtvcpU8c/XIfphy2E6NahG3zbBXDHEM3zBOjZ/VInQ45fIMZr47YMBZGTn8MLHv9ClUQ3KeZUpsr2CPN+1I6/07sEHM/5X7DpW6HS4jxtF3Kh3McXEUvbn+WT+sw/jtfx7pQ8sh+urrxD7xkhkSio6D3cAZGYWCdPnYIqIROftRdmFC8g8eBiZWoTQ5L/gcXdADyUXnFDU4NaiZKKuLKVshJKU1PaTX7h+UfIM99MndxQFVXchRKUiypSIg3YJqUb2dQPZN6OROUaSNvxNmU7NilXXsWoQQq8ndY8iE21Oz0RmWitzejaoQuq1aNJuxCJzTNxcd4CAzo0K2arzfh8ufrMRc1Z2/k4p0bs4IvQ69E4OmLON5KRmFKobFFKV+OvRJN6MwZRj4uSG/dTqZN1GlkU9BxdHmxE59Xu05OT6woJoHg2qkhoeTfqNGGSOiYi1+/GzcQ613n+RS99uxGyhdlq6ejli/zkNQHZcMjnJabiHVC5kP83CfmQR9mu+/yKX/4V9sL4P5hwTN9YdINBGG8Hv9eHctxsxWd4HCyo8b1s0zj+kConXorl9U7F/dsMBqnUsbL/NuD4cWLDRShE2JyOLiCMXrfYVpGJIVWKvRxGn3uMjG/ZRv8AII9PqHjtZOeH6nZoQdyMawyUbaqsqp69HE+TtRqC3G/Z2ejo3qs6uU1etyggBaZnKtUnNzMbHTcn6LhBkZOdgNJnJyjFir9fj6uRQZFu2aBxSD7cyd9OnLBqH2jUxRkRiumUAo5H0bTtweqqlVZlSPZ8j7bd1yBRFEsScqIgGGm9GYIpQnLk5Lh5zYhI6d/d/3RdbSCmL/XkUPKxkpO2BbCll3hhXSnldSvm1EKKiEOIfIcQx9dMSFPE5IcROIcQyVG0fIcRaIcRRIcQZVX4Bdf8wIcRFIcQuIcQPQoh56n4fIcTvQojD6qeVRZ96AxuAFVhk6BZCLBJCfC6E2Al8IoQoJYT4Wa1/XJVqoKh+Fwd7Xy9ybuWPKHIM8dj7ehUq5/ZsS6pt/ory307A3l/RmXesXA5TchoVFkyk2qYv8J84BHTWt9HZz5OMyHxJ7QxDAs5+HlZl3OtWwDnAC8M267fTiI2HMKVn0e3kN3Q98iUXF2wiJ6nwG1kZXw9uW8h2JxsScPP1LFSu+cCOjN89ly4TXmHDtMLTPMHdmtt0QM7+HmRY2M80JODsb23fTT2H6FDrc7h95gb+XRoj9DpcyvvgHlwJlwDruk4F7GcYEnC6B/t+Bew7BxQ+dxc/T9It2kg3JODsb30fPOpWwCXAi1vbih4llO/RnOtr9xfaX9rPgxRDvvpHiiGB0gXus2+dCpQJ8OTKjhNF2i8Kd19PEi36n2iIx93GPW47sDPTd39Frwn9WTltIQAOzo50erMnm75cfcc2YpJS8fPIdwC+7q7EJFlrN735bHM2HT5Ppyk/MXz+Oib0aQtAhwZVcXawp+PkH+ky9WdefaYhbqWc7vk87wedjzemmPzpb1NMHHofa80gu6BA7MoH4v3dV/j8MA/H5oWnCe1r1wR7O0yRtwodux/MyGJ/HgUPawquDormjy1igI5SykwhRDVgOdBYPdYUqGshyT1USpkghHAGDgshfgccgSkoo5kUFEG4XJXTL4G5Uso9QojywBYUXSCAfihaQNHAb1jLKlQHOkgpTUKIWcAOKeVQddR0SAix7S79zkN1lK8DTPGsR5/SFYrQkbd+AJK3HSJp/W5kthHP/l0I+mw0V1+ZjNDrKNWkNpeeG0X2rVgqzHsfjz7PkLjKQpHT1g/lLe0LQf2PBnB4VOHpPc8GVZBmMxtDhuPgVop2a6cQ8/fpwqJlNs7B1lvUgV9COfBLKPV7tKT9iOdZPS5/nj0opAo5GVlEX7Txhny3ayQE9aYP5NiowvP2N5bvonS1ANptmUl6RBzxRy5hNlpncRDFsF/3LvbbqvYTjlxCGm1kiSjGfWgwbQAHRxe+D7l4NaiCKSOb2xdsjSJsnYPlYcEzUwawaXzR9u+ErWtk6x7v/mULu3/ZQpMereg6ojeLx31DtzF92f7TJrLSswqVL6q7RbX719EL9GhWm1efacjJcAOTf9nKbxMHcPp6NDqdYOvMYaSkZzHki9U0r1HeSjK7xCnG/7Kw02MXFEjc22PQl/XBZ8GXRPcfmjfVpvPyxGPqRBJnzClU937RouBsIIT4BmiNsg7UAZgnhAgBTChf/rkcsnA+ACOFEL3Uv4OAaoAfsDtXCE4IsdrCRgegtsUDXUYIURpFgK4qsEdKKYUQRiFEXSnlabXcaillbj6STkAPIURutm0noDyK8F1R/c5DSvk98D1AWEVFHConKk4JIFCx9/ciJ8Zax86UlK94mrB8K/7vD0apG0/G2atk34wG4PbWA7g0qGHlgDIMCTiXyx9ROft7khGdlLdt5+pEmZpBtP1jsnJCPm60XDSOfYM/I6hXS6J2hiGNJrLik4k7fBGP+pULOaDkqATcAvLbKOPvSbIq8W2LsA37eX7mUKt9wd1bcHJ94Td7gIxbCThb2Hfy9yQjKt++nasTpWsE0fqPKQA4+rjRbPF4Dg76H0knwzn9Yb6MeJsN00gLj7qjfWd/TzIfoH1QRjwuFm24+HuSEZV/H+xdnXCvGUT735X74OzjRptF4/hn8Gd5stnle9qefgNIiUqgtMWorbS/JynR+efg6OqEd41AXlkxCYBSPm70/mksvw/7nKhT4YXsFSQxKh4Pi/57+Htx+w73+MiGffSb+R8AKoVUpWHXZrwwsT/OZUohzZKcrGx2L9liVcfX3ZWoxPxnPTopFR+3UlZl1uw/w7dvK8q59Sv5k5VjJCktg81HLtCqVgXs9Xo8S7sQUjmAMzeiH6oDMsfEoi9bNm9bX9YbU5z1eqkpJpbs0+fAZMJkiCLnxk3sggLJOXcB4eKC12ezSf7+Z3LO2A5kuR9M8lEJLRSPhzUFdwZlhAKAlPId4BkURdMxKKOQ+igjCMtJ3Ly5H1UdtQPQQkpZHziO4gzulBhLp5YPUT/lpJQpKAJ1HkC4EOIaUBFroTzLOScB9LawUV5Kee4u/b4j6Scv4VAxAPtAX4S9He7dnyI59JBVGTuf/KmUMh2bknnlZl5dvZsrek9lodW1ZTBZl25Y1U08cRXXSn64BPkg7PUE9WyOYcvRvOPGlAw21HmTzU1Hs7npaBKOXWbf4M9IPBlORmQcZVvVBkDv7IhXo2qkXC48LRBx8greFf3wCPRBb6+nfvcWnAs9alXGq6Jf3t812jcg7lr+l7QQgnpdm3Fyg20HlHTiCq6V/XApr5xD4PMtiNpqfQ6b67zB1iaj2NpkFInHLuc5B72zA3oXJe+ez1N1kUZToeCCpBNXKGVhv5wN+3/VeYPQJqMIvYt9sw37AAknrlK6kh+lgnzQ2esp37M5ERZt5KRk8EfdN9nQbDQbmo0m7thlK+eDEJTv1ozr62xfI8PJq3hW8sNNtV+7e3MuW0iJZ6Vk8FWDt5jfegzzW4/h1vErxXY+ANdPXqFsRX+81HvcuHtLwkKPWJXxsbjHdds3JOaaAYDP+n7I5NbDmdx6ODt+/pO/vllTyPkA1Cnvy43YJCLjbpNjNLHl6EXa1rNeT/P3KM3BC8rzfzUqgewcEx6uzvh7lObQxZtIKcnIyuHUtSgq+XoUaqMkyT53Hrugcuj9/cDODpcO7cn8x/p+Zfy9F8dGIQDo3MpgFxSIKdIAdnZ4fjKd9M1bydyxu0T69yDXgIQQXYQQF4QQl4UQE2wcHyuEOCuECBNCbBdCVLibzYc1AtoBzBJCvCWlnK/uy9V3dgMipJRmIcQgoKiAAzcgUUqZLoSoiRJNB3AImCuE8ECZguuNumaEooo6HPgvgBAiREp5AmX6rYuUcr+6vxIQCky20e4WYIQQYoQ6WmogpTx+D/0ujMnMrakLqLzkI9DrSFy1jaxLN/Ad05+MU5dI3nYI7yHdKdOhGdJkwpSUQsT4L5W6ZjOGj3+m8tKZIAQZp6+QsGKrlXlpMnPig0W0Wf4+Qq/j2ordJF+MpPa7vUk8GY5ha1GzoXB5YShNvniDjrs+QQjBtRW7uX3uZqFyZpOZ9VMXMXTJBIRex5FVu4i5FEmHMX2IPHWVc9uO0WJQJ6q2qovJaCTjdhqrx83Pq1+xWU1uRyWQeDOmkO3ccwj7YBEtlyv2ry/fRcqFSGq+14ekE1eJusM5OHqXocXyCWCWZEQlcnTE/EJlcu23UO3fuAf7Dt5laLl8AtIsyYxK5JgN+7ltHJm0iHbLlPtwVb0P9d7tTcLJcCLv0AZA2eY1STckFJ7+tLC/depiXlryHkKvI2zVbuIuRdJmbG8MYeFc3nZn+2/tmYtDaWf09nZU69SYlQPnWEXQmU1mVkz9mRFLJqHT69i3aieGSxF0G9OXG6euELbtKO0GdaFmq3qYjCbSb6eyeNw3d2yzIHZ6HRNebMdb367FLCU9m9emqr8X327aT+3yvrSrV5mxvdowffl2lu48DgI+GtARIQQvPRXM1F9D6T1LGY32aFab6uV87tKiNe9+OIfDx8NISkrmmecH8PawgfTu3rn4Bkxmkj77Gu8vPgGdnrSNmzGGX6P0fwaTc+4imXv2kXXgME5NG1N22c9gNpM87zvMyck4d+6AY0gwujJlcOmqtJk08xNyLl25p3O4Ew9qbUcNBPsG6AhEoCyBrJdSnrUodhxorH5HvwV8ShFq1Hl2H1b0gxDCHyUMuxkQizLKWICyNvQ7kA7sBEZIKV3VEc94KWU3tb4jSiRdOeACyuhpmpRyl7rOMh5lWuwckCClnCSE8Ea5aLVQnO3fwBxgLxAoLU5eCHEMeEv9bJRS/qbudwa+AFqijIauSSm7qes+hfp9p2uQOwVXUlzMKn746b/hqGPJPytaNuy7U9LZsK8L29F4D4rPv29Xovah5LNhx3R/rUTtA5Tbv+O+b3SwX4ti/9OGRe0vsj0hRAuU79vO6vZEACnl7CLKNwDmSSlb2Tqey0NbA5JSGrCe5rIk2OLv3BPbBeyyqJ8FPFtE/WVSyu/VsOk1KCMfpJRx2PbA5Wz0L3eK8GCB/RnAGzbKX7LVbw0NDY3HBfM9DDAsA6ZUvlfXsEH5zrScColAGUwUxTBg893afFIyIUwTQnRAWRPaijJS0tDQ0Pj/mnuJgrMMmLKBzZhOmwWFGICyLt72bm0+EQ5ISjn+7qU0NDQ0/v/iAUbBRaBEHucSiLLkYYU6EJgEtFVnre7IE+GANDQ0NDQKcy9TcHfhMFBNDdiKRFlOecWygLru8x1KgJft6KICaA5IQ0ND4wnlQf0QVUppFEIMR4kK1gM/SynPCCGmA0eklOtRoo1dgdXqby9vSCl73MnuQ4uC04D0L94o0Yt9aHbC3QvdOqtPiAAAIABJREFUB9n3EGn+b6kZZDvk+EFhNpbsT988m5X8T+uu/uVYovbTs+1L1H6VmnF3L3SfGDNL9lktu+HHErUPYO9d+b6j4Kp4Nyz2d86VuGMlH8JZAG0EpKGhofGEoqXi0dDQ0NB4JJjyMoo9nmgOSENDQ+MJ5XFfYtEckIaGhsYTyuMuSKc5IA0NDY0nFG0EpGETXYU6OLTtCzodxtN7MB6xzhRs/9SL6INqKBt2DgiX0mTMH6Mca/0C+op1Acg59Cemi9YZigE8nw6h6swhCL0Ow9Lt3PjaOjmE30vtqDx1INlRSuRc5M+bMSzdgWudilT79D/YuTojzWauf/EHsetsywF4PV2fmjMHIfQ6Ipbu4NrX662OB7zUlupT+5OptnHz5y1ELt0JQMPlE3BrVI2kQxc4PuBTm/adWjTBY/w7oNORtvZPkhevKFTGpUNb3F4fhJSSnEtXiJ+syEH7fDUbx3q1yTpxmtgxk2zad27ZGM/33gadjtQ1m7m9cGVh+52ewv2NVwFJ9sWrxE1UUl/5fjMLx+BaZB4/TczIKTbtA+jrNMap75sInZ7sPZvJ3rLK6rjji29gV6O+suHgiK60Oyljeittj/wYfaWaGC+fIeObqTbtl27bkHIfvobQ64lfsZWY+b9bHffs056AD4aQE6UIy8Uu2UTCCkW6wz7Am6BPRuAQ4A1ScnXwdLIjrH++4f50CJWmDwW9jphl24mct8bquE/fp6k4dSDZqjCeYeFmYpZtxzHQhxo/vYvQ6RD2dhh+/pPoJdZJc3NxaNKU0sNHgF5HxqZNpC9fVqiMY7uncR00GJDkXLlC8swZeceEiwtei5aQtecfUr76snDd5k1wGz0codeRtv5PUn9ZXqiM8zNtKT1sEEjIuXyFxA8/xr5aFdzfHY0oVQrMJlIWLSVj+y6b53AnJs/6nL/3HsLTw521vxbWlypJHuDvgEqEx94BCSEmofzgyQSYgTeklAeLKLsIi0SidyjTFrit2nsnNyt2gXJvAulSysIynveLEDg83Y+sP75Apibi1G8ipqthyARDXpGcv1eTK5ZsV/9pdGWVHyHrKtZF5xNE5tKZoLfD8cXxmK6dhmyLLJ46HdXmDONk3xlk3Uqg0ZbZxG05QnoB4bfYdfu49MFPVvtMGVmcH/41GeFROPh60Cj0ExJ3nsCYnG59DjpBrTlDOdr3YzJvxdN8yyxitxwlrYAsQdS6/Zz/YGGhS3Dt243onR0IfLWD7Wuk0+Hx/khi3nkPU3Qsfku+Jf3v/RjDr+cVsQsqR5kh/YgaNhKZkorOI1/OOPmXVeicnHB9oVuR9j0njiD6zfcxRscRsHQe6bv3k3M1X9rCrnw53Ib2I2rwaMwF7N9evBrh5EjpPs/Ztg8gdDj3e4e0LyYiE+MoNfFrjGEHMBvy28ha/R25Pxe3f7rH/2vvzOOjKq/G/z2ThH0n7ItaUdxFARW1KlqXVlH7s9a1rbXVWtuKG7ZqX5eKtlq3CtRdW9+6v62W2lpwAwRUNgFBQRBBdsK+JZBMzu+P80xyZzIJgXkmmcTn+/nMJ3PvzJxzJzNzz33OSl6vPpWPjX0VadKUgm9WoyMWo+ddP+OLS26jdNU69h/9AJvensKOBcndyze8MZHlt1UdSrfXg9exauSrbJ04k1iLZmh5StV8LMY37rmCuRf8jp0r13HYm/eyfuxUilO+R2v/OZkvb01OS965egOfDLkF3VlGrEUz+o17iPVjplK6OmWeUCxG66HXsnHYDcSLiujw2OPsmDyJ+JLKzzmvRw9aXnwJ63/1C3TrViRlbHWry3/CztmzSEssRrsbhrJ26DDia4ro/MyjlLw/mbLFEfk9e9DqhxdT9LPk75GW7GD97/5AfNlyYoUd6fzsY5R8NLVikFxtOfc7p3LxeWdzy13379brfJDrWXB1NQ9oj3AdWM8CjlTVw7B5QFVnA+w+w1S1H/AbrHI3VW++qj6WFeMDxLrug25ag25eC+Vxyj6fRt6+h1f7/Ly+AymbP9Ve27E78eULQMuhbCdatJS8vQ5Oen6bI/tQ/OUqSpasQUvLWPP6JArPqDKsNS3Fi1ZS7Iar7Vy9gdK1myjoWLXLdtsj+7D9y1UUL1mDlsZZ9fpkOtdSB8D69+dQtrX61tdNDj6AsqXLbW5KWRnbx75HixOTp563+u6ZbHllNLrFRjiXb6gc9rZj6seUb08xmhGaHtKXsqUrKFu+CsrK2DZmHC1OSpbf+v99my0vj6Y8jfySKR+jNcgHyNunL+VrVqBrV0G8jNJp48g/fFC1zy8YOJjSqeMqtuPzZqIlxdU+v0W//dixeCU7l65GS8vY8K/3aXtqTf0hK2m6Xy/Iz2PrRBvVXb69BC1J7oLd6og+FC9exY6vTP7af06kw+lVx0mnQ0vL0J1lAMSa5iPVdAkvOOBA4iuWE19pn3PJu+/S9Ljjk57T/KwhFL/+GrrVPgfdGBmuuP/+xNq3Z+fUqWnlNznoAMqWLSe+wn2P3n6XZickf84tzzmTbf/3zyrfo7Kly4gvswuq8rXrKN+wkViK8asNA/odSts2rXf9xCwQ1/Ja3+qDnDZAQDdgbaKnkKquVdUVInKbiEwVkTki8oSkmR0sIv1FZLyITBeRMW4cRCoTsMmoiMg4EblHRMYDQ0XkjsQUVBHpIyJvi8gsEZkhIvu6/cPcccwWkTtr+6akZTt0S+WVoG7ZgLRM/8WW1h2ItS2kfOk8AMqLlpK398GQXwDNWhLr1RdpnTyEq2nXDuxYsa5ie8eK9TTt2pFUCs86mgHv3c/BT91A0+5VH299RB+kIJ/ixaurPNasawdKIjpKVqynadcOVZ7X5ayjGPTevRz+1HVpdVRHXudC4qsri1LL1hSR17kw6Tn5vXtSsFdPujz9J7o8O4Jmg2p3ckzIL1sVkb96bRX5BXv1pGCvHnT9y8N0e+4Rmh9bewMLIO06Ur6hUoduWEusXWH653boTKywC/F5M2stv6BrR0pXVhZ1lq5cS0Gaz7ndtwfR97+PsPejv6agm+lvtk934pu3sffjN7P/fx6m+y2XQSz5dNC0awd2Lq+Uv3Plepqkkd/xzGM4/J0H6fvkjTSJfMZNunfk8HcepP/0J1g+8vWqqx8gVlhI+ZpKt195URF5hcn/o7yePcnr1Yv2I0bSftSfaTLwKHtAhNY/v5otj6WfxwQQ61RIPCI/vmYteZ2SZwbl9+pJfu+eFD7+CJ2eHEnTY6p+jwoOOgAK8okvrzqcMZfxOZAuG+S6ARoL9BKRz0XkzyKS6K46UlUHquohQHNslVSBiBQAI4DvqWp/4Bng7jTyh1A5vA6gnaqeqKoPpDzveWCUm8R6LLBSRE7DRoIfBfQD+ovICakKRORKEZkmItOemexG7u5GvXFe34GULZhRMSu+/KvPiH85h2YX/Jqm3/4p5SsXQarrJN2Y+pSl+Nqx0/hwwNVMG3wjGybM5oARv0x6vEnndhw48lfMv/bP6efUp30Pyc8rGjudCQN+xQeDf826CZ9w6Iif7+rt1kzKcUheHvm9erD6yutZe+vddPjtDUirltW8OIWq1yxV32deHvm9e7DqpzdQ9Jt76Hj79cRa11K+KUmzL/0PvWDgSZTNmGgr20zkp7yHTW9P5dPjfsr8M65hy8RZ9H7wWnsgP49WAw9ixfBn+HzI9TTp3ZUO55+SIn7X8je8NZXpR13FrFOuZ+P7s9nvT7+qeGzninXMOuV6Zgz6BZ2+fxIF6UZlp9WR8pS8PPJ69GTDtUPZdNfvaDNsGNKyFc3POZcdH31EeVEN3TNq8R4kP4/8Xj1Ze/V1rL9tOO1vvjHpexTr2IH2t93MhuH3pf8t5DDlqrW+1Qc5bYBUdSvQH5tRUQS8LCKXAYNF5CMR+QQ4GTg45aV9gUOAt0RkJjbptGfk8T+6/VdicysSVIlCi0hroIeqvuaOqURVtwOnudvH2FC9AzCDlPoenlDVAao64PJjD7R9WzcmrVqkdXt028bUlwKQv/8A4vOTx3WXTX2TkueHs+O1PwFC+cbkwPGOleuTVhtNu3eoSDaokLFha4WLZMXf3qH1YZVjkPNaNefQ52/myz+8yObpC9IeV8nK9TSL6GjWvQM7ViVf4ZZGdCxL0bEr4mvWktel8ko1v3Mn4kXrkp5TtqaI4vGTIR4nvmIVZUuWUtC7Z6qo9PJXF5HfNSK/S2EV+fHVayke9wGUxSlbsYrSxcvI711llFS16Ma1xNpX6pD2hZRvXJf2uQUDTqR0yrhaywYoXbW2YkUDUNCtkNLVyZ9zfOOWis9g3YtjaXHIvvbalesonruInUtXQ7ycTWM+pPkhyZ/PjpXraNKjUn6Tbh3Yubr679Hqv71NyzSfcenqDRTPX0qbow+s8lh5URGxzp0rtmOdOhFfl9yqJ15UxI5JEyEep3zVKsqWLiWvZ08KDj6YFud+l8IXX6L1z39Os9NOp9UVVybLX1NEXkR+XudC4mtT5K8pomTCJPserVxF6VdLye9l3yNp0YKOD/yezU88Q+ncz6ocf64TVkAZoqpxVR2nqrdj47UvAf6MrW4OBZ7E5gBFEWCuqvZzt0NV9bTI48Pc/lNVdU5kf7roYnXrFQF+H9HRR1Wfrua5SZSvWoy064y06QixPDMyX1QNokr7LtCsha1yKnYKNLOrMynsQaywB+VLPk163ZaPF9L8G91o1rszUpBP53OPY+2Y5Ey5Jp0rXX6Fpw9g+wILLEtBPof8ZRirXx1P0b8+rPY9bP74C1p8oyvNe3dCCvLoeu6xrBkzvVodnU8fwLYFy1PFVMvOT+dR0KsHed27Qn4+LU4bTPGE5Gy84nGTaDqgHwCxtm3I792TsuUr04mrwo6588nv3YN8J7/l6SexfXxyLsr29ybRbKDF5mLt2lCwVw/KltVOPkB88XxinXsgHbtAXj4FA06ibFbV/2msS0+kRSviiz5NI6V6ts9aQNN9utOkVxekIJ/2Q77J5reS83PyO1de6LQ99ShKFi6reG1e21bkdbD4XqtjD6uSvLB15kKa79ONpr3se1R4zvGsT/keFUQ+4w6nD6DYfcZNunUg1qwJAHltW9J64AEUf1HVfVU6bx55PXoS62qfQ7OTT2bH5ElJz9kxcSJNjjgCAGnTlvyevYivXMHmu4ez9sLvs/aiC9ny6KOUjB3D1ieTx9ns/Gwe+b16kNfNfY++dTIl7yd/zsUTJtG0f+R71KunxR7z8+lw7+/Y/uZYSt4dX+XYGwLlaK1v9UFOZ8GJSF+g3E0fBXN1zccmka4VkVbA94DUrLf5QCcRGaSqHziX3P6qOnd3j0FVN4vIMhE5V1Vfd6PB87CusHeJyPOqulVEegCltWpDruXsfO8lmn53KEiMsrmT0PUrKThmCOVrlhBfNBuA/L4Dic9PSbGO5dHsfBt/pDtL2DHmmSpuG42Xs+DmpznspVstDfvF99g+fxl733QBW2Z9wbox0+hxxXcoPG0AGo9TunEr864ZBUDnswfR9pgDKWjfmq4XDAZg3jWj2Dp3cRUd825+liNfugXJi7H8xffYNn8Z+950PptnLaJozHR6X3EGnU/rj8bLKd24lTnXVPrqB/7zDlr26U5ey2ac8PEo5l73OOvGza5UEC9n/R9H0HnEvZAXY9voNyldtIS2P7uMnZ/Np3jCB5R8MJVmxwyg2yvPoOVxNj7yBOWbNtv7ePJhCvbuhTRvTvd/v8T6u+6n5MNpyfL/MJIuj/7e0rD/OYbSL5bQ7uc/Ysenn1M8/gOKJ0+j2aD+dP/7U1BezoaHnqR80xYAuj7zoMlv0ZyeY15g7R0PUvJBymdVXk7JS6NoMfQeJBZj56SxlK9cQtMhPyS+5HPKZpsxKhh4EqXTqp7gWtz4ALGuPZGmzWn1h79R/NxDxD+NGPl4Octue5xvPHcHkhdj/StvU7JgKV2vv5jtsxey+e0pdLpsCG1OPcpWcZu28NWND1cc2/K7n6XPC8NBoPiTL1j3YkqadLycRbc8xUEv/g+SF2P1S+9S/PlSeg27kK2zFrJh7DS6/fRMOpw2EC2LU7ZxKwuvHQlA8/16svftl5nLSoQVj41m+7yvqEJ5nC2PPEz7++6HWIySN/9DfPFiWv74csrmz2PH5MnsnDqFJgMH0vHZv6Ll5Wx57FF08+aqstIRL2fjAyMofPheiOWx7Y03KftyMa2vuIzSzz6nZOJkdnw4lWZHDaDzC89AeTmbRz5O+ebNND/9WzTtdxixNm1o8Z3TAdg4/F5KF3xRO92OYbf/gakfz2bjxs2ccu6lXP2TH3DekNN3S8aekut1QDndDVtE+mOxnHZAGbAQc5tdi82jWIxlxS1R1Tuiadgi0g94BGiLGdqHVfXJ6lK1RWQccKOqTnPbdwBbVfV+EdkPy5YrBEqB81V1kYgMBRLD4bcCl6pqtd/O0A1714Ru2LsmdMPeNaEbttGyxd61Puds2744dMOOoqrTsaB/Kr91t9TnXxa5PxOokhQQfU7K/pNStu+I3F+AxZpSX/MnoGrlWyAQCOQAoRA1EAgEAvVCLnu4IBigQCAQaLTkeieEYIACgUCgkRJWQIFAIBCoF3I9BpTTWXBfd0TkSlV9YtfPzF0dDV1+Xeho6PLrQkd4D42TnC9E/Zpz5a6fkvM6Grr8utDR0OXXhY7wHhohwQAFAoFAoF4IBigQCAQC9UIwQLlNXfiLs62jocuvCx0NXX5d6AjvoRESkhACgUAgUC+EFVAgEAgE6oVggAKBQCBQLwQD9DVDRKoUH6fbFwgEAtkmGKCvH1NquW+3EJE2Nd08yH8zcv+mTOUF9gwR2SAi66u71ffxBRoW4cr3a4KIdAa6Ac1F5FAqJ722AVp4UDEXUCe3O7DF3W8FLAd6Zyi/a+T+hcB9Gcqrd0TkTGycfMVEX1X9nUf5PYC9iPzOVXVChmILsc/1dqAI+F+3fQl+vkcViMi+wDJV3SEiJ2GDKJ9T1fTz63MQETke2E9VnxWRTkArVf2yvo8rVwgGKEcQkS2QtnWtAKqqma4izgQuB3piI80TbAH+J0PZqGovABH5M/BfVR3ttoeQZi7TnqjwIGOXiMg9qnqLu3+qqr6VJT2PYSfswcBT2GTfjFeiEfn3AhcAnwJxt1uBjAyQqsad/NNU9ejIQyNE5EPg3kzkp/B3YICI9AGeBkYDLwDf8SFcRI7BBl4eCDTBJh1v8/BbS8i/HRgA9AWeBQqAvwHH+ZDfGAhp2F8zROT7qvpKFuVPU9UBu9q3B3I3Au9iBnmwu1+Bqv6/TORH9MxQ1SNT7/tGRGar6mGRv62Af6jqaZ7kzwcOU9UdPuSlkf8h8BDwiqqqiFwAXKeqx3jUMUNVjxSRYUCJqo4QkY9V9QhP8qdhq+lXMUPxQ6CPqt7qSf5M4AhgRuKYE5+3D/mNgbACylGcyyzqmvkqQ3nXpLsfkf9IJvIjrBeR32BXegpcCmzwIPe8yP2RHuTVN8Xu73YR6Q6sA/bxKH8RdsWdFQMEXIytHh4VkXLgQ8wN55NSEbkI+BEwxO3zOi9cVReKSJ5b2T0rIpM9it/pjLMCiEhLj7IbBcEA5RgicjbwABZHWYP58D/DYgWZ0CnD19eWi4E7gUTSwATgokyFquo70W2XuXcgsEJV12UqP0JnEbkeW2kl7keP40FPet4QkXbAH4EZmLF+KlOhIjLCydoOzBSRd4gYIVWtcvGxBzrygLNU9cxMZe2CHwNXAXer6pcisg92YeOL7SLSBPs/3QesBHwaiVdE5HGgnYhcgbnAn/Qov8ETXHA5hojMAk4G3lbVI0RkMHCRqn6tO+mKyCjgz6o612XVTcZ89u2Aob7cis5vXy2qeqcPPSk6mwLNVHWTB1k/quFhVdXnMtXh9IxX1RN9yKpGfh7wV1W9NIs69gJWY/Gf64C22HdsoUcdpwKnYRc0Y7IVU2yoBAOUYyTiJc4QHaGq5SIyRVWPylDuDar6gIg8RJqAvqpen+ZluyP/tXRyI/IzitGIyFxVPdjdHwqcoqpnO/fVG9mK1WQLEWkB3AD0VtUrRGQ/oK+qvuFJ/lBV/dOu9mUgfzjQGngJ2JbYr6qzfch3OsYAQ1R1py+ZaXQ0xz6D+VmQvQ+wUlVLIrq6qOpi37oaKsEFl3tsdAHpCcDzIrIGKPMg9wv3d44HWelIxGXOwdyHz7vtiyK6MyF6EjoV+D8AVV0hIpL+JbuPc5WMU9UFTu7TWPxpCfAjVf3Yk6pngenAILe9DAuGezFAWNwk1dhclmbfnpJY/UQNv+In4zHBYmCSiIwm2ch5cYO6DM37sRXQPiLSD/idqp7tQz72eR4b2Y67fQM9yW/wBAOUe5wDlGAugUswt0DGtSGq+rr7+3SmsqqR/w6YC0tVK05CIvI6MN6Dik0icgawAjgeuMLJzwOae5CfYCjwF3f/IuBw4BtYNtMjwDc96dlXVS9wQXZUtdiHIXXyLsZOqKMjD7XGEh28oKq+/g81scLdYtjx++YO4ChgHICqzhSRvT3Kz4+u3lR1p4s5BRzBAOUYqrotsvlX3/JF5C3Su+C8pP9igfu9I26G3vhJgLgKW2V1BW5Q1ZVu/7eA/3qQn6BMVUvd/bOwwsd1wNsuUO2Lnc4lk8iQ2hc/GWuTsWB6IZbMkmALkLF7zLk891LVD9z2NVixMcBLqrooUx0JshFvS6FMVTd5XECnUiQiZ0dq4s4B1mZLWUMkGKAcI6UgtQmWduqtOA74beR+M8y95DNV9wbgfVeHArAf8PNMharqPOBbIjIocfJz+8eISMbB+wjlItINSx0/Bbg78pjPldbtmOHsJSLPY8WJl2UqVFWXYO7CQbt67h7yR+DlyPYvMTdlC2yl7i1pwHUOuImq3SJO9qRijohcDOS5GNw1mAH3xVWYG30kloSwFKs1CjhCEkKOIyLnAkclqvOzpMNrRpO7sj/IbX6K1UPEa3jJ7siuUhwqItNVtb8n+WcBj2MZdv9S1YSr70TgJh+px87V1hNLlT4GOzl9qKrero6zVeWf+v+PFoaKyPs+XXMiMhYzdjdiJ/MfAUWq+mtP8lsAt2JZagBjgOGJpAFfuJiuqOoWn3IbA8EANQBE5ENfFeaS3Bg0BvQHHlXV/X3IT9F1AhaPOFdVu+7q+buQdRR2VX8jdhWeoA3wfZ/V5c5Pf7Sqvh/Z1xL7vWz1pMOb0axGflaq/EXkU1U9KLLdSVWL3P3PVPXATOSn6Jquqv2j3QN8XSy52OEfVHVYxgdaVfalqvq31BqyBB5ryRo8wQWXY4hINF05hp08fF4lRJuGlgFf4gL6PhCR/pjROQ+L/VxDsttvT2mJxTXySY4pbQHO9yC/Ahcsvo+IGyslNueDD0VkoKpO9Sy3gixV+W8VkT6JWpmI8dmfSKaaJxKxuJVijVtXYCvHjFHVuPuuZoNEMWs2EicaFcEA5R5DIvfLsFTUc3wJV9c01DcicifW/HI18CKWajrFV9adqr4HvCciz/oMdNfAWBE5D+vPlg03wWDgZyKyBDtxJ5rO+lrJZavK/w6si8NdWAcHsFX0/wAZ1ZKlYbiItMXiiiOw1e51HuV/7DIFXyU5zfsfmQhV1cfdCmuzqj6U4TE2aoIL7muEWHv+7aq6QUQGYOnMC30UP4rIOmx19SDwH7eKWKSq38hUdoqeI4HfAHuTPGbAayGqSwZpiV0ElOCvK3lC/l7p9rskAl/ys1LlLyKHA7+msj3UHOCPqjozU9l1iYg8m2a3qurlnuS/p6qDfchqrAQDlEO4NM2bsMAxwDSsMG6iiLTVDFq1iMitmKutHHgOG88wHquDmKqqN2R47AXAGVjtzAnAW267h6qWZyI7Rc884BbgE+y9AKCqPopd6wUXXzoXuNhHkkNdICKHquonWZJ9H7BIVR9L2X8d0NVXEkI1ur25RUXkbszwv0zyCmtGtS/6mhEMUI4gIldjzQpvwgwPWPxnOFa9fouqHp6B/E+xYsqWWJpuV1Xd5gzHTHVtbnzgsovOxozR0cBYVfWSfioik1Q1a/NU3AqrWnydPJx77DtYvOwMbPbNP1T1XxnK3Q/L7FqPrUafxIpnvwB+6vHk+j7QAXgFeNmlyXvBfVcPSb1wEZEYMFtVD/Gly8k9CEvYuAjYpBmODonIfS/NbvWYRt7gCQYoRxCRz4DjVHV9yv6OWJuW61X10QzkR9Nlk2aqpEtt9oVYx+fzfMWCROQ0LMHhbZK7PI+u9kW7Jz/dSSOiJrOTh1hzyouA04H3sKvjEaq6dyZyI/InYivcRLzkWuBfmBEarslD5DLV1QOL+12AufpeVtU/eJA7t7oLopoe200de2Gfw0WYm3UvYICGPm11SkhCyCFSjY/bt05ElmRifBxtxXpfxYA2YmMfwGIbbTOUnXbGUJa4BBvN3IpKF5xi0zIzpg589mOA94Hj1Y1mFhFf/dnARj4/4eRepaqvuv1vicgfa3jdbqOqy4EHReRN4GbgLiBjA4QlUOynqguiO93qrria19Qalw3YFmuk+j21vn9f+jI+InI08ASwL+YqvlxVP/Mhu7ERDFDusFlEDlfVWdGdLuDro9J/EvB9d38yyanLPtJzE6nR+2FxpYQr6Sz89IJL0N+3CyaKZH8kd3/M3fO2iCzCToJ5HuVH3Vaba3gsI5wxuAD7Hm3BVnK+YjO3AW+Kddye7vYNwIzctR7kF2Hp3F2w7+0C/JY6jMLq1SZgruiHsRVvIIXggssRROR4rIN0okuyYqnMPwIuVdWJHnTkYUWhf89UVg06xgDnq+pmt90Gc81825P8p4H7NAvt8538OhnJ7eQfh7mAzgNmAq8lVi8ZyNwOLMRWtvu6+7jtb6iql4FrIjIVM56vaobTequRfwgwDEhcbMwB7veV+ODSu8/D/v99sLlSp6vqFA+yU7tFZPV71JAJBiiHEJGuwNVYequUkHMpAAAR1klEQVRgac2jVHWVRx1e26WkkT8POExdF2CxYWuzVPUAT/I/AfbHTqw7qEyP9vIDr0sDFNEZw0ZMXKiqP85QVtr07gS+0rydrgJsxavAAlX1MTYknZ5W6qkDRTXyO2OruYuAXpnWyrmV7Y2RXfdHtzOtM2pMBAP0NUNEfgtspWpqaKq7Zk/l3wZ8F8vqwt1/TVWHe5K/b7r9vtKwRWQZlj0mWBA/qW2K+ptFMxpbQfxT/XdZyDoicjqWYfcV9r/qCVyhqmM96hiENTptpaq9nTv6Z6p6tS8dTk/LxGcgIntlaqSrqS9K4K3OqDEQDFCO4K7s030YXivkRWRpmt2qqr19yHc6BmK1QAq87yv118neG1jhCl2PxxIS/ubRgNY0kltVNePZTE7PidhV95nAFOyC4A3NsBGmJHdTT3oIv4W084CzVfVzt70/Zkx99oL7CPgeMDqSwTnHVwxQRI4FniLLBi5QPSEJIXc4qy6UZOpeqCXFWKdndX998jow0K2EngP+DbyAp/+fuhk0InKcqk6KPuZiNl5Q1fHAeBeXOxkrEn4GS5/ORG5d9R9bkzA+Tu/nIlLkW4mqLpXkeT1euqo7HsKSA0Y7XbPEGuh6QUS6APcA3VX1267eaJCvkoTGQDBAOYJP3/yuEJEDsHEJ0RkrL3iS/UssjvUadtX9ioiMUtU/+5APlKtqqVjT1odV9RER8TUmO8oIksdNV7dvjxEbWzEEWwkdiYcBhCLSoabH06X676b8RPr+HOdGfAW70DgfW8n5ZKlbpagr3L0G8JrOnGUD9xcsqSjRgfxzbKUbDJAjGKAcoQ5dJ7/F5p8cgNWknA5MxFYRPrgSm1+01em7B0vz9mWAykTkfOAHWPsasKF9XnBxh2OBTpLcTr8NHtOlReRlrEvEf7G03XGplf97SCKDMt2YT8XGi2dCNH1/E5XpxVuAzhnKTuUqrAtID6wYeyzwC4/ys23gClX1FRG5GUBVy0TEp4Fr8AQDlCPUoevkAqAfMENVfyA2/fNxj/KFyjb6uPs+Zx5fjq2w7lPVRSKyD9Z92xdNsCLXfJLb6W/G4hG+eBbr/eb1hKSq+/iUl0b+D6p7TESOqO6xPdS1Fis8zhbZNnDbXCeTxNj1Y/BT09doCEkIOYpLDY26yLzUWojIFFU9SkSmAydhGXGfeAzs3oSls0az4F5U1ft9yK8rotlQLk26lY9EBxE5WVXfleS5TxX4StGtLpahqhN8yI/o2R8rrL0YKFHVfh5lP5Jm9yZgmqr+05eebCHWV3AEVss0Byt6/Z6qzq7XA8shwgoox3A+9geA7sAarEfVZ1S2vs+Uj8X6sz2DNT3dTOVcl4xR1fvE+ql9E1v5XOUjC84lHfwG2IBVlj+OZdotxNJ/fXcY/r2IXIXFBKZjrYweVNVM29mcCLxL8tynBAr4qhGJTvpshnWnmI4lPGSEiPSksnlnHtALmyCb8aiHFJphruJEO6HzsNq4n4jIYFXNqCtCtg2cqs5w2Y59sd/CfFUt3cXLvlaEFVCOISKzsJPE26p6hIgMBi5S1SuzoKsP0Mb3ydt1P+hJ8ryejK76xLovv4jFYn6BdQ1PNNm8XT2NLI/om6mq/UTkEqx9zq+B6b7S4avReV62ulSISC/MbXlRhnImYLGel4GXVPUzsT5q3l1/IvIucFqiwFVE8jE32anYqv2gml5fC/lPkN7A9cLGQeyRgatudZsgFKJWElZAuUepWgPSmIjEVPU9EbnXpwIRuRDYV1XvFpFeItJfVafv8oW1k307lojwJZVJFYqtVjKhdSKTTkSuUNVE3OdNEfl9hrLTUeAq/c8FRrrMuyyoSeIhKl2XvllGZVubTNiCrcrbUhkjy9ZVbA9sfEgibtISS2mOi8iO6l9Wa/oAJ0cM3KNEDFwGctOtbhP4XOU2eIIByj02ikgrrJHh8yKyBmsX7wURGYlljZ0A3I11Q3gM6zvng4uxnmM+ThBRohliqYFcb002IzyOjUOfBUxwLW6yHUD2ZuFEZASVhiGGJZ7Mqv4VtUNVz3Sp3t8D7hWR3kB7ETkyC27Q+7CR4uOw/80JwD1iA/ze9iA/KwYu03ZKXyeCCy7HcD+uYuykcQl2pfm8qq7zJH+Gqh4pyfOBZmkGw+5S5P8DuNJlMHlDrMnmPOxE1Nfdx23vr56abNagX7CBbk9mUcdXvjpSiMiPIptlwOLUwlpPerpj8aALgS6qWmMvuj2Q3w2LXwkwRVVXeJT9E+C3wDgiBg5z9d6hqsOqf3WtdZyJxW+jCUVeumk0BoIByiFcVfwYVf1WFnV8BAzCAq1HujTRtzUyoC5D+f2xbgWzSR4YV6NfvBZy0/aAi8jP+khuHwZCam65tL+qNs1Qfm9fGZO7oVOw1UNnVV3kWXZ7rOFp9ATuLZMvywbuMaAFMBhr+fM9p+MnvnQ0dIILLodwS//tItJWVbPl7hmFxRk6icid2IygOz3K/ysWy/gEj66xujAwACJSXbKEYPNjMiXbLZdex3VrEJG/q+p52VAiIs8Bv8RWV9OAQmwYnZdmrU7HT4GhWELLTOAY4AM8ZPJFKAFWYgauj4j08WjgjlXVw0RktqreKSIPEOI/SQQDlHuUAJ+IyFskd6vOaOKoiPwHuFpVn3M1QN/CTqrnq+qcTGSnsF49dYyOIiIbqLlTRI0taHaDLlh1/4Y0ejIe3KeqS7K80o3GkTLtelATh6rqZhG5GAvc34QZIp+f/VAsNvmhqg4WayHl7WKpDgxcYnrrdueqXA9ktVC4oREMUO7xb3fzzV+AsSLyVywdd24WdABMFZG7sAaPURdcpsV3hRm+vra8gRWdzkx9wAXDMybLK12t5r5vmri06HOAR9W6k/vWV6KqJSKCiDRV1Xki0tej/KwaOOANV3N3H5WTXZ/yKL/BEwxQjqGqfxVrUtlbPU79dD2p/o2NO54mIv9LxEXmcdVylPt7UlQ9GaZhp7ascZlYzSK7vPjua/LPq+rFPnQ4srLSBQ4Xkc3YSqi5uw+eewpiJ9KvsAr/8S4bbosn2QmWuRP468BbbhXsLUZDlgyc2DiSpap6l9tuhbmk52Hu6YAjJCHkGCIyBJug2ERV9xGRfsDvVPXsXby0NrKbYN0ELsYKCaMGyOeVX9ZwWUUPYW6TdVgq7efqaeJqXZGSpZb4EYqqZtwRuz5wiQgF6ibhZkH+iVhG6H996RCR14AfA9dibrcN2Hv4ToZyZwDfUtX1Yi2RXgJ+haXCH6iqPnsKNmiCAcoxXHzmZKw7ciJN+hNVPTRDuWdg/vnRmEHzPacnoacTMBzooapnic1AOUpV/+JJ/kysUHCs6xRxKnCeql7lQ362EZFzgJ6qOsptT8F6hCnwa1V9tabX5wpi3S4uBfYmuePF9dW9Zjflx4DZ6qlHYS30eTNw0bIGERkFFKnqHW57pnrsl9fQidX3AQSqUJYmLuDjKuFWLOHgN9kyPo6/AOOxdiYAC4AbPMovU9UiICYioqpv4XFGTx1wE24AmqMJ1urnJKw7c0PhP1gbmwVY+5rEzQtqoylmOdeed8Q6jVQk36jqeFUd7Wl1lefiYwCnYL3/EoSwR4Twz8g95rjMojwR2Q+bUeIj++qbGR9Z7eisqi+IyDCnt1T8zkDZ5Ip1JwLPuU4R2eiEkC2aqGp0LPpEtSFx6937aii08BCv2hXdgLlulRiNk2XsjlbVchGZlaW6qRexuNhaLBPufajovRjGMUQIBij3+BW2WtmBDYkbg7m0GgrbXIJAYgbKQPwGp8/FAvjXAj/E3CZ1Ms7cE+2jG6r6y8hmpzo+lkx4QUR+jGUNRrMdMx5ZESHbccmsGDjXY/EdJ3+sVsY5YtjvO+AIMaAcQ0SOUNVsjJiuE0RkADbk62Cs91gPzPXn5T2JyD2qesuu9uUqIvI8Ft97MmX/z4CTNMNu1XWF2KiKe7GLi4qms75aCdUFLu5TBVUdX9fH8nUlGKAcQ2yWTjesRfxLWazXyRou2+5ALPX3U5+ZUeJ62aXs89bLLtuIDRp8HVs1JJp39geaAueq6ur6OrbdQUS+AAap6pos6jgGG+h2IBYrywO2eUwlD9QzIQkhx1DVwVhAugh4QkQ+EZHf1u9R7R6qulNVZ7lizuNE5M1MZYrIz0TkY6CviMyI3BYAn2Z80HWEqq5R1WOBu7Bu24uxrMRBDcX4OD7Fhhlmk5HY0LsFQHPgp26fF0TkGBGZKiJbRWSniMQjdVOBOiCsgHIYETkUy5q6QFWb1Pfx1IRzZzyKTXJ9Hfg91heuOXC3qr6Sofz2QEcn9zeRh7Zk8yo8kB4R+TtwEJbhFY0BeUnDdjqmqeoAsV5qh7l9k50B9yIf6+L9KjAAiynu11DcuY2BkISQY4jIgcAFWOfcdVjBqM805mzxMJax9wHwbWAKcKevDguqugErFDxfRA4BjncPvY+NLg/ULf9xt2yy3blzZ4nIfVjTUK+Zgqq6UETyXKeNZ0Uk44zTQO0JK6AcQ2xcwhvYjJKpqlpSv0dUOyQyX8htL8Kmrnr9gonIL7CR3K+7XecAo9RNSw3UHyJytKp+5FHeXsBqLP5zHTaO/VFVXehJ/gSsKe/TmHFbCVzWUOKJjYFggHIEV7h2D3A51mNLsHYzzwK3qmppPR7eLnEG59rIroej26o6usqL9kzPbKzN/Va33QqYnHDRBLKL61BwHpbdOEZVP3NdNm4B2mfascPpSO0W8RHQGcu2u0lV/y9THU5uVg1cYNcEF1zu8EegNbCPqm6BinYn97vb0Ho8ttowCTi/mm0lufo/EwSIGuNSPI6yDuySp7AxD1OBR10SyEnAzb4MAxb3vDCy3RTLFGyFXZBlpCeNgRtPpYH7AAgGqI4IBih3OAubiFmxJFWbt/JzrItuThsgVf2B2Jybc1X1777li0i+qpYB/wt86ILgAN/Fkh0CdcPRwGFqIyWaA2uBPqq60qOObHeLyKqBC9SekIadO2i6eIkLjjYIP6k71mt3+cQ9Y4rTcR9wJbAda3NylarenyWdgarscJ8zqloMzPdsfCD73SLSGjjXkqchtUNq8IQVUO7wqYj8UFWfi+4UkUuxFVBDYYyIXItl70Xbm2RaX1HhZlPVqZgLKFD3HODGDYB9Jn3ddmLekI/GsB+JyBXVdIuY4kF+Y2mH1OAJSQg5goj0wObFF2PTExWb1tgc+K6qLq/Hw6s1IrI0ze6MW7SIyDJqGPfsK907UDMism9Nj6vqFx50ZLVbRGNph9QYCAYoxxCRk7E+agLMVdV36vmQcgIRWYkVuqZNONAGMlCvsVAXPfkivwWw38K7NT1/N+Q2inZIjYFggALeEZEDsCr5ipHZqvpChjKr9IAL1B8NvScfZM/ABWpPiAEFvOL61p2GDSsbA5yOze7JyAARUq1zAuemugrYPxILAishmFY/R7VnOIMTjE49ElZAAa+IyCdAP2CGqh4uIt2AxzOdsSIiHVwqbqAeCT35Aj4JadgB3xS7NN0yEWkNrMIKFzMiGJ/cQFU3qOpCVT0fS5A51d1C9lhgtwkGKOCbj0WkHfAM5pKZQmWgN9BIcD35XgF6u9srInJ1/R5VoKERXHCBrCEifYA2qhoMUCMj9OQL+CCsgALeEZELReRW19SxSET61/cxBbwTevIFMiZkwQW8IiIjgQLgBOBurBvCY1hRbaCBE3ryBXwSXHABryTqQ6LzgRpafUigeqL1PyIyEPgmtvKZ4FokBQK1JqyAAr4pdTNjFEBEOgLl9XtIAY+EnnwBbwQDFPDNKODvQCcRuRP4PhDa5DQeOonI9dU9GHryBXaHYIACXhCR/wBXq+pzIjIdG3UswPmqOqd+jy7gkTxsbk5IOAhkTIgBBbwgIt8HhmOB6PtyfYR4YM8IPfkCPgkGKOANN63yNuAMLEuqIvYTXDONg2hySSCQKcEFF/BJKZZ23RRrThmSDxofp9T3AQQaD8EABbwgImdgA+NGA0eq6vZ6PqRAFgg9+QI+CS64gBdE5H3gKlWdW9/HEggEGgbBAAUCgUCgXgi94AKBQCBQLwQDFAgEAoF6IRigQCAQCNQLwQAFAoFAoF4IBigQCAQC9cL/B9T56w0j4W4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74" y="2733673"/>
            <a:ext cx="8149577" cy="15594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avec flèche 6"/>
          <p:cNvCxnSpPr>
            <a:stCxn id="4098" idx="2"/>
          </p:cNvCxnSpPr>
          <p:nvPr/>
        </p:nvCxnSpPr>
        <p:spPr>
          <a:xfrm flipH="1">
            <a:off x="4703762" y="4293094"/>
            <a:ext cx="1" cy="576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19" y="4876475"/>
            <a:ext cx="8234316" cy="1554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 sur </a:t>
            </a:r>
            <a:r>
              <a:rPr lang="fr-FR" dirty="0" err="1" smtClean="0"/>
              <a:t>Statmodel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/>
              <a:t>Sur un échantillon Train représentant un échantillon de 70% de notre </a:t>
            </a:r>
            <a:r>
              <a:rPr lang="fr-FR" sz="1800" dirty="0" err="1" smtClean="0"/>
              <a:t>DataFrame</a:t>
            </a:r>
            <a:r>
              <a:rPr lang="fr-FR" sz="1800" dirty="0" smtClean="0"/>
              <a:t> centré et réduit, nous réalisons une régression linéaire sur </a:t>
            </a:r>
            <a:r>
              <a:rPr lang="fr-FR" sz="1800" dirty="0" err="1" smtClean="0"/>
              <a:t>Statmodel</a:t>
            </a:r>
            <a:r>
              <a:rPr lang="fr-FR" sz="1800" dirty="0" smtClean="0"/>
              <a:t>.</a:t>
            </a:r>
          </a:p>
          <a:p>
            <a:pPr marL="0" indent="0" algn="r">
              <a:buNone/>
            </a:pPr>
            <a:endParaRPr lang="fr-FR" sz="1800" dirty="0" smtClean="0"/>
          </a:p>
          <a:p>
            <a:pPr marL="0" indent="0" algn="r">
              <a:buNone/>
            </a:pPr>
            <a:endParaRPr lang="fr-FR" sz="1800" dirty="0"/>
          </a:p>
          <a:p>
            <a:pPr marL="0" indent="0" algn="r">
              <a:buNone/>
            </a:pPr>
            <a:endParaRPr lang="fr-FR" sz="1800" dirty="0" smtClean="0"/>
          </a:p>
          <a:p>
            <a:pPr marL="0" indent="0" algn="r">
              <a:buNone/>
            </a:pPr>
            <a:endParaRPr lang="fr-FR" sz="1800" dirty="0"/>
          </a:p>
          <a:p>
            <a:pPr marL="0" indent="0" algn="r">
              <a:buNone/>
            </a:pPr>
            <a:endParaRPr lang="fr-FR" sz="1800" dirty="0" smtClean="0"/>
          </a:p>
          <a:p>
            <a:pPr marL="0" indent="0" algn="r">
              <a:buNone/>
            </a:pPr>
            <a:endParaRPr lang="fr-FR" sz="1800" dirty="0"/>
          </a:p>
          <a:p>
            <a:pPr marL="0" indent="0" algn="r">
              <a:buNone/>
            </a:pPr>
            <a:endParaRPr lang="fr-FR" sz="1800" dirty="0" smtClean="0"/>
          </a:p>
          <a:p>
            <a:pPr marL="0" indent="0" algn="r">
              <a:buNone/>
            </a:pPr>
            <a:endParaRPr lang="fr-FR" sz="1800" dirty="0"/>
          </a:p>
          <a:p>
            <a:pPr marL="0" indent="0" algn="r">
              <a:buNone/>
            </a:pPr>
            <a:endParaRPr lang="fr-FR" sz="1800" dirty="0" smtClean="0"/>
          </a:p>
          <a:p>
            <a:pPr marL="0" indent="0" algn="r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dirty="0" smtClean="0"/>
              <a:t>Nous obtenons un coefficient de 85%.</a:t>
            </a:r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r>
              <a:rPr lang="fr-FR" sz="1800" b="1" dirty="0" smtClean="0"/>
              <a:t>Problème: l’ensemble des 74 colonnes est retenu dans cette régression.</a:t>
            </a:r>
          </a:p>
        </p:txBody>
      </p:sp>
      <p:sp>
        <p:nvSpPr>
          <p:cNvPr id="4" name="AutoShape 2" descr="data:image/png;base64,iVBORw0KGgoAAAANSUhEUgAAAaAAAAE/CAYAAAAABhfPAAAABHNCSVQICAgIfAhkiAAAAAlwSFlzAAALEgAACxIB0t1+/AAAADl0RVh0U29mdHdhcmUAbWF0cGxvdGxpYiB2ZXJzaW9uIDMuMC4yLCBodHRwOi8vbWF0cGxvdGxpYi5vcmcvOIA7rQAAIABJREFUeJzsnXd8VMX6/9+zmw1pkEZCEgg1FOk1NKnSmyhekF7tWECkKE26KIgoKuq9gkpX6SAEbuggHQSBUBIgZNMT0svuzu+Ps0l2s5sQhIjf+zvv1yuv7J6Zec48c3bPc6bsfISUEhUVFRUVlb8bzZOugIqKiorK/5+oAUhFRUVF5YmgBiAVFRUVlSeCGoBUVFRUVJ4IagBSUVFRUXkiqAFIRUVFReWJoAYgFRUVFZUHIoT4jxAiVghxqYh0IYRYLoS4IYS4KIRo+iCbagBSUVFRUSkJq4AexaT3BGqa/14GvnqQQTUAqaioqKg8ECnlISCxmCzPAj9IhROAhxDCvzibDo+zgirFkxt/q1S3nbgW/FZpmicrp/Q/LgZT6T4T3ZXOpWq/iWd8qdoHSE4pXR+OC7dStd/bI7ZU7QOkpZYpVftB7wSUqn0Al3dWike18TD3HEefGq+g9Fzy+EZK+c1DnK4icNfifaT5mL6oAmoAUlFRUVHBHGweJuAUxl7ALDYAqgFIRUVF5X8Vk/HvPFskEGjxvhIQVVwBdQ5IRUVF5X8Vo6Hkf4/ONmCEeTVcK+C+lLLI4TdQe0AqKioq/7NIaXpstoQQ64COQHkhRCQwC9Ap55FfA7uAXsANIAMY/SCbagBSUVFR+V/F9PgCkJRy8APSJfDGw9hUA9A/kOkLlnLo6Em8PD3Y8tPXf8mGW/um+M98GTQakjbuJf7rn63SPQY8g9/UMeTGJACQ+MMOkjbuxbVVA/ymv5Sfr0yNStx9azGpISdszlGuYxMqfzgOtBri14UQveJXq3Tvf3Wm0vSR5EYrKzdjV+0kft0+AJrd/oXMq3cAyLkXx40xC2zsu3dsQtW5YxAaDbHr9hH1xWardJ+Bnag8YwQ5ZvvR3+8mbu2+/HStmzONDi4n8bffifjgOxv7FTo1pMmc4QithltrD3Dti+1227Ji72DafPc2+3pMJ+lCOMJBS/Ml4/BsUA3hoOH2piNc/Xyb3bIuTzen/LRXQasl5efdJH+30Sq9bP+ulJ80DkOsch3ur9lGyi+/Ke03cSwuHYIBSPpqLWm/HbSxX9rXoHLHhrSfrbTRn+sOcOZL+21Uo1cLeq18mw29ZxB7MZwKjavTadFYAISA3z/dzK3fTtsta4lz2+Z4T3kNodWQ8utv3P/3Bps8rt3b4/nacJCSnLBbxE5ZVKxNtw5NqTjzJdBqSNwQQtxX1t8FzxeewX/a6PzvQsLqnSRu2AuALsCHSoveRBdQHqQkfPSH5EZar+LTVKmHY4eBoNFguHQEw+k9Vum69v9CG1hbeePgiHApS+ZXE5S0p59HW7U+ALknd2EMe3AbPRSPsQdUGvytAUgIUQlYAdRFmX/aAbwnpcwpxXOmSSndhBBVgR1Syvrm408DS4FyKKs3lkspVzzqeR5DlenfqytDBvTj/bmf/DUDGg0BH75G+IjpGKITqL7lU1L3/U72jbtW2e7vPIx+tnWASz/xBzf7KMu5te5u1Az9lrTD5+yeo/K8VwgbMotcfQJP7fyY5L0nyboeaZUtafsR7kz/1qa4KSuHP7tPKNaHagte4sqLH5KjT6D+rsUk7TlFZiH7CduO2g0uAJUmDyblxOUi7AuaLhjFoUELydAn0mX3XKL2niU17J5VNgdXJ2qO607CmRsFdvu2ROOoY2/nqWidHel+cDF3Nh8jI7LQEmyNBp/pb3Bv3DQMMfEEbvic9NAT5N68Y5Utdfch4udbf/Rc2gdTpm4Qd59/DeGoo+LqT0g/fAqZnmFlvzSvgdAIOs4byZYhi0jTJzJoxxxuhZwh6br1vLLO1YlGY7oTfbagjRKuRrKh9wyk0YSLrweD98wnPOQs0ljMDVGjofwH49G/PBVDdDwV139ORuhxcm8VtJdD5QA8xr5I1IgJmFLS0Hh5FG3PbLPinFcJHzaD3OgEgrYtJSXE9ruQvOMwUbNW2hQPXDqB2C82knbkPBoXJ6Sp0KIuIXDsNJjsX5ch05JwGjwN462LyMSCqY/cQ5vIzat/o05ofJV5ek3V+mh8AslaMw+0DpT51ySMEZcgJ6t4nx6Gv3cRwkPzty1CEEII4Fdgi5SyJlALcAPmP6Ldhw6iQgg/YC3wqpSyDtAWGCOEeO5R6vK4aN64Ae7lyv7l8s6NapF9W0/u3RhkroH7Ow5Rtmurh7ZTrmdb0g6eQWZl26S5Nq5JdoSenDvKORK3HsGjW8u/XOfCuDUJIitCT7bZfsLWI3h2Dy5xedcG1dH5eHD/4AW76V5NapAWEUP6nThkrpG7W09QsXszm3z1przAtRU7MGZbPCNJiYNLGYRWg9bJEVOOgdy0TJuyTg1qk3snCkNkNOQaSNt9ALfOrUtUf8egymSeughGEzIzm5xrt3Bt19zax1K+BhUa1yA5IoaUO3GYco2EbTtB9W62bdRq0guc/WoHhuzc/GOGrJz8YONQRveAxbgKZSzby2AgffdBXDu1scpTbkAvUtZvw5SSBoApMblYmy6Na5JzW0+O+buQvP0Q5UrYRmWCAhFaLWlHzivnysiy+S5o/Koh78ciU+LBZMQQdhptjUZF2tTWboHh2imlrHcAxnvXlV6KIQcZdxdtlXolqluJkaaS/z0B/s5VcJ2BLCnl9wBSSiMwAeXGf0oIkd/yQogDQohmQghX8/5Dp4QQ54QQz5rTRwkhNgkhtgN7hRBuQoj9QoizQog/8vIVwxvAKinlWXNd4oHJwHtm+6uEEC9Y1CfN/P9hz/NE0Pl5k6uPy39v0Mejq+Btk69cjzYE7fqcwBXT0PmXt0l379Oe+9tth30AHP29yNEXPPHnRCfg6O9lk8+jZ2vqhiyj+srJVufQlHHkqZ2fUGfbR3h0t70hOPp5kxOVUGBfb9++V6/WNNi3lJrfvIdjgNlHIagyaxR35q62W3cAZz8vMu4V2M/QJ+Ls52ld9/pVcAnwRr/PugcYueMkhoxs+l5YQe/Tn3Ht653kJqfbnENbwZvcaIvrEB2P1te2nd26tSVw81f4fTodBz8fALKv3sKlXQuEUxk0HuVwDm6Un5ZHaV8DVz9P0qIKfviepk/ErVAbla9XBbcALyL2n7cpX6FxDYbsW8TgkIWEvv998b0fwMG3PAbL9oqJQ1voc6urWgldlUoE/PApAT99hnPb5oXNWOev4E1uVEEb5eoT7H4X3Hu2oebu5VT+cmp+G5WpXhFjSjpVvp5GzZ3L8J82GjTWt0zh6oFMTcp/L1OTEK72e2WirBca9/KY7l4FwBR3F23VeuCgAydXNIG1EWU97Zb9q0ijocR/T4K/cwiuHnDG8oCUMkUIcQdlKG4gMMu8dUOAlPKMEGIB8F8p5RghhAdwUgiRN8jfGmgopUw094KeM9srD5wQQmwzT4oVVZfCd6fTKEODxZH1kOdBCPEy5l8Xf7lkHuNGFDuPV3oUqmLq/pPc334QmWPAc0hPKn48gYhhH+SnO/h44lS7KqmHzhZh0PY3Z4VbITnkFIlbDyFzDPgM6061ZW8RNmgmABdbjiM3JgnHyhWovWEumVdvk307ujjzNk/RSSGniN9yGJljwHd4N2ose4srA2dRYVQPkv571iqA2dTejn2ryygEjT4cxqm3bYdlvJrUQJpMbG88Hkd3VzptmUHsoUuk34mzzmjvJIWcSA89QerOA5CbS7lBvfFdMImoMVPIPHaWjAa1qbT2U4yJ98m6cAVpKDycUrrXQNipv5V9IWg3axj7Jtq2EUDM+Zus7TIVz6AAun76CrdDL2C06CXZYLe5Cjmk1aCrUpGoMZNwqOBDwOolRD73MqZU2weAvDo+yGbKvpMkb1O+C15DexC45B1uDZmO0GpwbVGX673fJicqjipfTMHzhWdI2hhSfJ2LQFu7BYbrZ/PPb7pzBWOFqjgNmoLMSMWkv/VYFw0oJ/lnzwH9nT0ggf2OuAAOAP8yvx8IbDK/7gZMFUKcN+dxAiqb00KklIkWNhYIIS4C+1C2f6jwF+pSEh8e5jxIKb+RUjaXUjb/u4JPbnQCOv+Cp2UH//Lkxlpv4WRMTkXmKE89Sev34NwgyCrdvXc7UvYeB5ubnoLSIyl4mnb0886f6LZ3jri1Ibg0qFFQxxjlqTHnTgypxy/hUr+arf2AgidVR3/v/MUGeRiS0vLtx67Zh2vD6gCUbVYbv9E9afL711SeOZLyL3Qk8P1hVmUz9Im4VCyw7+LvRVZMwXCOg5sT7nUC6fjrdHqdXIZ30yDarnoXz0bVqPxcG6JDLyINRrITUog/FYZno+o2bWSMjkdn0Wtx8CuPMdY6KJrup0KuclNO2bSbMvVq5qclrVzH3edfJ2rcNECQe8d6fqq0r0GaPhG3gIIelZu/F+kxBU/7jm5OeNeuxPMbP2DksU/xa1KD3v+ZiG9DaztJN6LIzcjGu3YlmzayxBATb9XLc6jgg7Hw5zYmnvTQY2AwYrgXTW54JLrKFYu0mRsdrywgMKPz9y72u5C4bi/O9YPMZRPI/PMWOXdjwGji/t4TONevYVVWpiVb9VpEWU9kuv1hQYdazTFeO2nt86ndZK2ZR/bmzwCBKfkxb1OkDsHlcxmw6i8LIcqh/HL2FJAghGgIDALW52UBBkgpG5v/Kkspr5jTLB95hgI+QDMpZWMgBiVYlbguQDOUXhCAAXPbmOeuHP/ieZ4ImRfDKFM1AF2lCgidA+592pO673erPA4+BV+asl1a2kzKuvctevgNIP3CdZyq+eMY6IvQOeD17NMkh1h/uXS+Befw6NaCrBvK5LjW3RXhqHS+HTzL4taiDplh1udPO38Dp2r+lDHb9372aZL2nirSvme3FmReV27QN8Yv41yLVzjX8lXuzFlN/M8HuLvgJ6uySedv4VbND5dAH4ROS+CzrYjaU9BBN6Rmsq3eq+wKfoddwe+QcPYGR0ctIelCOBn34vFtq3SWtc5l8G5Wk9Qbtj/4zrp0DV2VijhUrAA6B9x6diQ91Ho1obZ8wQ3etVOrggl3jQaNuzIP6FirGo61q5Fx1GoAodSvQcyFW3hU9aNcoA8anZZa/VoRHlLQI85JzeS7Rq+xus0EVreZQPS5m+wcs5TYi+GUC/RBaJXbS9mK3njU8CflbqEeYiGy89vLDxwccO3ZgfQDx619/u8xnFs0VprIoxy6qpXIjSz6t44ZF67jaPFd8OjbnpRCbWT5XSjXNZism3fzy2rd3dB6lQPArU1Dsq9bLyAxRUcgPHwR5bxBo1WCzE3beUfhWQGcXJReTv5BAU6uysvyFdGUr4jp9p/FttFDYzKW/O8J8HcOwe0HFgkhRkgpfxBCaIElKHMxGUKI9SjzMO5Syj/MZfYAbwoh3pRSSiFEEymlnSVZuAOxUspcIUQnoMoD6rIC+F0I8auU8rwQwhtlMcRUc3oESkDaiLLDq+4vnucv8d6sRZw6d5Hk5BSe6T+M18cOZ0Df7iU3YDQRNftrqq6eg9BoSNoUQvb1O/i+M5TMP66Tuv8k3qP6UfaZYKTRhDE5lcj3luUX11X0RefvQ/rvdmU/8s9xZ8a31FozCzRaEjbsIyvsLgGTBpN+4Qb3Q07hO6Y3Hl2DkUYjhuQ0IiYsB8ApqBJVPnpdGR7QaIhe8avNyi2MJiI++I46a2citBpi1+8nM+wuld57kfQLN0naewq/sb3w7NYCaTBhSE7l5oTPS9xE0mji3PuraL9uCkKrIXz9QVLC7lHvvQEkXghHv7eooUe48X0ILZa9QrcDHyGEIHz9Qe5fuWub0Wgibv4KAr5dgNBoSNm8l5wbt/EaP4Ksy2FkhJ7AY/izuHRqDQYjxvupxLy/BADhoKXST8prU1oGMVM+gsJzKKV8DaTRxMEZq+n302Q0Wg1/bjhIYtg9Wr47gNiL4VbBqDD+LWrR5/W+mAxGpEly8INVZCWlFX9RjCbiF3yB39cLEFoNqZv3kHvzNp5vjCD7chgZB06QefQ0zm2aUWnLt2AykbDkW6UXWYzNqJlfU/2HD0GrIWnjPrKv36HCBOW7kLLvJOVH96Vcl5ZIo1H5Lkz6TClrMqGf/x+qr5kHQpB56SaJ6/da25cmckLXU+a5t0FoMFw+ikzUo2vVF1PsbYy3LgLgULsFxmuFllhrtDj9a5JiJieL7D3/efw9kX/4MmxRzPTF4z+ZEIHAl0AdlB7GLmCSlDJbCFEBuAfMlVJ+aM7vDCwD2qD0hiKklH2EEKOA5lLK8eZ85YHtKIHiPMqqtp5SyohilmG3Bz5BCSpVgVFSynXmtArAVnMd9wNvmm088DzF+a/uhv1g1N2wH4y6G/aDUXfDVsi+FFLie06Z+l0f+XwPy9/6OyAp5V2gbxFpMYXrI6XMBF6xk3cVijhS3vt4lEUJ9uy6mf9HAPUtjh8CggGEEG8A7wshfpNSJpnrYrlueVpJz6OioqLyj+EfvghB3QkBMP8A9S//CFVFRUXln4jya5d/LmoAUlFRUflf5R8+B6QGIBUVFZX/VdQhOBUVFRWVJ4LaA1LJo7RXqdU+ubxU7d9u/1qp2gdYm267Vc3j5Iy8X6r2P0woXfsAH2hLt40mxIeWqv0Wxse3X11RRJbyasfEhYkPzvSIdHznMRgxFrPzxD8ANQCpqKio/K+iDsGpqKioqDwR1CE4FRUVFZUngtoDUlFRUVF5IqgBSEVFRUXlSaD+EFXFLm7tm+I/82XQaEjauJf4r6116j0GPIPf1DH5OvWJP+wgaeNeXFs1wG/6S/n5ytSoxN23FpMaYr3L8oOYvmAph46exMvTgy0/ff3gAnZwebo55ae9ClotKT/vJvm7jVbpZft3pfykcRjMEgT312wj5ZffAPCeOBaXDorCadJXa0n7zXbn7RodGtJ91nA0Wg3n1h/g6FfbrdKbDX2G5iO6Io0mcjKy2DHt38Rfv4dGp6XPgrH4N6yONJnY8+GP3D5xxcZ+kw5NeWn2y2i0GkLW7+WXL62vQb9x/ek2uBtGg5H7iSl8PmkZcfeUHZ1Hvj+a5p2bI4SGC0fO8e2sbx7YXm07tWLqvAlotRp+WbONf3/+o1X6iFcGM2BoP4xGI4kJScx4Zz76yOgirCn4d2xI07nDERoNN9cd4MoX2+3mC+wdzNPfvs2eHtNJvBhOlefa8NTrffLTPZ4K5Lfu00m+fJvu3TqydOkctBoN//l+HYs/tt4kxNHRkVXff0bTJg1ITExi8NDXuH07Ep1Ox1dffkSzZg0xmSQTJ87k4CFlN2udTsfyz+bRoUMbAoUjdxetJXGX8pl179iEqnPHIDQaYtftI+qLzVbn8xnYicozRuTLcUR/v5u4tfvy07VuzjQ6uJzE3363K89eoVNDGs8Zrmw6u/YA14poo4q9g2n93dvs7zGdpAvhCActzZaMw7NBNYSDhtubjnDt82025bw6NSZo3miEVoN+zX7ufL7FKt1vUEeqzxyeX/97/9mNfs1/catXlZqLX8LBzRlpMnF72a/EbT1mt25/mSckNFdS/tEByCyFcBiYL6XcbT42EBgjpezxiLZ/QtlM9D6KpMJPUsp5DyjzHBAkpfxYCDEPiJdSLhNCjAF2SSmLv1vkodEQ8OFrhI+YjiE6gepbPiV1n61O/f2dh9HPtg4O6Sf+4GYfZTm31t2NmqHfknbY3gbhxdO/V1eGDOjH+3M/eeiyeT74TH+De+OmYYiJJ3DD56SHniD3pvV29am7DxE/3/oG5tI+mDJ1g7j7/GsIRx0VV39C+uFTyPSM/DxCI+g5dxQ/DV1ISnQi47bN5dq+s8RfL9DE+WPrMc6s2Q9ArS5N6TZ9KGtHLqbp4M4ArOw+FRfvcgxZPZnv+s6wEiLTaDS8Mu81Zg2dToI+gU+2f8rJkN+5e73gGoRfvsnE3hPIycqmx7CejHp/NB+/sZg6zerwVPOneLvbmwAs/GUx9Vs14NKJPygKjUbD9EWTeGngW0RHxbJhz/eE7jnMrbCI/DxXLl1jUPdRZGVmM2jk87w7czyTXp5epE2hETRbMIrQFxeSqU+k26653NtzlpTr1rpBDq5O1BrbnfgzN/KP3d58jNublZude51A2n8/keTLtxEawfLP5tGj12AiI/WcOL6L7Tv2cuXK9fyyY0YPJinpPnXqPs3Agf1YuOADhgx9jXFjhwDQpGkXfHy82bH9J1q17oWUkvenvUVcXAJ167XjiE8rHDzd8hqGagte4sqLH5KjT6D+rsUk7TlFZqGduRO2HbUbXAAqTR5MyonLRTS8oMmCURwetJAMfSLP7J5L1N6zpIbZtlHQuO4kWLRRpb4t0TrqCOk8Fa2zI90OLubu5mNkRFpsOKvRUHPRWC4MnEt2VCLN9iwkfs9pMsKs6x+39RjX3/+31TFjZjZXx39OZng0jhU8aRbyEUmh5zGkZPDY+IcPwf2dekAPjVlp9FVgqRDCSQjhiiKb8Maj2DUrqAJMMOv6NAFeMu/WXVx9NkspP7aTNAbwK+n5nRvVIvu2nlyzTv39HYco27XVgwsWolzPtqQdPGOjU18SmjdugHu5sg9dLg+nBrXJvROFITIacg2k7T6AW2e7+7Ta4BhUmcxTF8FoQmZmk3PtFq7trOWZKjauQVJEDMl34zDlGrm8/QS1uzazypOTlpn/WudSsPuxT82KhB9TbkgZCSlkp6QTUEgkrWbjWkRH6Im5E4Mh18Dh7YcI7mZ9Df44/gc55ra9du4a3mbxNylBV8YRB50DDo46HHRakuOTKI4GTetyJzySyNtRGHIN7N4SQuce7a3ynDp6lqxM5XwXzlyigr9vsTa9mtQgLSKG9DtKG93ZeoJK3ZvZ5Gs4+QWufLkDY3aOXTtV+rfm9pZj+TZv3owgPPwOubm5bNy4lX6FpED69e3Gjz8qmpG//LKTzp2eBuCpp2rx39AjAMTFJXA/OYXmzRoBMGrkiyz6yCyXISWGREVCwa1JEFkRerLvKN+FhK1H8OweXKzflrg2qI7Ox4P7B201eAq3kcw1cnfrCQLstFG9KS8QtmIHJss2khKtSxmEVoPWyRFTjoFci88cQLmmQWSGR5N1OxaZayB2y1HK9yheJjyPzFt6MsOVZ9acmCRy4++j8y5XQs9LiCpI92hIKS+hSCBMAWYBP0gpbwohRgohTgohzgshvhRC5AnIfSOEOC2EuCyEmJlnRwgRKYSYIYQ4CjxX6DTOKAqpGRZ5PcyvW+XJgAshxgkhllkWFEIMAhoDG8x1ceQB6Py8ydUXiHMZ9PF2derL9WhD0K7PCVwxLV+n3hL3PsWLxpUm2gre5EZb+BAdj9bXto5u3doSuPkr/D6dnq92mX31Fi7tWiCcyqDxKIdzcCMrJUyAsn5e3NcXqIem6BMp6+dJYZqP6Mr4Q0vpMm0wv81SVNZj/rxN7a7NEFoNHoE++NevRrkA6/b19vMmPqqg/gn6eLztXIM8ug7qxplQRRDu2tmr/HHsIt+f/oFVp3/g3MGzRN6ILLIsgK+fD9FRBTIEMVGx+Bby2ZLnh/Tl8H+PF5kO4OLnRYaF7HiGPhFnf+s28qxfBZcAb6L2Fd1LrtyvFbe3HM+3eTeyQFwv8p6egADrZ6uAin75eYxGI/fvp+Dt7cnFi3/Sr293tFotVasG0rRpAyoFBuDurtxU58yezMnff6PmyknoyrsDioqrpXS6ovLqRWG8erWmwb6l1PzmvQKlXCGoMmsUd+auLtI3Zz8vMu8V2M/UJ+Jc6HPkUb8KzgHe6Au1UeSOkxgzsulzYQW9Tn9G2Nc7yU22lv4u4+dFtkX9s6MSKeNn+zkq36clzUM/od5371ImwDa9bJMghM6BzIiYIn35S5hMJf97AvzjA5CZD4EhQE9gsRCiPkoQaWPuwTgAL5rzTpVSNgcaAV2FEHUt7KRLKdtKKfMkvz81y33fRQls1nrJJUBKuQFFG2iQWbXV6jFTCPGyOSCe3pRyx74RxZDV29T9JwlrP4Ybvd4k7eh5Kn48wSrdwccTp9pVST1UtChYqSLsSYdY+5AeeoKILiO5+9xrZJw4h+8CRXwr89hZMg6fotLaT/H7ZBpZF64gi5D+tjZvK21y+ocQvmg/kf2L1tPuzf4AnNt4kBR9Ii9tn0f3mcO5e/Y6JkOhL5id6heljdXhuY4ENQxi88pfAPCr4k9gUCBjW45iTPBIGrRpRN3gesVWXdhpr6KEWvoM6EG9xk/x/YqfisiRZ9TOMUsfhKDJ7GGc+3BNkSa8m9TAmJnD/WuRRdos3C52fZHw/ar13IvU8/uJ3Sxd8iHHj5/GYDDg4KAlMDCAo8dPEdyyB6lnrlF55shifLB+mxRyinMtX+GPLhO5f/gCNZYpQ9AVRvUg6b9nrQKYDSVoo0YfDuPibNs28mpSA2kysaPxeHYHT6DWK71wrVzoocFeexVyIH7vaU40f53TnSaRdOgidT4fb5Xu6OvBU1+8ybV3vrT7GX8k/uE9oH/0HFAeUsp0IcQGIM0sXtcFaAGcNn8ZnFGCCMBgIcRYFN8CgLpAns7thkKmJ0gptwghygKhQogdUsqTPEaklN8A3wBcqt5HgqI1r/Mv+CA7+Je3q1OfR9L6PfhNGWWV7t67HSl7j0NJbtylgDE6Hp3FE7yDX3mMsdY3AkulypRNu/GeODb/fdLKdSStXAdAhcVTyb1jPSafGp2Iu3/Bk2I5fy9SY5KLrM+lbcfpNW80sBJpNLF3bsHNe/Svs0iMsJ6eS9AnUD6goP7e/uVJjLXdXqXR04341/hBfDBwKoYcZUK3dY/WXDt3jayMLADOHjhN7aZ1+PNkEfMQQIw+Fr+AgiG1CgG+xEXbSlS3at+Cl98ZxajnXiM3p/htVDL0ibhYPE27+HuRGV3QRjo3JzzqBNL5F2UeydnHnXar3uXwqCUkXgwHoPKzBcNveTYDKzXKf1+poj96vfVT+b1IPYGVArh3T49Wq8XdvRyJicoQ5Lvvzc7Pd/jgVm7f5MI6AAAgAElEQVTcCCchIYn09Ay2bNkNQOKOY/gOfgYw93gsfHD0986frM/DYKGkGrtmH5U/GA5A2Wa1KdvyKfxG9kDj6oTQOWBMz7KSX8/UJ+JcscC+s78XmRafIwc3J8rVCaTDr0obOfm402bVuxwbtYTA59oQHXoRaTCSnZBC/KkwPBtVJ/1OwXXL1ida9WjKBHgVW/+on/ZTfcaw/PdaN2carJlG+KJ1pJy5zmPH8M9ehPB/pQcEYDL/gfLc8R9zj6OxlLK2lHKuEKIm8DbQWUrZEPgNZYFBHtb9ZzNSylTgIPC0+ZCBgrZxslfmUci8GEYZC5169z7tSd33u1UeS536sl1a2ixQcO/75IbfALIuXUNXpSIOFSuAzgG3nh1JD7VeiactXzCU4tqpFbm3zD1AjQaNuzL/5FirGo61q5Fx9IxV2XsXbuFVzQ+PQB80Oi31+rYiLMQ6j1fVCvmva3VunB9kHJwc0Tkrc0LVn66PyWCyWrwAcP1CGP7VAvANrICDzoF2fdtzMsT6GlSrV53XFo5n/ti53LfY4y0uKo76reqj0WrQOmip16oBkTfsSHJbcOncFSpXD6RiZX8cdA707N+V0D2HrfLUqV+LWR9PYfyI90h8wJwSQOL5W5St5oeruY0qP9uKyL0FbZSbmsmv9V9le8t32N7yHeLP3rAKPghB5T4tub31uJXNoKBqVK0aiE6nY+DAZ9m+w1qGevuOvQwf/i8ABgzoTeiBowA4Ozvh4qLswdblmXYYDIb8xQs7dobQsUMbANyfbkimeZI+7fwNnKr5UybQF6FzwPvZp0nae8rqfDrfgu+CZ7cWZJqv5Y3xyzjX4hXOtXyVO3NWE//zAavgA5B0/hZu1fxwCfRB6LQEPtsK/Z6CNjKkZrK93qvsDn6H3cHvkHj2BsdGLSHpQjiZ9+LxbasMoGidy+DdrCapN6Ks7Keeu4FzdX+cKiv19+3flvg91tLbjr4e+a/Ld29OhnmBhdA5UH/Ve8RsOkjc9odbxVpi1B5QqbAP+FkI8ZmUMl4I4Q24AuWAVCBFCOEPdEcJQsUihNChqKPmLQmLAJoBIcCAEtQnFSj5jL7RRNTsr6m6eg5CoyFpUwjZ1+/g+46iU5+6/yTeo/pR9plgpNGk6NS/VzD1pKvoi87fh/TfL5X4lIV5b9YiTp27SHJyCs/0H8brY4czoNBk84N8iJu/goBvFyA0GlI27yXnxm28xo8g63IYGaEn8Bj+LC6dWoPBiPF+KjHvLwFAOGip9JPy2pSWQcyUj8Bo/QWQRhO7Z65i6A9TEFoN5zceJO76PTpOHEDUxXDC9p2lxchuVHu6PqZcI1kp6WydqKwYdC1fjqE/TEFKSWp0ElsmfGVTfZPRxDczvmb2j3PQaDXs3xDC3bA7DJk4lBt/XOdkyElGfzAGZxcnJn81FYD4qDjmj53LsZ1HadCmIcv3rgAkZw+c5dS+4jvORqORBdM+YeX6z9BqNWxet4Ob18J5Y/JLXL5wlQN7DvPurDdxcXVh6XfzAdDfi+HNEe8VaVMaTZz+YBUd1yptdGv9QVLC7tHgvQEkXgjn3t7ih2d9W9UhQ59o9UQvjSbefmc6u3auRavRsGr1Bv78M4zZsyZx+swFduwI4T/fr2f1quVc/fMISUnJDBn2umLPtzy7dq7FZDIRdS+akaMLNt+d9v58Vn+/nCVLZlM+2cDNiV+YG8ZExAffUWftTIRWQ+z6/WSG3aXSey+SfuEmSXtP4Te2F57dWiANJgzJqdyc8HmxfhVuo/Pvr6LdOqWNIsxtVPe9ASRdCEdfTBvd+D6EFsteoeuBjxBCELH+IPevWD9oSKOJ69P+TcP1HyjLsNeFknEtkqqTB5F64SYJe05T8aVelO/WHGk0kpucxtW3lFWhvv1a497qKXSeZfEb1AmAq2+tIO1yRIn9eyD/8FVwoqhx738aQojZKENwn5jfDwEmo/RUclFWy50GfkAJHrdQejI/Syl/EkJEAvWllMnm8pbLsMsAe1CG5KQQoiPwLRANnAQaSSm7CCHGmW28U2gZ9kBgLpAJBBeeB8ojbwiutFB3w34wpb0b9s3s+AdnekQ+0NYoVfvD4w+Uqv0j5f/v74Zd3mR/ReHjpGPMJnszWA9F5tbFJb7nOD87+ZHP97D8n+kBSSlnF3q/FlhrJ+vwIspXKvR+mL185rQDQE07x7+zeD3d4vVGYGPh/CoqKipPlH94D+j/TABSUVFRUXlI1N2wVVRUVFSeCP/wVXBqAFJRUVH5X+UfPsevBqC/kayc0m3u0l4kUOWQ7Wqyx83FZo9Dh7hoEo2ZD870CNRyKn77nMdBirF054prelQsVfujDZG86lSrVM8RrSndoadOmdpStf/YUOeAVFRUVAoo7eCjYoEagFRUVFRUngjqIgQVFRUVlSeCURWkU1FRUVF5EqhDcCoqKioqT4R/eAD6v7QZqYqKiorKw/AYNyMVQvQQQlwTQtwQQky1k15ZCBEqhDgnhLgohOj1IJtqD+gJUa5jEyp/OA60GuLXhRC94lerdO9/dabS9JHkmrd2j121k/h1+wBodvsXMq8qO0vn3IvjxpgFNvZdnm5O+WmvglZLys+7Sf7Oeqegsv27Un7SOAxmCYX7a7aR8ouyb6v3xLG4dFBUKZO+Wkvabw+/6/b0BUs5dPQkXp4ebPnp6wcXsEPjDk0ZPWscGq2W/ev3suWrX6zS+4x7lmde7IrJYCIl8T4r3ltO/D1lY81hU0fStLOiTPnz8g0c23HExn5wxxa8PecNNBoNO9btYs2K9Vbpg15+gT6De2E0GElOTGbhxI+JuVcgKufi5sJPB77n0G9HWDbd/gaZTTo0ZYzZh33r97K5kA99xz1Llxe7YrTwIc7sw/CpI2lm9mHT8g0cteNDYMeGtPlwOEKr4eq6A5xfsd1uPar1bkG3lW/zS68ZxOfthg24BXgzMPQjTi/9lYsrd9mUe7pTK96f/y4arYaff9rKd5//YJXevFUTps2bQK26Qbz78nT27vhvftq7M8bToUtbAL5a+m92b91nt25VOjSkw2zFh8vrD3D6S/s+BPVqQe+v32ZdnxnEXgyncrv6tJk6CK3OAWOugSPz1xF57E+bcrU6NKTPzBFotBpObQjl4FfW9oOHPkPr4V0xmUzkpGezedp3xN64R+Nn29Luld75+fzqVOaLPh+g//O2VXnvTo2oM28kQqshcs1/ifh8m1V6wKAO1Jo5lCzzd/nuf/Zwb00oAE3XTcW9WU2ST17j3LDFdv1+FKTp8fwOSAihBVYAXYFI4JQQYpuU0rLBpwMbpZRfmXXYdgFVi7NbbAASitjOYWC+lHK3+dhAYIyUssdfdcZsx3IzUAG8I6UMfRSbD3n+/M1Eze8dUTYfXSGlnFFEmS7AeCllfztpVpudFotGQ+V5rxA2ZBa5+gSe2vkxyXtPknXdWlUzafsR7kz/1qa4KSuHP7tPsDluad9n+hvcGzcNQ0w8gRs+Jz30BLk3rQXxUncfIn7+CqtjLu2DKVM3iLvPv4Zw1FFx9SekHz6FTH84nfr+vboyZEA/3p/7yYMz23VBw7i5rzBn6EwSoxNYtG0Jp/edJPJ6wW7E4ZdvMaXPRHKycug2rCfDp43i0/Ef07Rzc6rVr8Gknm+jc9QxZ+MCzh04Q6aFnLJGo2Hi/LeYMHgycfo4vt31JUf3HifiesHNJezSDcb1fI3srGz6j+jLa9NfZvZr8/LTx703mvMn7EtB553jpbmv8OHQmSREJ7B42xJO2fHhPbMP3Yf1ZMS0USwZ/zHNOjenev0aTDT7MHfjAs4W8kFoBG3njWTnkEWk6xN5fuccIvaeIfm6tWSAztWJBqO7E3P2hk0dW88eyp1Q+z5oNBpmfDSZsf8aT0xULBv3riZ0z2FuhhUEsKh70Ux7aw5jXrfeWrFDl7bUbVib5zoPw7GMjh+2rOTQ/uOkp1krogiNoOO8kWweuog0fSIvbp/DrZAzJNrxofHo7ugtfMhMTGX7mCWkxyTjXasS/X+azL+D37Kx32/OaP49bCEp0Qm8sW0eV0LOEnujQJ7jwtZjnFyzH4CnujSl94xhfD/yI85vPcr5rYrURIXagYz49l2b4ING8NSiMZwZOJ+sqARa7VlA3J4zpIdZy39Ebz3O1fe/t2njiC93oHV2pNKILnavwSPz+IbggoEbUspbAEKI9cCzFGitgSIlmKcp7g5YX0Q7FDsEJ5Wtsl8FlgohnIQQrsB84I2Hrr4FQoi8wDfBrGg6CfjyUWw+BnqgNOag0j6Ra+OaZEfoybkTg8w1kLj1CB7dHt8OwU4NapN7JwpDZDTkGkjbfQC3zq1LVNYxqDKZpy6C0YTMzCbn2i1c25VM496S5o0b4F6u5AoVhQlqXJPoCD2xd2Mw5Bo4uv0wLbpat9Hl43+Qk6XsSnz93DW8zbLllWoG8ufvlzAZTWRnZhNxJYLGHZpalX2qSR3uRdxDf0ePIdfA/q2hPN29jVWec8fOk52VrZzrzBV8LUQEazWoiZePJ6cOWWsUFfZBH6EnxuzDke2HCS7kwyULH8IK+XC5kA9NCvng27gGKRExpN6Jw5Rr5MbWE1Tt1symHi3ee4HzX+3AmG0tcFe1ezNS78SRVOhmmUfDpvW4Ex5J5O0ocnMN7Nq8l8492lvlibqrJ+zPG5gK3ehq1K7GqWPnMBqNZGZkce3yddrZ+QxWaFyD+xExpJh9CNt+gup2fGg96QXOfG3tQ9zl26SbxeUSwiLRltGhdbR+pg5sHETC7RiS7sZizDVyYftxnipkP9siqDu6lLGrjNuoXxsubDtmc9y9aRAZ4dFk3o5F5hqJ3nIM3x4l/74kHr6EIS2rxPkfGqOxxH+W6s3mv5ctLFWkQPQTlF5Q4V8szwaGmR/GdwFvPqh6D5wDklJeArYDU4BZKNLVN4UQI4UQJ4UQ54UQXwohNABCiG/Mlb8shJiZZ0cIESmEmCGEOIoip23JcUtnhBAthBAHhRBnhBC7hRAVzMePCCGWCiEOCyH+FEI0F0JsFkJcN8s15JWfLIS4ZP570+L4TPMYZgi2u10PBpYCMUKIFhZlepvLHEGJ+HnHfYQQIUKIs0KIr7Av/msXR38vcvQF2/bnRCfg6O9lk8+jZ2vqhiyj+srJ6PwLZAo0ZRx5aucn1Nn2ER7dbQOXtoI3uRZqm4boeLS+tjIHbt3aErj5K/w+nY6DWd00++otXNq1QDiVQeNRDufgRvlpfydeft7EW7RRgj4eLz/vIvN3HtSVcweUYHD7z3CadGyGo5MjZT3LUr91Ayv1UwAfv/LERhW0UZw+jvJ+RUtB9B7ckxOhiuaPEILxM1/ly3kri/XB28+bhIfw4ZlBXTlr9iHiz3CaPsAHF39P0vQF6pvp0Ym4+nta5fGuVwXXAC/u7D9vddzBuQyNX+/D6aXWQ7+W+Pr5EH2vQA01Rh9LBf+SfRauXr5Ou2da4+RcBg8vd4KfboZfRdtdItz8PEmNKvAhTZ+IWwVrH3zqVaGsvxfhhXywJKhXC+Iu38aYY733WbkKnty3kOxO0SfiXsH2u9ZqeFcmHfyUHlOHsH32DzbpDfu0shuAnPy8yLKwnxWVSBk/W/sV+gTTOvQjGn03wUpBtdQxmUr8J6X8RkrZ3OLvGwtLJRBPZzCwyqw80Av4MS8uFEVJ54A+BM4COUBzIUR9lCDSRkppEEJ8A7yIIo8wVUqZaO7lhAohfrYYJ0yXUrYFEEI8a2G/B7DFfLwM8BnQzyw2NxRFaycvGmdKKdsJId41l2mGMox3SwixDKgFDEXpMmqBk0KIgyjKpgOAxoAjcB4l8GHu2XUARgN+5oY8JYRwAVaa024BPxdqk1Ap5QKzL6/aazjzU8TLANM8GvG8a1XsXcvCD13JIadI3HoImWPAZ1h3qi17i7BBSjy/2HIcuTFJOFauQO0Nc8m8epvs2xaS0+LBn5X00BOk7jwAubmUG9Qb3wWTiBozhcxjZ8loUJtKaz/FmHifrAtXkE9A9lvYbSP749ntnutIjQZBzBw0DYALh89To1FN5v+6mJTEFMLOXsVY2Ae7TWTffrfnu1CnUS3eHDARgOdG9uPEf09aBbCivCjpOdo/15GgBkFMt/AhqFFNFhbjg702srrMQtBm9jBCJ9gGyubvPs/Fb3/DkJFddO3tfI5KurXYsQO/06BxXdbu/DdJCUmcP/2H7TUw17HYcwhB+5nD2Ptu0cHeq1ZF2k57kS3DPiqhfVsnTvwYwokfQ2jUrw2d3+zPpncL5i0DG9cgNzObmLBIm3L2Hzut7cftPYN+81FkjoFKI7rQ4PPXOD1gnr2Cj5/HNwQXCQRavK+E7RDbWJR7OVLK40IIJ6A8EEsRlCgASSnThRAbUAThss1zIS2A0+YPqTMF3bPBQoixZtsBQF0Kxgk3FDL9qRDiU3Mlg83HngLqAfvMtrUozueRN8P3B/CHlDIGQAgRgdIo7YBfpJQZ5uNbUKS2XczHM4FMIYTlTGQ/IERKmSWE2GT2a5K57mFSyptmW2uAEeYy7VGiPFLKrUKI1CLa7hvgG4DTlfpLgBx9Ao4WPRpHP+/8xQZ5GJMLzMWtDaHi+yPy3+fGKHLNOXdiSD1+CZf61awCkDE6Hp1Fr8XBrzzG2IKnNADT/QL7KZt24z1xbP77pJXrSFq5DoAKi6eSe8f+EE1pkhAdT3mLNvL2L09STKJNvgZtGzFg/L+YOfB9DBZPv79+sYlfv9gEwNvL30UfYf1didPH42vRo/Dx9yE+xrqNAJq1a8rwt4bw5oCJ5OYowz/1mtWlUcsG9B/ZD2dXZ3Q6BzLTM1m58DursgnR8flDank+JNrxoWHbRrww/l/MKOTDL19s4hezD+/Y8SFdn4ibRc/Z1c+L9OgCKW9HNyc8a1ei36YPAHD2cafHfyby25il+DYJonrvYFp98CKO5VyQUmLMzuXyqpD88jH6WPwqFsieV/D3JTb6QUG3gJXLvmflMmXe4+Ov5nL7lq1seZo+kbIBBT64+XuRHmvtg3ftSrywQfHBxcedvv+eyPaxS4m9GI6bnxd9vnmHvRO+5v5t2/tcSnQi7hY9jnL+XqTEFi13fnH7cfrPG2N1rGHf1lzYdtxu/ix9Ik4W9p0CvMiOtrafm5SW/zryp/3UnDGkyPM/dh7fZqSngJpCiGrAPZQOR2FH7gDPAKuEEE+hPPQX+4F5mGXYJvMfKHH/P1LKxua/2lLKuUKImsDbQGcpZUMUOWwnCxvWM5AwAQhC6U2ssrB90cJ2AyllT4syeY9sJovXee8dKH4orKirMRjoYQ5ipwBflABTXJkHpRVJ+oXrOFXzxzFQ0ZH3evZpkkOsJZ11vgXDEB7dWpB1Q4nBWndXhHmc28GzLG4t6pAZZv3Fzrp0DV2VijhUrAA6B9x6diQ91FpzXlve4sbVqRW5t8wLFDQaNO7K3I1jrWo41q5GxtGi5zlKixsXruNfLQDfwAo46Bxo27cdp0J+t8pTrV51Xln4OovGziMloUDpVKPR4Oah+FClTlWq1KnKhUPnrMpePX+VStUq4h/oh4POgWee7cSRvdZDLDXrBfHeoglMGz2D5ISCtSVz31zIC8FDGNhqKF/OXclvP4fYBB97PjxdhA+vLnydhWPncb8YH6rWqcr5Qj7EXriFezU/ygb6oNFpCXq2FbdDCiSmc1Iz+aHha6xtPYG1rScQe+4mv41ZSvzFcLYNmJt//I9/7+Hc59usgg/AH+f+pEr1QCpWDkCnc6DXc90I3XPYxk97aDQaPDzdAahVN4jadYM4euB3m3wxF27hUc2PcmYfavVtxa1CPnzT+DW+bzuB79tOIPrczfzg41jOhX6r3uXYRxvRn75utx6RF25SvqofnpV80Oq0NOrbmish1p9n76p++a9rd25CfETBw5wQgga9WnJhu/0AlHLuJi7V/XCu7IPQafHr34bYPdb2HX098l/7dm9O+vW/8YHuIYbgikNKaQDGoyhHX0FZ7XZZCDFHCNHPnO1d4CUhxAVgHTBKPkBy+68uw94H/CyE+Mw8TOYNuKKsgEgFUoQQ/kB3lCBUnGNGIcQSYKQQ4hngCFBRCBEspTxpXp1WU0p5uYR1OwSsFEJ8jNJ7ehZlYYGzxXFHoA+wXAjhCbQEKkkpcwGEEC+hBKUJQC1z1I8wH7M8z1BgkRCiL1DyGXejiTszvqXWmlmg0ZKwYR9ZYXcJmDSY9As3uB9yCt8xvfHoGow0GjEkpxExQZHbdgqqRJWPXlc+MBoN0St+tVk9h9FE3PwVBHy7AKHRkLJ5Lzk3buM1fgRZl8PICD2Bx/BncenUGgxGjPdTiXl/CQDCQUuln5TXprQMYqZ8BMaH78a/N2sRp85dJDk5hWf6D+P1scMZ0Ld7icubjCa+m7mS6T/MRqPV8N+N+4i8fpdBE4dw8+INTu87yfD3R+Hk4sy7X04BID4qjo/GzUer0zL354UAZKZmsvydpZgK+WA0mvh0+ucsWfsRGo2GnRt2ExF2m7GTRnH1wjWOhhzn9Rkv4+zqzJyVytBnzL1Ypo22u0CyWB9mmn3Yv3Efd6/f5UWzD6f2nWSE2YdJFj4sNPsw38KHZXZ8kEYTR2aspteayQiNhmsbDpIUdo/mkwYQdyHcKhj9FYxGI/Omfsx3G5aj0Wr4de12bly7xZtTXubS+SuE7jlM/cZP8fmqxZRzL0enbu14c/LL9G3/Ig46B37cpgybpaemM/mNmRjtbAsjjSYOzFhN/x8nI7Qa/txwkMSwe7SaOICYP8IJL8aHRiO74lG1AsFv9Sf4LWVh6uZhH5GZkGJ1DbbNXMWYH6YitBpObzxA7PV7dJnwAvf+uMWVfWdpPbIbQW3rYzQYyLyfzqZ3C3Z9r9qyDvejE0m6a38USRpNXJ32PU3Xv4/Qari3LpT0a5HUmPwvUi7cIm7PGSq/1APfbs2QRhO5yWlceqvAfouts3ENCkDr6kT7cyu4PGElCQcuPtyFKo7HtAwbQEq5C2VxgeWxmRav/0RZ2VxixAMCVEFGZZI/TUr5ifn9EGAySi8qF2UO5DTwA8q8zC3AAPwspfyp8DJl8zLsn6WUeXM/g1CWd3cXQjQFlqPc1B2AJVLK/5gXAoyXUp4vvCS6UNpkCobKVkopPzfnmYkSNCIAPco8UBrQ0VKiWwjhA1xGWRjRDVgCxANHgdpSyv7mPOsALyAUJcgVuww7bwiutPAoV7pSA3+HHMPgUpZjiDEU7oQ/XnwcXEvVPkB3Y7kHZ3oEluWElar9v2M37NKXYyj9HQa6xax/ZN2NjI9Gl/ie4zLl+9LV+bBDiQOQyqOjBqAHowagB6MGoAejBiCF9IUjS3zPcZ22+m8PQOpOCCoqKir/qzzGIbjSQA1AKioqKv+rqHpAKioqKipPBLUHpJKHwVS6m4+vTS/6l/yPg4ulPD8DsO7MslK1b9haujs+bZgZ/eBMj8ghXSlu3QLU0VR4cKZHQPc33BNblm4TUSew5L+HeqI8gR+RPwxqAFJRUVH5X0UdglNRUVFReSKoQ3AqKioqKk8C+Q9XRFUDkIqKisr/KmoPSEVFRUXliaAGIBV7uHdsQtW5YxAaDbHr9hH1xWardJ+Bnag8YwQ55l2yo7/fTdzaAkljrZszjQ4uJ/G334n4wHYjzBodGtJ91nA0Wg3n1h/gaCEZ4mZDn6H5iK5Io4mcjCx2TPs38dfvodFp6bNgLP4NqyNNJvZ8+CO3T1yx60NpS2YXx+OQ/D56K5bF+y9hkpLnGlZmTCtriSh9SgYzdp4nNTsXk5S81f4p2tWowPGIOJYfvEKu0YROq2FCx7oEV7G/ArFix4YEzxmO0Gi4vu4AfxQhmV2ldws6ffM223vOIOFiOG6VytP/wGJSbukBiDt7g+NTbRU163dozJCZoxFaDYc37GfXV1us0jsO7Ubn4d0xmUxkp2exetpKom5EUvfphrwwZSgOOgcMuQY2LviRq8cv2dhv0qEpY2e/hEarYd/6EH798mer9H7jnqXL4G4YDUZSElP4YtJnBZLi00bSvLMirbVx+XqObrd/jQM7NuTp2cpn9c91BzhXhCR39V4t6LHybTb1nkHcxXB8G1en4yLzLu4CTn26mfDfTtuU8+3UkAZzRyC0Gm6vCeX6F/btB/QJJvi7dzjQ/QOSL4QjdFoafzwOj0bVwCT5Y8YPxB+z/S44tW6B56Q3QKMhfcsuUlavt8nj0qUD7i+PREpJ7vWbJExfAIDP8oWUaVCX7POXiJvwgd16PRJ29t/7J1FqAci8Qel+81s/wEjB1tzBUsqcQvm9gIFSymLvJmadoXgppYcQIghFluEayi7YaSg7sNrfGrfkde8MZEgpT5jfPwV8jSIzWwY4IKV8zbwf3S9AnkZxjJTywTtuajRUW/ASV178kBx9AvV3LSZpzykyC20qmrDtqN3gAlBp8mBSTtjfn1VoBD3njuKnoQtJiU5k3La5XNt3lniLXXj/2HqMM2YZ4lpdmtJt+lDWjlxM08GdAVjZfSou3uUYsnoy3/WdYbOte2lLZj+IR5X8NpokC/f9wdcDW1GhrDNDfzhMhyA/apQv2FP222PX6VYngIFNqnIzPpXxP//O7hoV8HR25LPng/Et68SNuBRe2/Q7Ia93tTmH0Ahazh/J3sGLyNAn0mfXHO7sPcP9QnLTDq5OPDWmO3GFJLNTb8ewrVvRNyWh0TBszjiWDJtDYnQiM7ct4nzIaaJuFHyOTmw9zIE1ewFo3KU5g2aM5NOR80lLSmX52EUkxyZRsVYgE3+YzrutXrGyr9FoeHneq8weOoMEfQKLty/lZMjvVtf41uVbTOo9kZysbEVS/P3RLHljcb6k+IQeb6Fz1DFv00LOhtpeY6ERtJ83ku1DFEnuF3bMISLkDEl2JLkbjulOtEUbJV6NZFPvGUijCRdfD3u4eHEAACAASURBVAbumU9EyFmk5aatGkGjhaM5OnAhmfoEOv42j+i9Z0ktpALr4OpE9bHdSTxTcOuoOkz5LoR2mopj+XK0WTOFAz2mW38XNBo8p7xF7BuTMcbE4ffDl2QcOo4hvEC62yGwIuVGDyZ67FvI1DQ0ngW7Y6f8uBGNkxNuz/exf5EfEfkP7wGV2g9TpJQJeZIKKDfvTy0kFnLsFPGiCFG3B3DNbLMRZkG8R6h2Hp2BVhbvvwAWm32pi7V8eKiFXyXa7tmtSRBZEXqyzZLcCVuP4Nk9+MEFzbg2qI7Ox4P7By/YTa/YuAZJETEk31Vkji9vP0HtrtYyxDkWNwKdS5n81z7/j73zDo+qWOPwO1vSe09IgNCR3rsg0hVFQb0qCAh2kKIoKE1AxYZeC4h6L8gVAUVUEIUEpfcairRAQiC9kiV9d+f+cTbZPdkNRCGCPvs+zz7JnvPNN+fMzNnvzJw582tYi4RdSmArzM6nJL+AiJbRdnnUtGT2tbheye/jqblE+XkS6eeJXquhf9MItsSr3+ERAgos+jxXSsoI9lKURZqE+hLirfxfP8ibUqOJUgfvWwS1qY8hMZ0rFrnphB/3ULu/vdx025eGcXzRT5iKy+z2XY16rRuQcSGNzIsZmMqM7F23k9b9Oqhsim3q2dXDtUJAJOlEAnkWXZzkMxfRu7qgqyRn3bBcUjypXFJ8Gx37OZIUV1RRFElxRRsnqmEUJ/bY1LFFpbYyIZUkuePX7iHagSR3xxeHcbiSrLixuLQi2Ghd9Q7FUfzbNOBKQjqFSYpk9qUfdhPmoA6avvwAZxf+hNnGv3ejWmRuV3qFpVn5lOUX4Ne6niqdS7MmGC8mY0pOBaORwpjNePRUS7t73XcXhm/WIg2KLpA517peccn+w5gLC+0P/EZhltX/3ARq9s3IKqhCMns+0Ngi8T1fCOEjhPjNInl9VAhRnVsEHyDXkkcLIcR+i7+jQoh6QogGljz/a5EMXyaE6C+E2CWEOGOR+K4PjAWmWNJ2BcKxiOJJhWPXc/4uYYGU2sj4KgJ19jK+AYO60GLTAhp+NgWXctErIagzaxRJc7+s0r93WACXU9UyxN5h/nZ27R/ry7htC+gz7WE2zFL8pf9+gcZ92yG0GvyigglvHo2PAwnhmpbMrmkyrhQT5u1e8T3U240Mg/rtxae7NWb9iUv0WxjLuNX7mNqnuZ2fTWdSaRLqi4tOa7fPI8yfAhu56YLUHDwq1UNAszp4hAdwaZO93LRX7WAGb5zHgNWvEtKxsd1+v9AAclKsdZCbmo2/A7np3iMGMH/rxzwwdQTLZ//Hbn+7gZ1JOpGgEsMDSx2n2NZxNoGhVddxn4f6cmizUscJvyfS9o52uLi54u3vQ/OuLVUCg+V4hvlzpZIkt2elMgpqVgeviAAuOJDkDmldn39tms+/Yt9k6ytL1L0fwD3cnyJbyezUHNwrXWu+zevgHhFIeqxab+nyiSTCB7RHaDV41A7Gr2U0HhHqtNqQIEzp1pdSjRmZaEPU56mrHYm+TiSh//k3oUs+wq2L+iahRrlBekA1xV/+DEgI0RHHktlTgQaWXgZCCD1wr5TSIIQIQZFC+MmBy8ZCiCMowccVRdsH4FngXSnlKovMt0BRTG0MPAicQpEZL5FSdhVCDEWREx8mhPgCZZjvA8uxLAC2CSF2AjHAEilluXrYHZb8AVZKKedfuxAcbKt0A5Ibu5+sH7YjS42EjOhH/Q+e5+SDswgdNYDc3w6pAli1cLDq+YFlsRxYFkvze7vSY/wQfnxhMYe/2UpQg1o8sW4el5OzuHjoLGajfeOsccnsGsbRoVZWb95wMpl7mkfxWMf6xCXnMH39YVY/3guNxTA+y8C/t55k0QOd7Z05cgh2ktkdZw9nhwPJ7MKMPFZ3nEhJ7hUCW9Sl938n8cMdUymz6dE4lsy2P7Hf/reB3/63gU73dGfw+GH854WPK/ZFNIzkganDeW/EXAeHX/067nlfL+q3bMD0B8vr+DANWzVk/vdvcznnMqcPnsLs4HnENWW/haDbrOH8NtmxJHfGkXOs7DMV/wYR9H7/KZI2x6l6SY7rQKr2t5gzgkMT7Ef+k1ZswbthBL02zqPwUhbZBxxfC1c/ARBaLbqoWqQ/ORltaDChn39A6kNjkFdqdmV2wDkJwQFVSWbHVLITwFtCiO4oaqdRQoggoLLezmmboPUoynDf3cAuYLoQog6wRkoZb2ns8RbhJIQQv6OI64HyLGmaowOWUn4hhPgFRWDvPuBJIURry+7N5ZpEjhBCPAk8CfCyb2uGeEQrPR6bXoVLeGDFZINyjDYyvhnLN1H71REAeLdrjHenpoSNHIDG0w2h12EqKObiG19V2BvScvANV8sQG9KrlCni+NrdDJo3GliMNJmJmWv1NXrNLHIS7ZeXqWnJ7Jom1NuNNIP1xzzdUFwxxFbO90eTWGgJLq1qBVBiNJNXWEqApyvphiImf7+fuYPaEOXvWIKhMDUHT5s7Zs/wAArTrXLNei83/JpEMmC1VTL7ziWT+XX0ArKPJlBSqrSB7GOJGBIz8KkXRvbRhIr0uWnZBERY68A/PLBiWM0R+9btZMS8J6z2YQGMW/wSX0z+iMykdDv77NQsgiJs6ziQnAwHkuLdWzFs3INMf3Caqo5Xf/wNqz/+BoBJH75ISoJ9HV9JzcGrkiS3bRm5eLkR0DiSe7+xSnIP+u9kfn58AZm2ZRGfgrGwhIDGkartRSk5uNtKZocHUGQjma3zcsO7cRTd1yhCg67BvnT68kX2jnyXvLgEjs+yXgs91s2mIEF9LZgystCGWnvvupBgTJnqm0NjRialx06CyYQpJQ3jhYvoa0dS+vtpu/K44dziAehmDMFVV3PiMZSH/m0tASYLtby3I9ZikdKWUv4PJViUALFCiHKJ7coy3rYS31UGZCllspTyv1LKwSjl1rQ6JyGl/ExK2V5K2X6Ih/Is5cqReNyiw3G1SHIH3tud3Jj9qnS2ktz+/TpQZJlAED/uAw53eIrDnZ4mac6XZK3eogo+AMlx5wmIDsPPInPcbHBnzlSSIQ6oa13vq1Hv1hVBRufmgt5deSZUr3tzzEazavJCOTUtmV3TNAv3Iym3gOS8QspMZjaeTKFngzCVTbiPO3svKENQ57MNlBpN+Hu4kF9cxvjV+3j+9ia0ibQf8ion68h5fKLD8LLUQ/S9nbkYY1X4LDMUsbLFM6zuPInVnSeReehcRfBxDfBGaJRLxat2MN7RoRiS1KqcCXHxhNYNJygyBK1eR6fB3TgSq25HITZy0y17tyXDUs/uPh5MXPIK3729nPiDjn8Iz9pJit/O/krS8dHN6vHMm8/xxpi5dpLi3raS4k3tJcXBIite10ZW/J7OKhXUUkMRS1o9w1ddJ/FV10mkHz5XEXy8o4IRWuUnzKtWIH71wzFcVK/RlnfkHF71wvCwSGZHDulCWoz1WjAaivil2VPEdJhATIcJ5B6Krwg+WncXtJbno8G3N0caTXaTF0p/P4U+qhbaiDDQ6fDodwdF29TS7kVbduLaXrlf1fj6oKsdiTE51WGZ32ikyVztz83gZvSAqpLMNqCWtfYFMqSURiFEXxR10mvRHTgHIISoJ6WMB/4thGgItASqe5utOhYhxABgk+VYIgB/i68/9+DCZCbx1S9o8vVMhFZDxspfKTpzkcgp/6Ig7hy5MfsJGzMI/34dkEYzxjwD5yZ9VG330mTml5lLeXTZywithiPfbCXzbDK9Jg8l5WgCZzYdosPIfkR3b465zERxfgE/TlaGIDyDfHh02ctIKTGk5fLDJMcidDUtmX0trlfyW6fRMLVPc575dg9mKbm3RRQNgrxZuP0Ut4X50athGJPvaMacjXEsP3AeBLw2qDVCCFYdSiApr4DPdp/ls93KrKlPH+hMgKerKg9pMrNn+pf0/VqRzI5ftZW8M8m0fnEo2XEJXLyK3HRY5ya0fnEo0mRCmiS7py2hNE89ZGM2mflq5hdMXjYdjVbDjm9+I+XsJYZMeojEY+c4sukAd44cyG3dWmIyGim4XMAXLyjt6M7HBhJSJ4zBzw9j8PPDAHhvxFwMleSsP5/xKbP+95oiKb5qExfPJPHw5EeJP3aW/bH7GPnqaNw83JiySJn7k5mSyZtj5imS4t8po9GFhkLen/CewzqWJjPbZ3zJ4K8USe5TFlnxDi8MJfNoAolXKaPwDo1o++xgzEYT0izZ9upSim1GDsr9H31lKV1XKJLcF1ZswXA6mSYvDSPvyHnSYqr27xrkQ5cVU8EsKUrL5eB4B9eCyUzOOx8R8tFboNVQsPYXys5fwPepUZSePE3Rtt0U796PW+f2hH/zX6TZRN6Hn2G+rJRzyOcfoK8bhXB3J2L9SnLmvkvxHvup5H+aW7wH9JcoojqQ865KMnsVyiyz9cACYB1KkDoE9EKZnZZG1dOwS4DnpJT7hRDTgYdR5MJTgEeAIBQZ8PIhuwpZcIuv1VLK1kKIJsC3KJLiz6EEyAFAMcoo/ltSyhWVZcGvxZ6I+2u0sGP07tc2ug6OYqhR/+BcDbs61PRq2LnmkmsbXQd9pW+N+geIKKvZO/q2kfZDljea2gd+vW6F0suj+1T7N8d3yaZ/piKqlHJ2pe9vA287sHuo0qZOlW0s+Fns4wGHv7pSynnAvEqb84DWNjbDbf6PL98npTwFtLBJp+5TW9NswvoMyYkTJ05uLW7xHpBzJQQnTpw4+adya69F6gxATpw4cfJPRVZn2vhNxBmAnDhx4uSfyq0df5wByIkTJ07+qdzqa8E5A9BfyEVZs7PUDsrL1za6DnJM1V8s9M9S07PUdPc+W6P+282bUKP+AeLln18Drzo0Edd63e760P4Fd+U1PZ3LbLwpq5j9cZw9ICdOnDhxcjNw9oCcOHHixMnNwdkDcuLEiRMnNwNpvLbNzcQZgJw4ceLkH4p09oCcOHHixMlNwRmAnDgi9I6WtJkzAqHVcP7rLZyuQqe+1l0d6frFBDYNmE5uXAJCp6X9e2PxbxGN0Gm48O0OTn201i5dm55teWL2k2i0GmJXxvDdwtWq/feMHUK/h/thMpq4nJPPRy9+QGayspLwyFdG0753e4TQELfjMJ/P+szhsXXs1YEJc55Do9Hw04qfWf7JStX+h54cxt0PD8JkNJGXk8ebk98hPdm6orOHlwdfbVnCtg07+GC6/WKrO89n8PavxzFLyX0ta/N454aq/an5hcxYfwRDSRlmKXn+9qb0qB/K7sRMPtx6kjKTGb1Ww6Ret9Gxjr0Y2rWY/sYCtu3cR4C/Hz98dVWl+Crxur0tEbOeAI2G3FWxZH6qrge/oXcSPm00ZenKEv7Zy9aTuyoGz84tCJ8xtsLOtX4kF8e/Q37sHlX6hj1bMmjmY2i0Gg6u2sy2Rep21OHRO+k0oi/SbKa0oIQfpn1BZnwyGp2W+956gvBmddHotBxZs51tC+3bUXTPltw5S2mnR1duYe8ix+200aAODFk0gWV3zyDtWAJufl4M+fR5wlrW4/jqbWyauazKMorq1ZKuryl5nFqxhSOfOM4j+q4O9Fs8ge8GzSDLRnLBKyKQBze/xYEFazi6+Ge7dCF3tKTF3MdAqyFp+WbOVnGthd/dkY5fTGRr/1fJi0tA6LW0fmcsfq2ikWbJsRnLyN510i6de9f2BLz0LGg0XPn+Fy4vWWVn49HvdvyeegyQlJ45T9Y0ZTHe0E/ewLVlU4oPHyfj+RlVltGfxdkDqgGEEP9F0fzJkFLay1Ra7XoBpVLKXZbvs4EngPI12zdIKacKIbYAL0op7ZahtSixzkWRYNAD/5ZSLq7KV7VOQCNo+8Yotj30JoWpOfT5ZS4pVejUNxzbn+yD8RXbIgd3QuOiJ6b3VLTuLvTf+jZJ3++i8JJVuVKj0fDUvGeY9eh0slOzeXfd++yL3cvFsxcrbBJOnGPyXZMoLS5hwPCBjHplNO889zZN2jWhafumTOinCNW++d3bNO/cguN71CKwGo2Gya8/z6SHXyIzNZPPf17IzpjdJJ69UGFz5ng8Ywc+Q0lxCUMeG8wz059k9jPW5fnGThnNkT2OZcVNZsmbm47x6YOdCfV259Fl2+nZIIz6QdYpyJ/vOku/JhE82KYu57IMjFu9l1/qh+Lv7sK/7+9IiLcb8Zn5PPPtXmKf7VutqrFlyKC+PDL0Hl6Z++4fTguARkPEnKdJGDEDY1o29X9cQP6mvZTEX1SZXV6/nZRZasG1gj3HiL9LmdKt9fWi0ZbPMGxXyxkIjWDwnNEsGf4m+WnZPL12HidjD5EZb21HR3/cxf7lvwLQpE9bBs4YzrKRb9F8UCe0Lno+HjAVvZsLz296h6Nrd5Fn046ERtBn7ki+eXQ+hrQcHls7h/hNB8k+q15U3sXTjXaj+pNyyNpOTSVlbH93NcGNIwlqHFllEQmNoNu8kax/ZD4FqTncv34OiTEHyauUh97TjRaj+5Nuk0c5XWY/StJmx+0IjaDlm6PZ9eCbFKVm03PDPNKquNbqjelPzsGzFdvqDu8NwOY7puIS5EOX5S+zdcB0teCcRkPAtPGkP/0yxvQsIpZ/TOHW3ZSdT7L6rl0L38cfJm3URMyGK2j8/Sr2Xf7yW4SbK97D7qqyjK6HWz0A/U0ms9uxFGV16mvRC+haadv7UsrWls9VA4ZFSfUzYLCUshXQBtjyZ3zZEtCmPlcS0ylIykSWmbj44x5qOdCpb/byME5/8hOmklLrRinRebgitBq0bi6YS40qlUyAhq0bkZaYSnpSOsYyI9vXbaNjP7Vq57HdxygtVlY9Pn34NIEWcTkpQe/qgk6vQ+eiR6fXkpdlL3LWtE0TkhOTSU1KxVhm5NcfN9O9v7qoD+86QokljxMHTxISblWvaNSiIQHB/uzfptYpKud4ai5Rfp5E+nmi12ro3zSCLfHqlaaFgAKLANqVkrIKQbkmob6EeCv/1w/yptRoovRPKK62b90CX58//86NR6uGlF5IpexiOrLMyOV12/DpW9X6ulXjM6gbV7YcRBarV6mObN2A7Avp5F7MwFRm4ti63TTtp25HJTZtw8XD1ebHU+Li7opGq0Hn5oKp1EiJQd2OwlvXJy8xncsXMzGXmTi5bg8N+tq30+4vDGPfpz9htFEiLSsqIfnAGdU2R4S0rk9+YjqGJCWP+B/3ULeffR4dpgzjyKKf1GqnQN3+7TAkZZJ7xl6zCsC/TQMKEtIpTMpAlplI/mE3YQ6utSYvP0D8wp8w2/j3blSLzO3HASjNyqcsvwC/1vVU6VybN8Z4MQVjchoYjRRs3IJHL/V14H3/QAyr1mI2KFIR5lyrOGTxvsPIwsKrFdF1Ic3V/9wM/pYBSEq5DVBJMwohnhdC/C6EOCqEWCmEqAs8DUwSQhwRQvSojm8hxBUhxBwhxF6U1bh1QLYl3xIp5XXLGLqHBVCYbFVNLEzNwT3MX2Xj17wOHhGBpG5S3/Ve+mkfxsISBsd9wl0H/s3pT9dTVkknJjAskKwUqzBXdmoWgaGBVEXfh/pxcLMSCE4fOsWxXUdZcmAZSw8s4/DWQ1yKv2SXJjgsiAybPDJTMwkKq3qY666HB7JnsyJmJoRg3MynWTjPscwyQMaVYsK8rS/uhnq7kWFQyxA83a0x609cot/CWMat3sfUPvad4U1nUmkS6ouLTltlXjWFLiyQslRrj6IsLRt9mH09+AzoSoNfPqT2wqnow+3L0O/uHuSt22afLtSfyzbS7PmpOfiE2gvkdRrRl8lb36f/1EdYP1sZCjv+8z5Ki0p4ed9Cpuz6kB2fr6fosrodeYX5Y0i1XmaG1By8K7XTkGZ18I4I4NxvR/gzeIT7c8Umj4K0HDzD1XkENquDZ0QASb+q89C5u9L62bs5sGBNlf7dwv0psimjotQc3MLVZeTbvA7uEYGkx6qvtcsnkggb0B6h1eBROxi/ltG4R6jTakOCMKZZrwNjehbaEHUd6utEoq9Ti7ClHxC+7EPcu7av8nhvNNIkqv25GfwtA1AVTAXaSClbAk9LKRNR5LnLeynbLXblAemIEMKRgpkncFxK2ckS6NYCF4QQK4QQjwohbMvsWr4QQjwphDgghDiwqTDess3eTlbSqW/12nDiZi+3swtoUx9pNrOu9Th+7jiJxk8NwrN2JV28a/m3oed9vWjQsgHfL/4OgLA64UQ1iGJMp1E83nEkLbq24raOzRycmANnVeTR7/4+NGnViBWLFHnm+0bew57f9qkCWHVcVS63DSeTuad5FDHP9uXjYR2Zvv4wZpuE8VkG/r31JNP7tawynxrFQUVXrgfDr/s43WMM8QOf58qOI0S+O1G1Xxfsj1vjuhi2ORBOq4Z/gL3/i2VBz0lsnL+CXuMV6arIVvWRJjNvdXqO93pMpNvYQfhHhajdO6hklXsh6D1jOJvnfW1/bNXEUR5UyqPr7OHsnmOfR/sX7ufo5xswFlatXyQcX2wq/83njOD4a1/ZmSWt2EJxSjY9N86j+ZwR5Bw4a7+457X8A2i16GrXIm3sC2ROfYPAWZPReDuWcb/RSLOo9udm8Ld8BlQFR4HlQogfgB+uYvd+uTBeFZiA78q/SCnHCiFaAH2AF4G+wKhq+kJK+RnKMB7fhj8qQenxeNSy3gl7hAdQnG7tluu83PBtEkWvNdMBcAv2pdvSF9g56j1q39eVtM1HkUYTJdn5ZO0/g3+rehQk2fZ4sgmKsAalwPAgcjJUHUYAWnVvxQPjHuLVB6ditAxldRnQhdOHT1NcqPQ2Dm05QOO2Tfh93wlV2szULEJs8ggODyYrPZvKtOvRlhHPP8L4oZMpK1WGN5q1u41WnVowZOQ9uHu6o9frKCooYvGbX1SkC/V2I81mSCjdUFwxxFbO90eTWPiAMrTYqlYAJUYzeYWlBHi6km4oYvL3+5k7qA1R/n/NxV4ZY2qWqkejDwvEmK6uB1OeVeQvZ2UMYS+PUu33vas7+TG7wcEQYn5aDr4R1nbkEx6AIcN+uLScY+t2c8+8xwFoeW9Xzm6Nw2w0UZCdT9LBM9RqGU3uReskEUNaDt42vQXv8ACupFv9u3i5EdQ4kodXvgqAZ7Av9/9nMmvGLCDtmHWSwNUoSM3ByyYPz7AACtLUefg3juSeb5U83IN9GfDfyWx4fAEhbRpQ766OdH71X7j4eCClxFRSxomlsRXpi1JycLcpI/fwAIpt/Ou83PBuHEX3NcoEANdgXzp9+WKFLPfxWdbA1GPdbAoS1MPApvRMdGHW60AXGoQpM7uSTRYlx06C0YQxJY2yxEvoatei9MSZapXR9eB8BvTXcRfwCdAOOCiE+LPBtVhKqbrapZTHpJTvowSfodd3mJB75Dxe0WF4RCk69VH3diZlo1qnfm2zp/m540R+7jiR7EPx7Bz1HrlxCRQmZxHS7TYAtO6uBLZriCFe/cD2bNwZwqMjCIkKRafX0WPw7eyL3auyiW5Wj2feHMfrY+ZyOdu6hlxmSibNOzdHo9Wg1Wlp1rkFlyo9NAc4deQUkdG1CI8KQ6fXcee9d7AjRq3b17BZA6bMn8S00TPIy7YG2Lnj32RYx0d4sPOjLJy7mA2rY1XBB6BZuB9JuQUk5xVSZjKz8WQKPRuEqWzCfdzZe0EZ4jqfbaDUaMLfw4X84jLGr97H87c3oU2k/ZDUX0Xh0bO41o1AHxmK0OvwHXw7+Zv2qWx0wdbhJp8+HSk5py5rv3tuJ2+t/fAbQHLcOQLrhuEfGYxWr6XF4C6cilU/Uwusay2zRr3bkJ2o/IBeTsmmXlelZ6t3dyWqTQMyz6nbUWrcefyjw/CNCkaj19J0cGfibSSySw1FfNzmGRZ3n8Ti7pNIOXzuDwUfgIy48/hGh+FtyaPBvZ25UCmPZS2f4esuk/i6yyQyDp9jw+MLyDqawNqhcyu2H/vPRg5/tFYVfADyjpzDs14YHrWVa63WkC6kxaivtQ3NniK2wwRiO0wg91B8RfDRurug9VBk1oNvb47ZaLKbvFBy4jS62rXQRYSBTodn/14Ubt2tsincvBO3Dq0A0Pj5oK9TC+Ol1GqX0fUgpaj252bwj+gBWYbFoqSUm4UQO1Dkt70AA+BzHX69gPZSyi2WTa2BC1WnqB7SZObwK0u5fcXLCK2GhJVbyT+TTLMpQ8mJSyD1Kjr18Uti6fDBU/Tb8hZCCBJWbuXySfWPltlk5rMZnzL7f3PQaDX8uiqWi2eSeGTyo8QfO8u+2H2MfvVx3D3ceGmRMnciKyWT18fMZdf6nbTo2pIPYz4BJIe2HGJ/pR9NAJPJzPvTP+K9r99Co9GwftUvJJ65wJgXR3Eq7jQ7Y3fz7Iwncfd0Z87imQCkJ2cwbXT1pprqNBqm9mnOM9/uwSwl97aIokGQNwu3n+K2MD96NQxj8h3NmLMxjuUHzoOA1wa1RgjBqkMJJOUV8Nnus3y2W5nV9OkDnQnwdK1W3uVMmTWf/YePkpeXz51DhvPsmBEMHexwpNUxJjMpsz4letlryjTsbzdRcjaJkEmPUnTsLIZN+wgcNRifPp2QJhOmPAOXXvx3RXJ9rRD04cEU7D3u0L3ZZOanmUsZuWyqMg37my1knE3mzknDSD52nlObDtFpZD/qd2uO2Wik6HIB372wCIC9y2K4/52nGR/zNkLAoW+3kX5K3Y6kycymmV/ywLKXEFoNx77ZSvbZZLpPHkra0QTiN1XdTgGe2vE+Lt7uaPU6GvZrzzcj5tvNoJMmMztmfMmg5S8hNBpOr9pK7plk2r84lMy4BFUw+jNIk5mjryyly4qpCK2GpBVbMJxOpslLw8g7cp60q1xrLkE+dF0xFWmWFKflcmj8Insjk5mc+R8TuuhNZRr2jxspO3cBv2dGUvL7GYq27qZo1wHcurQj4rsvwGwm9/3PMV9Wer5h/12Avm4UwsOdyI1fkzV7AcW77Sbj/vnzv8V78Az9UgAAIABJREFUQKKqZwO3MkKIFSgz3IKAdJRp0iMAX5SnE19JKecLIRoBq1FexxoP3AlcqTxsZjsNWwhxRUrpZdnuDawC6gNFQAEwwWI325Gvq1E+BFdTfKX/+6+GHTOnTY36r+nVsE91qPnVsFfV8GrYPrJmB0Z8//iExD9MWA0LsbUKq/r55Y2i7pHY6+6WJLW/s9q/ObUP/HrV/IQQA4B/A1rgCynlfAc2DwKzUZ7kxUkpH7maz79lD0hK+bCDzXZTqqSUZwDbJ9DbK9tY7HrZ/O9l878BGFRFmtnVO1onTpw4uTncqMkFQggtyiOOvsAlYL8QYq2U8ncbm4bANKCblDJXCBHi2JuVv2UAcuLEiRMn1+YGzm7rCMRLKc8DCCFWAvcCv9vYPAF8IqXMBZBSZth5qcQ/aRKCEydOnDixQcrqf65BLcD2IeElyzZbGgGNhBA7hRB7LEN2V8XZA3LixImTfyh/pAckhHgSeNJm02eW10igijf/Kn3XAQ1Rns9HAtuFEM2llHmVE9omcOLEiRMn/0D+yPRq23cWHXAJiLL5HgmkOLDZI6UsAxKEEKdRAtL+qvJ0BqC/kDb+Wdc2ug5ey67ZWXCN3K75TPG6WTUz7dpG10G7eTU7S63J/n9f2+g6eW7ImBr17/fEH1+v7o/wwzT798puNIWamn2vJaDT3+PphenGLbGzH2gohIgGkoF/obzuYssPwMPAUiFEEMqQ3PmrOXUGICdOnDj5h3KjXjCVUhqFEOOAjSjTsP8rpTwhhJgDHJBSrrXs6yeE+B1lRZkpUkr75VFscAYgJ06cOPmHciPXeJNS/gz8XGnbTJv/JTDZ8qkWzgDkxIkTJ/9QbvV1BpwByIkTJ07+odysVa6rizMAOXHixMk/FJP51p4s4QxANwmP7u0JmvY0aLXkr/6FvC++Ue33HtKXoBfHYsxQnuFdXr6W/O82ABA4eQwePTsCkLvoa65s2HrVvLrd0Zmp8yah1Wr4bvla/vPR/1T7H3vqYYY+eg8mk4mc7FxmTHyd1EvXno3WpmdbHp81Fo1Wy6aVMXy/6DvV/sFj76XPv/piMprJz7nMJ1M+JDNZWUNrxNSRtOutCHN9++Eqdv60w85/rV4t6ThnBEKj4eyKLRz7ZJ3D46hzVwfu+GwC6wbOIPtoAl6RQQzZ8jb555UVhzMPxbN76hK7dF63tyVi1hPKQqGrYsn8dLVqv9/QOwmfNpoyi8xE9rL15K6KwbNzC8JnjK2wc60fycXx75Afu+eaZWbL9DcWsG3nPgL8/fjhq0//UNqKvDt1wGfCONBoKfxpPQVfrbCzcevdC6/RIwEwxp8j77V5aEND8X9jDmg0oNNRuHoNhT/al+/Oc+m8HXsUs5Tc16oOj3dtrNqfermQGesOYigpw2yWPH9HM3o0CONYSg5zfy4XkJM83aMpvRtHODyH8F4taTtXqedzK7Zw8mPH9Rx1V0e6fz6BjQOmk3M0gTr3daXps3dX7PdrGsWG/tPJO6FeL7im/WubtcftwacRGi2lO36hdKP6WnZ94Cl0jZXVsHFxRePth2GSsqi+x/Ovo41ugjH+BEWfzORG4xyC+4MIIUKB94HOQC5QCrwtpfy+kl1d4CcpZfNK2+cA26SUm66RTxvgEDBASrnxhp1AddBoCJ7+HMljp2FMzyJq1UcUbN5D2bkklZnhl21kvf6JapvH7R1xva0BF+9/BuGip9aX71KwfT+ywLGsr0ajYfr8F3niwedJS8lg1cYlbN64nfNnEitsTh4/zUP9R1FcVMJDI+/nhZnjePHJ6dc4BQ1PzH2K1x6dSXZaNm+vfY/9m/Zx6ax1im3CifNMuXsypcWl9B8+kMemjeK9ce/Qrnd76jWvz+SBE9C76Jn7zRsc2nKQIhv5aKERdHp9JDEPz6cwNYe7f55DUsxBLldaTVnn6UbTx/uTeSheXXYX0lnb79WrnQARc54mYcQMjGnZ1P9xAfmb9lJSSXri8vrtpMxSLzNYsOcY8Xcp07m1vl402vIZhu1qNc3qMGRQXx4Zeg+vzK32erZ25+AzeQI5k6Zgysgk6ItPKdmxC2Oi9QdSG1kLr+GPkP3seKThCho/PwBM2dlkPT0OysoQ7m4ELVtC8Y5dmLOtk5ZMZsmbG+P49OFuhPq48+iSzfRsGE79YOsC85/vPE2/prV4sF09zmXmM+6b3fzSIIwGwT58/XgvdBoNmVeKefCLX7m9YRg6jfqOXGgE7d4YxeZ/vUlRag79fp5L8sZD5J9Vyx7oPN1oNKY/WQet9Xzh+11c+F6RAPFtEsXtSybbBYea9o/Q4P7wcxR8MA2Zm4XntI8wHt2DOdV6LZd8u5hyyTz9HfegjWpg3RfzLcLFFX2Pu6gJzDdJZqG63FL9M6HIF/6AEkDqSSnbocw3j6xkV2XglFLOvFbwsfAwsMPy1+GxVFI/vWG4tWhMWVIKxktpUGbkyi9b8OrdpVppXRrUpmj/UTCZkUUllJ4+j2ePqiV+W7S9jaSES1y6kIKxzMgvP8TSe8DtKpv9Ow9RXKRcInEHjxMafu33fRq0bkhqYirpF9MxlhnZsW47Hfuq3x85vvsYpcWlAJw5fJpAizhbZMMoTuw9jtlkpqSohMSTibTp2VaVNqhNfQyJ6VxJysRcZiLhxz3U7t/O7jjavjSM44t+wlRcds1jtsWjVUNKL6RSdjEdWWbk8rpt+PT94++/+AzqxpUtB5HFVatyVkX71i3w9fnzK1vrmzbBdCkFU0oqGI0UbfoN1+7dVDYeg++mYM0PSMMVAMx5lpfSjUYos5SZ3gXh4L2Z4yk5RPl7EunviV6rof9tkWw5q9axEUCBRczwSklZhWigu15XEWxKjSbHyqcoCr9XEtMpsNRz0o97iHRQzy1fGsbJhT9hKil16KfOkC5c+GGX3faa9q+Nbow5IwWZlQYmI2UHtqBrVfW1rO9wB2X7t1R8N506giyuuVXmb3U9oFsqAAG9gVIpZcV4hJTygpTyIyHEKCHEt0KIdUBMVQ6EEEuFEMOEEAOFEN/YbO9lSVse6IahKJv2E0K4WbbXFUKcFEIsROkdRQkh+gkhdgshDlnyL5dqmCmE2C+EOC6E+Ew41P51jDY0kDJbHfk0ex15AK9+3Yj6fhFh70+vUF0sOXUejx4dEG6uaPx8cO/YSqXIWJmQsGDSUqxrAqanZBByFfv7HxnM9t92V7m/nMCwQLJTrS/WZqdmERAWWKX9nQ/15dAWRQgs8fcE2vZqh4ubC97+3jTv0kKl4ArgEeZPQYpVPbQgNQePMH+VTUCzOniEB3Bp0xEq41U7mMEb5zFg9auEdGxst18XFkiZzfGXpWWjd3D8PgO60uCXD6m9cKpK3bQcv7t7kLfOsWBcTaMNDsKUYa1bc2Ym2mD1MeqiItFFRRG48CMCF3+Ca6cOFfs0IcEELf2C0DWruLJ8par3A5BhKCbMx73ie6i3OxmGYpXN07c3Zf3xi/T76BfGfbObqTby58eSc7j/s00M+/xXpg9sbdf7AfAIC6AwxZpvYWoO7uHqevZvXgePiEBSNlXdy6x9T2cu/GDfbmvav/ALxJxrvZZlbhYaP/t2AiACQtAEhWI6Zd9ea4obuBZcjXCrBaBmKD/8VdEFGCml7F0NX7FAZyFEuR7zQyjaPgDdgAQp5TlgC2rJhcbAMillGxT9n+lAHyllW+AA1jnuH0spO1iGAN2Bu3GAEOJJIcQBIcSBlbmXyjc6sFS3gILNe0jsM5KL9z1D4Z7DhLzxIgBFuw5RuH0/kV+/T9i70yiOO4l0INdsk/81crJy99ABNGvdlCWffFWFhcqzg1Nw7Pn2+3rRoEUDfli8BoC47Uc4uPkAb655m8kfTeHMoVOYKp+DozKS6v0dZw/nwJyv7cwKM/JY3XEi6/pPZ/9ry+n5ybPovdzVRo7KpdLxG37dx+keY4gf+DxXdhwh8t2Jqv26YH/cGtfFsO36RNP+NA7LqFIdaLXoomqRPX4iebPn4vvyFISXckmYMzLJGjWWjIeG4z6gHxp/9Q+zo9qsnOOGExe5p2VtYsYP5OMHuzB97UHMlmNoUSuANU/2YfnoXvxn1xlKHLVTh5eCTc5C0Gb2cA6/ttyBoUJgm/qYikq5fPrSX++/WkukKeg79MJ4aMdfqhJnlqLan5vBrRaAVAghPhFCxAkhytcSipVS5lw1kQUppRHYAAy2DNndBfxo2f0wsNLy/0rUw3AXpJTlT5M7A7cBO4UQR4CRQB3LvjuEEHuFEMdQem7NqjiOz6SU7aWU7f/lr4wkmtKy0NvqyIcFYcpQ332aLxsqhkjyv/0F12YNK/blLl7BxfufJWXsNEBQlqQez7YlPTWDsAjrkFpoRAiZafZiWp1v78CTE0cx/rEplJVeezgrOy2rYkgNIDA8iJx0+6pp2a0Vw8Y9wJtj52G0DNUAfPfxt7wwaCKvDZ8JQpCaqH62U5iag2eEVU7bMzyAwvTciu96Lzf8mkQyYPWrDNvzPsFt63PnkskEtozGXGqkJFcZcso+loghMQOfemo5b2NqlqpHow8LxFjp+E15BqTlmHNWxuDevIFqv+9d3cmP2Q1XuQGoSUwZmWhDrHWrCQ7GlKVuR6bMTIq37wSTCVNqGsaki+giVSPamLOzMSYk4tKqhWp7qLcbafnW4aF0QxHB3m4qm+/jLtCvqbIocqvIQEpMJvIK1cNY9YJ8cNdric/MtzuHwtQcPCKsPU+P8ACK0qxrVyr1HEXv76YzeO8HBLVtQI+lLxDQMrrCpva9jofH/gr/Mi8Ljb/1Whb+QZjzHL/8r2/fk7J9WxzuqylMZk21PzeDWy0AnQAqHgZIKZ9DUTEtr+GCP+hvFfAgSoDYL6U0WISVhgIzhRCJwEfAQIv6aeU8BErQa2353CalHGMZslsIDJNStgA+B9RX5lUoPn4afZ1a6GqFgl6H18BeFGxWz6DSBtn8+N7RmbLzloeaGg0aX+VQXRpF49I4msKdB6mK44dPUrteFLVqh6PT6xg4pC+bN6p1+Zo0b8Ssd15m3GNTyMnKrcKTmvi4s4RHRxASFYpOr6P74B7sj92rsoluVo+n33yWN8fM47LNOnUajQYvP+Uc6jSpS90mdTmyTT38kXXkPD7RYXhFBaPRa4m+tzMXbeSTywxFrGzxDKs7T2J150lkHjrHr6MXkH00AdcA74pnGl61g/GODsWQpJYmKTx6Fte6EegjQxF6Hb6Dbye/kvS4LtjaI/Dp05GSc+oJCn733E7e2psz/AZQduoU2qhaaMPDQKfDvU9vSnaqfyhLtu/Apa2iMit8fdBFRWJMSUUTHAQuLsp2by9cWjbHmKQ+v2YR/iTlXiE5r4Ayk5mNv1+iZ8NwlU24jwd7E5UbmvNZ+ZQazfh7uJCcV4DRrNzpp1wu5ELOFSJ8PezOIefIebyjw/C01HPteztzKcbanssMRaxp/jTrOk1kXaeJZB2KZ/uo98g5mqAYCEHtuztx4UfHw8Y17d+UeBpNSC1EYChodejb98IYZz8bUhMaifDwwnT+dwdeag75Bz43g1ttFtxvwBtCiGeklOUC7PattvpsAf6DIpRUPvzWB0Uqtn+5kRDiS2AI9oqpe4BPhBANpJTxQggPlAkR5b9mWZZnQsNQpL+rh8lM5uufEPH5GwiNhvzvYyiNv0DAuMcoPnGGws178BtxLx53dAGjCdNlA+mvvKccq05L5FfK/+YrhaS//BaYqu7Sm0wm3pj2LotX/hutVsP3K37i3OkEnnvpCU7EnWLLxu28MGs8Hp4eLPjidQBSk9MZ/9iUq56C2WTmi5mLmblsNhqthl+/2cTFsxf51+RHOHc0nv2b9vHYK6Nw83DnxYUvK4WVksmbY19Hq9fy+uo3ASgyFPHBxAWYK52DNJnZM/1L+n79EkKjIX7VVvLOJNP6xaFkxyVwMbbqYa+wzk1o/eJQpMmENEl2T1tCaV6lexeTmZRZnxK97DVlGva3myg5m0TIpEcpOnYWw6Z9BI4ajE+fTkiTCVOegUsvWhca1dcKQR8eTMHe41ctp6sxZdZ89h8+Sl5ePncOGc6zY0YwdHD/aye0OYf8BR8SsOBt0GgoWv8LxoREvMaMpuzUaUp27qJk735cOnQg6H9LwGwmf+GnyPx89O3b4TPumQpXV1Z8g/F8gsq9TqNhar9WPLNyJ2Yz3NuqDg2CfVi49XduC/enV6NwJt/ZnDm/HGb5vnhA8NrdbRFCcPhiNv/dfQadRoNGwLT+rfD3cLU7BWkyc+DVpfT6+mWEVsP5lVvJP5NMiylDyYlLIDnm6sObIZ2bUJiaQ0GSY4nsmvaP2Uzxyk/wmKBcy6U7YzCnXsB18GOYLpzBeFQJRvoOvSg7YP+6hMeL76EJi0S4uuM1/yuKlr2P6feqbyj/KLf6LDhRedz7ZiOECEeZht0JyETpkXyK8pylvZRynMWuLnAWSLdJPgllqO0nKeVqi93HKJMNQqSUhUKIpShLhldMdBBC3AM8Y/mopnYLIXoDbwHlV890KeVaIcQ8lBl6iShCTReuJdMdf1v/Gi3sIf+A1bDvMfpc2+g6aOdSs2X0V6yGneVcDfumc9fgml3ZHsBn8cbrjh47w4ZV+zenW9rqvzxa3Wo9IKSUqSg/7I5YamOXCOgd2Hxbyd84YJzN91EO8lwLrLV8bV5p329ABwdppqNMUHDixImTW5K/brrDn+OWC0BOnDhx4uTGIKt4/+pWwRmAnDhx4uQfivEWfwbkDEBOnDhx8g/F2QNyUkFevvu1ja6DV7WO38C+YZRBfg1LHW/TF1/b6DqIl39+6Ztq0X46z0WmXtvuOgj64T816v9Ym0k16r+xFk6bvGo0jwv6mm2n5zfYz+i70bS+AT6cz4Cc/GOo6eDzT6Cmg88/gZoOPk6sOHtATpw4ceLkpuDsATlx4sSJk5uCydkDcuLEiRMnN4NbXJHbGYCcOHHi5J+K2dkDcuLEiRMnN4Nba6E1e5wB6Cbh06sNtV8bC1oNWStiSftkjWp/4AO9iZw+krI0RSIgY+l6slYoQq/tLnxH0SlldezS5EziH3/Dzn94r5a0nTsCodFwbsUWTn68zuFxRN3Vke6fT2DjgOnkHE2gzn1dafqsVdrIr2kUG/pPt5ciBqJ6taTrayMQWg2nVmzhyCeO84i+qwP9Fk/gu0EzyDpqXfDSKyKQBze/xYEFazi6+Ge7dM17tuaRmaMRWg3bV/3Kz4t+UO3v9Wg/eo/oj9lspqSgmC+nLSYl/hK3dW/JsJcfRafXYSwz8s0b/+PUbvtFQxv2bMmgmY+h0Wo4uGoz2xapj7/Do3fSaURfpNlMaUEJP0z7gsz4ZDQ6Lfe99QThzeqi0Wk5smY72xautfMP4NqpAz4TxoFGS+FP6yn4aoWdjVvvXniNHgmAMf4cea/NQxsaiv8bc0CjAZ2OwtVrKPzRcflWxfQ3FrBt5z4C/P344atPr53AAT692hA5+wnQasheEUv6wu9U+wMe6E2tV0dRlqZIEGQu/ZnslbEAtElcQ9Eppd2UpmRx/vHXHeZR0201umdL+swagUarIW7lFvYscuy/8aAO3LdoAkvvnkHasQTc/Ly479PnCW9Zj2OrtxE7c5nDdN4921Jr1liEVkv2yhgyFlUqo2G9iXhltLWMlq0nx1JG+oggot4aj0tEEEjJ+VFzKL2UYZfHn8U5CeEGI4QwAcdsNg2xrAtXlX0iyiKmWUKIK1JKL8tCpieB01hUhYHRUsrTV/FTF+gqpfza8n0UNouj/iE0GmrPe4ozj8yiLDWbpuvfIS9mH8Vn1YJXuet2kDT9c7vk5uJSfu9f9bsaQiNo98YoNv/rTYpSc+j381ySNx4i/6xaN0jn6UajMf3JOhhfse3C97u48L2ypL9vkyhuXzLZYfARGkG3eSNZ/8h8ClJzuH/9HBJjDpJ3Vq3ro/d0o8Xo/qQfirfz0WX2oyRtjqviHDQMnzOW94bPIScth5lr53Mk9gAp8dYy2vPjdrYsV8RxW/dpz0MzRvL+yNe5kmvgwzHzycvIpVajKCYvm84LnZ+yO/7Bc0azZPib5Kdl8/TaeZyMPURmvLWMjv64i/3LfwWgSZ+2DJwxnGUj36L5oE5oXfR8PGAqejcXnt/0DkfX7iLvUqUFKjUafCZPIGfSFEwZmQR98SklO3ZhTLSWpzayFl7DHyH72fFIwxU0fn4AmLKzyXp6HJSVIdzdCFq2hOIdu+xUS6/GkEF9eWToPbwy991qp6l8/FHznuKspZ02/uldLsfuo/isejHR3HU7uDTjM7vk5uJSTg24+jtFNd1WhUbQb+5IVj46H0NaDqPWzuHspoNkV2qnLp5utB/Vn2SbdmoqKWP7u6sJahxJcGO1hpJtGUXOfYpzj86kLC2bRmvf4/KmfZRULqOfdpA8c7Fd8joLJpH28bdc2XEEjYcb0nxjQ4a5+kLNN4VbTQ+oOhTZ6PO0vlrwuQbnLOlbAV8Cr1zDvi7wyJ/MS4Vn64aUJKZSmpSOLDOS8+MO/PrduBWIA9rU50piOgVJmZjLTCT9uIfI/u3s7Fq+NIyTC3/CVFLqwAvUGVK1EFdI6/rkJ6ZjsOQR/+Me6vazz6PDlGEcWfQTphK1yF3d/u0wJGWSe8axmF691g3IuJBG5sUMTGVG9q7bSet+6jVhi69YxdJcPVwrxhuSTiSQl6HoGiWfuYje1QWdi/peK7J1A7IvpJN7MQNTmYlj63bTtNLxl9j4d/FwtVHSlLi4u6LRatC5uWAqNVJiKKIy+qZNMF1KwZSSCkYjRZt+w7V7N5WNx+C7KVjzA9KgCOiZ8yxiaUZjhSAhepcKfaM/QvvWLfD1+fMv3irtNK2ineau3Y5vv45/2p8jarqthreuT25iOpcvKv5/X7eHhn3t/fd4YRh7PlW307KiEi4dOGPXdm3xKL+WL1rKaN12fPtW71p2bRgFOi1XdigS3ebCYmSx4/P7s5j+wOdm8HcMQHYIIUZZZBfKv/8khOj1B1z4ALmWtHWFENuFEIcsn64Wm/lADyHEESFE+W1dhBBigxDirBDi7epm5hIeQGmq9W65NC0bl/AAOzu/gV24LfYD6i1+SaXeqXF1oen6d2my9i38+ts3do+wAApTrHfKhak5uIer5Zb9m9fBIyKQlE2HKyevoPY9nbnwg2MhLo9wf66kWhVEC9Jy8KyUR2CzOnhGBJD06xHVdp27K62fvZsDC9TDjrb4hQaQk2Ito9zUbPxD7cuo94gBzN/6MQ9MHcHy2fYrBLQb2JmkEwkqNVYAn1B/LtuUUX5qDj4O/Hca0ZfJW9+n/9RHWD9bGYI5/vM+SotKeHnfQqbs+pAdn6+n6LK9VqI2OAhThnU4xZyZiTZYvVqFLioSXVQUgQs/InDxJ7h2sgZZTUgwQUu/IHTNKq4sX/mHej83An1YIKU2dVCWmo0+LNDOzn9gF5rG/JvoT1+2a6eN179H4x/fxtdBO4Wab6veYf4YbNqpITUH7zC1/9BmdfCJCODcb0cqJ78m+rBAylJtyyjLYRn5DexC4w0fUneRtYzcoiMw5RdQd/E0Gv38ARGvjFKGXG8gZlH9z83g7xiA3C1B4IgQ4vvr8FPf4uMcMBlYYNmeAfSVUrYFHgI+tGyfCmy39Jret2xrbbFpATwkhIiqnIkQ4kkhxAEhxIE1BYnlW+0OprIsU17sfo51eZLf+07EsD2O6A+er9h3tNNYTt71IufHLSBq9hhc66jlph3L1NtkIARtZg/n8GvLHRgqBLapj6molMunLzncLxxlYnsOQtB19nB2z/nazqz9C/dz9PMNGAtLqsxfOBg6cKRd9dv/NjC15zi+nf8Vg8cPU+2LaBjJA1OH8+Ur9kMfVNP/3v/FsqDnJDbOX0Gv8UMAiGxVH2ky81an53ivx0S6jR2Ef5QDrSRHwx+V89Bq0UXVInv8RPJmz8X35SkIL08AzBmZZI0aS8ZDw3Ef0A+Nv7+9v5rkWu0IuBy7n+Ndn+BkvwkYdsRR9/0JFfuOdx7L6bteIGH8e0TOGoNL5XZanTyuu61eu53eOWM4v82zb6fV49p1fHnTfn7vNpbTA57HsCOO2gsmKjt0Wrw63EbKvP9yZvBkXGqHEfDAnX/yOBxjRlT7czP4OwYg2yG4+67DT/kQXH1gIlA+iK0HPhdCHEPRFrrtKj5+lVJellIWA78DdSobSCk/k1K2l1K2v9+zLgClqdm42NwpuoQFVkw2KMeUZ0Ba7tozv47Fo0X9in1l6crwUmlSOobdx/FoHq1KW5iag0eE9S7MIzyAorS8iu96Lzf8mkTR+7vpDN77AUFtG9Bj6QsEtLT6qX1v1cNvAAWpOXjZ9No8wwIoSLPKebt4ueHfOJJ7vn2VR3a/T0ib+gz472SCWkYT0qYBnV/9F4/sfp8WY/rTZvw9NBvVV+U/Ny2bgAhrGfmHB1YMqzli37qdtOlr7T34hwUwbvFLfDH5IzKT0u3s89Ny8LUpI5/wAAxX8X9s3W6a9m0PQMt7u3J2axxmo4mC7HySDp6hVstouzSmjEy0IdbApAkOxpSl7sWYMjMp3r4TTCZMqWkYky6ii1Q/bzBnZ2NMSMSlVYsqj68mKEvNVh6OW9CHB1KWXnU7zfo6plI7VWxLk9K5suc4Hs3q2eVR023VkJaDt0079Q4PwJBurWdXLzeCGkfyyMpXeWbH+0S0qc/Q/0wmrIV9fTqiLC1L1evThwddtYyyV8Tg0Vwpo7LUbIpOnKf0YjqYzFzeuAf35vZldD3c6pLcf8cA5Agj6nNx+4Pp1wK3W/6fhKKy2gpoD7hcJZ3tLbyJak7qKIg7i1t0OC5RIQi9joB7u5MXu09low+x3u369etAseXhu9bXE2F5nqHz98arQxOKzqgfeOYcOY93dBieUcFo9Fpq39uZSzFWmd8yQxFrmj/Nuk5ZHPqPAAAgAElEQVQTWddpIlmH4tk+6j1yymeoCUHtuztx4UfHw28AGXHn8Y0Ow9uSR4N7O3PBRia71FDEspbP8HWXSXzdZRIZh8+x4fEFZB1NYO3QuRXbj/1nI4c/WsuJpbEq/wlx8YTWDScoMgStXkenwd04ErtfZRNS13pH3bJ3WzIS0wBw9/Fg4pJX+O7t5cQfdDyvJDnuHIF1w/CPDEar19JicBdOxaqlkANt/Dfq3YZsi//LKdnU69oMAL27K1FtGpB5Tv1QG6Ds1Cm0UbXQhoeBTod7n96U7FT/UJZs34FL2zYACF8fdFGRGFNS0QQHgYvS9IS3Fy4tm2NM+muVRAvizuJa19pO/e/pweVK7VRn0059+3V02E61/t54tm9qN3kBar6tpsadJyA6DF+L/9sGdybepp2WGIr4sM0zLOo+iUXdJ5Fy+BzfjVlA2rEEh/4qUxh3FtfoCFyiQpUyGtyD/Ni9VZdRX2sZFcadRevrhTZAUQH26trSbvLC9XKrD8H97WbBVUEi8KwQQgPUAv7ok9LuwDnL/77AJSmlWQgxEtBathuAG7OUsslM0ozPabR8Fmi0ZK/aRPGZi0S8+DAFcfFcjt1PyON34de3I9Jkwph3hcRJykigW4NI6rz1LJjNoNGQ9skau9lz0mTmwKtL6fX1ywithvMrt5J/JpkWU4aSE5dAcswhR0dVQUjnJhSm5lCQlFmljTSZ2THjSwYtfwmh0XB61VZyzyTT/sWhZMYlqILRn8FsMvPVzC+YvGw6Gq2GHd/8RsrZSwyZ9BCJx85xZNMB7hw5kNu6tcRkNFJwuYAvXvgIgDsfG0hInTAGPz+Mwc8rw3LvjZiLITtf5f+nmUsZuWyqMg37my1knE3mzknDSD52nlObDtFpZD/qd2uO2Wik6HIB372wCIC9y2K4/52nGR/zNkLAoW+3kX7KwQ+HyUz+gg8JWPA2aDQUrf8FY0IiXmNG/5+98w6Pqmj/9z276QTSSSGh9xJC74JIEykiiCIgzddKBxWkiICAvq9iQcFKUbpKFyFUpXdCr6EkbHpCetnd+f1xTpLdZANBCPDld+7r2uvKOWfmmTkl+5yZefb5kHP+All795F18DAOTZrg/ctCMJtJ/nYBMjkZ+8aNKDP8rTxTqctXYbxavC/FXN79cA6Hj4eRlJTMM88P4O1hA+ndvXPxDZjM3JzyPVV/nYbQ64hfuZ3MizfxH/cK6WGXuR16iLJDuuGmPqempFSujVUkyZ2qBlF+zltIs0ToBNHf/G7TAZX0sypNZrZOXcxLS95D6HWErdpN3KVI2oztjSEsnMvb7mz/rT1zcSjtjN7ejmqdGrNy4BzrCDqTmYip31F5iXKNElZtI/PSTfzGKtcoedshfAZ3p0zHpmA0Ybydwo3xXyh1zWYiP15I1WUzQUDGqSvEL996x/7cK497GLawNe/9OJMbSl1gnwB+RVmTOQ34AtOklLuKGYadDQyXUh4UQlQDfgfSgZ3ACLWOPfAX4I0iDZ6IRRi2EGIj8D8p5a6i+n4k8PkSvdiXzKVK0vxDyYZ90K5k5RgC7jigvX8eRjbs/+tyDA8jG3ZJyzF0Ifnuhe6TkOvr7/skfgocUOzvnGERvz70cdD/uRFQQeej7pNA/yLKVyxYVw3dtinOI6W8BARb7Jqo7s8BCq4QLrKo1w0NDQ2Nx4jHfQT0f84BaWhoaGgUD80BaWhoaGg8EuTjnQhBc0AaGhoaTyraCEgjj/2iZBdfx8TtLFH71dzLlah9gJo635K1L+41Qv/ecP/Pg0upVBQlHSRQ7/jcuxe6D5Y1nlSi9gHSSji5THqWfYnaf1A8qhQ7xUVzQBoaGhpPKJognYaGhobGI+Fxn4J7UjIhaGhoaGgUwHwPn7shhOgihLgghLgshJhwh3J9hBBSCNH4bjY1B6ShoaHxhPKgcsEJIfTAN8CzKPkx+wkhCuXJFEKUBkYCBwses4XmgDQ0NDSeUB5gLrimwGUp5VUpZTawAuhpo9wM4FOgWClNtDWgR0T5dsE8NU2Rsz67fBdHv7UtE1ylaxO6fjeKlc9NISYsHN+Qyjw9ZxigZPs/OHcNV/86AkDnTu34/PPp6HU6fl64nE//+42VLQcHBxYt/JKGDeqRkJBIv/5vcf16BPb29sz/9hMaNQrGbJaMHTuV3X8ryR3t7e356suZtG3bEjt0fDF7PqEblWi71k8354OPx6HT6/jt13X8+LW1ZHHj5g2YOHMM1WtXZdzrk9m6cUfesXFThtO2gyLONv/zn9i8bluhc2/QtiHDpv0HnV7HthWh/PHtb1bHe7zWkw79OmEymkhOSGbe+C+JjVRygg2cOIjG7ZXs2Ku+WsHeDXsK2a/UNphnPlTuQdiKXRwsQqq5etcmPD9/FEsspJqfXzASv+DKnP7tb7YVIdUMsPdKNJ+GhmGWkl71KzC0ZQ2r44bb6UzZcJSUrBzMZsnIp+vQpqofp24lMOPPXH0ayZttatG+RkAh+w9DMvtOPAjZ7xpt69NTlUY/uHInO+dby5u36N+BlgM7YjabyU7L5LeJPxKtKtf61yxP71nDcHJ1QZrNfNlzMsYCAnK129anryrtvnfldrbOX2d1vE3/jrS1kHZfOvE7oiyUcT0CvJgaOpdNX6xm2w+FnxH3p0OoNH0o6HXELNtO5DxrlRifvk9TcepAslVdIsPCzcQs245joA81fnoXodMh7O0w/Pwn0UsebC64BxgFVw6wTOYXAViFfAohGgBBUsqNQojxxTFaLAckhPACtqubfijnlZv9r6nqES3LewJ9pZQL1O2qKDLaFwBHlOHZa1JKa5Wwf4kQYhNQRkrZxmLfr8BvUsq192CnK/ARStLRTJR8ce9KKW2L4uTXswPipJTuxWpHJ2g3cxBrX5lDqiGBlzZO52roURJtyFnXH9qZKAuZ4PjzEax8bgrSZMalrDv9tnxMeOgxkJKvvpxJl679iIgwcGD/n2zYuJVz5y7l1R06pB+JibepWbs1ffv2YPasSbzS/y1eG6YIvTZo2AEfHy82bviV5i26IqXkg4kjiY2Np3adNlT3CMTNQ8ncq9PpmPLJewx7cTjRt2JYtXUxO7f8w5WL+Qkzb0VGMXHkdIa+PcDqvNp2aEXt4Br0aj8AB0d7lqz9jr+37yctNV/UTafT8frMN5nWfwrxhng+3fA5h0IPEmGR0PLqmauMf24s2ZlZdB7wLK9+MITP3vmURu0bU7luFcZ0GYm9gz0zV8/m2M6jZFgonAqdoMOMQaxSpZpfXT+dy0VINTca3JlbNqSafWoE4l2UVDNgMktmbznJgn6t8C3jTP+FO2lbzZ8qPmXyyvyw9wKdapWjb6PKXIlNZviq/Wyu6kdVnzIsG9oOO52O2NRM+v64naeq+WFnKVj2ECSz78b9yn4LnaDX9CF8P2AWt6PiGbX+Y86GHs1zMADH1u1l/1LlBaV2h0Z0nzKQHwfNQafX0W/uOywf+w2GczdwcXfFlGMsZP/l6cP4asBMEqPimbB+NmGhR6wczOF1e/hnqeKUgzs0os+UQcwbNCvv+ItTBnNmVxFieDodlWf9hzMvTSfbEE/w5k9I2HqYjIvWXxlx6/YRPulHq33Z0Ymc6v4BMtuIzsWJkF1zSdhyOE9u5UFgvgehBSHE68DrFru+l1LmPjg2lZss6uqAucDge+lfsabgpJTxuRo8wAJgroUmjy0NWU/gzQL7Lqj16wGVgN730tGiUJ1jPcBXCFH+PuzUB74ABkgpawINgJXY0PhRHc6/xjekCknXoklWZYgvrj9AZRty1s3H9+HY/I1Wb3TGzGykSVkytHO0z3sEfEOqcOXKNcLDb5CTk8OqVevoUSDzcY/unfjll9UA/P77Jto/3RqAWrWqs2OnMkKIjY3ndlIyjRvVB2DwoJeZ84mSZVpKSVLCbQCCG9bhRngEEddvkZNj5M81W2nf5Smr9m7dNHDx7GXMBXTuq9SoxOF9xzGZTGSkZ3LhzCXatG9hVaZaSDUM1wxE34jGmGNkz4a/aVpAtvz0/lNkZyqKGBePX8DLX9GVCaoWxJkDpzGbzGRlZHHtbDgN2llfX3/1HuRKNZ/bcICqNqSaW4/rw6EF1vcgJyOLyCMXC71pF+T0rQSCPEoR6FEKe72OzrUD2XXJOlmpANJUrZjUrBx8XJXfKTnb2+U5m2yjyaYA4MOQzL4b9yv7XT6kKvHXo0hQpdFPbNhPnU7Wa9dFSaNXbxOM4fwNDOduAJCelIo0W3/hVgypSuz1KOJU+0c27KP+HaTdHVycrATl6ndqQtyNaAyXbL+DujaoSsa1KLLUexC3bg+enZvYLFsQmWPM0wnSOdr9K9n1u3EvQQiW2mXqx/KtJQKwFNwMBCzf1koDdYHcBNDNgfV3C0S47zUgIcR7QojT6meEunsOUENVHJ1jWV4d9RxGGdIhhHhNCPGHKqMdLoR4SwjxrhDiuBBinxDCXS03RghxVghxUh3d5NIHWIviLF4q0L3Oqrz2RSHEs6qdI0KIvHkQIcQe1flMAGZIKS+o/ZRSyrVSyr0W5T4WQvwNDBdCVBFCHBRCHAam3cs1K+XnQeqtfNGqVEMCrgVkgr3rVMA1wJNr2wvLBPuGVOGVbXPoFzqbnR8sRJrMlPLz4GZE/vMQEWkgIMBagTKgnF9eGZPJxO3byXh5eRAWdpYe3Tuj1+upWDGIhg3rERgUgJub8qY+fdp7HDr4F3N/nI2XjyLuVdbPh6jIfKG3aEMMvv4+xTr/82cu0eaZFjg5O+Lu6UbT1o3wK2etKOrp50WchRx0vCEeL9/CUse5dHipI8d2Kjoy4Wev0fDpRjg4OVLaowx1Wwbj7W8the1aDKnmsnUqUPpfSjUDxKRk4lcmP+etb2lnYlKsp8bffKoWm07fpNPXmxm+aj8TOuXnwT0VmcAL32+jzw/bmfxsiPXoh4cjmV3SuPl6kGQhyZ1kiMfNt7Dya8uBHZmw+wu6TXiFtdMWA+BT2R+k5D9LJjB64yzavdG9UD13X08SLewnGuJxtyG93nZgZ6bv/opeE/qzctpCABycHen0Zk82fbm6yP47+nmSHZl/D7INCTjYuAdezzWn/vbPqfHDeBwsBPgcAryov/1zGh39nsh5ax/o6AceqCDdYaCaEKKSEMIBeBlFR01pRxHm9JZSVlQTQB8Aekgpj9zJ6H05ICFEU5Qs1E2BFiiaPMEoX+YX1BHShAJ1nIEmwBaL3XVQnEdz4BMgUUrZADgK5M7fvAeESCnrA8Mt6vYDlquffgW6GAS0BboD3wshHFEcVV+1L4GAl5TypNqHu4nYlJFSPiWl/AL4GvhSStmE/OnIYmFbbtqqAG0+HMCeGbZlgqNPXGFZhwms6jaVxu90R+9oXywJ66LaXbhoBZERBg4e2Mznn33E/v1HMBqN2NnpCQoKYO/+wzRt1oUTR07x3rSRxTuHO7Bv10H+3raPZZt+4rPvZnLiyClMRuvZ6uJKcgO07dWOKsFVWfvdHwCc/Oc4x3YcZc6aTxk7bzwXjp7HbCpg/26y6ELQfsoAdv5rqWbb/9QFW/3rzE16BJdn64hnmde3BZPXH8WsdqReOU/+eL0DS4e046d9F8kqcI0eimR2SVPM52jfL6HMaTuaTXOW0WGEIoSs0+uo1KQGS0d9wzd9plG3c2OqqkKB+eaL9xzt/mULU9uOZO2cpXQdoUzOdBvTl+0/bSLrDtLxxZFdTww9zNGmb3LymbEk/RNGtS9H5B3LvhXPyWfGcqzFO/j0bYe9t1vRbf0LHlQYtjpwGI7yvX0OWCWlPCOEmC6E6PFv+3e/I6A2wO9SynQpZQrKSKR1EWVrCCFOAPEo0RRnLI7tkFKmSSmjgVQgd6XvFFBR/fsM8KsQoj+QAyCEKAeUBw5IKc8CeiFETQu7q6SUZnVUcxOoBqwCXlSPv6RuWyGEKKuO3i4JIUZbHFph8XcLFGcG8EsR54wQ4nV11HVkb6qyHpNqSMA1IP8tzNXfk7RoazlrrxqBvLBqEoP2zcWvQRWe+3ksZQvIPidevkVOehZeNQJJNSQQFJi/SB1Yzh+DwVqKOjLCkFdGr9fj5laGhIRETCYT496dRuMmnXih91Dc3d24fDmc+PhE0tLSWbt2MwBb1m+jdj3l8kYbYvArl582x9e/LDFRxffD332xkBfaD2DYiyMQCK5ftV63iDfE4W0hB+3l70VCTEJBMwS3rk+f4X2ZPWwmxuz8+f/f5q1i7LOj+Kj/VIQQ3Aq3XtuxJdWcWuAeeNcIpN+KSbyhSjW/cA9SzQC+pZ2ISs6f3olOycCntHUqoDUnr9OplpLiqH6gF1kmE0np1rPalb3L4Gyv53KstQbNw5DMLmluRyXgbjEicPf3IvkO0ugnNuynjiqNfjsqgSsHz5GemEJOZjbnd54gsIA8fWJUPB4W9j38vbh9B/tHNuyjvirtXimkKi9M7M/MPfNoP7QrXd7pRdtXrae1swzxOJTLvwcO/p5kF7gHxsTUvHsQ/es2SgUXvs450YlkXLhJmWa1iuzbv+FBKqJKKf+UUlaXUlaRUn6s7psqpVxvo2y7u41+4P4d0L1MWuauAVUF2qoL/rlYvmKYLbbN5AdKdEZZf2oKHFHj0l8CvIBwdd6xPMrQMJeCrzpSSnkdSFVj2F8i34mcARqqhWLUvv4EWCZwS7O0ZcN+ISznVVu5VgMg+uRV3Cv6UUaVCa7eo7kSSKCSnZLBj/XfYnHLMSxuOYao41fYNPRzYsLCKRPkg9Art610OS/cq/iTfDOW6JNXqVq1EhUrBmFvb0/fvj3ZsNE6ombDxq0MHKj43t69n2Pnrr0AODs74eKiTBV1eKYNRqMxL3hh46ZQ2rVtCUDzNk24rAYZnDp+lgqVgyhXPgB7ezu69urEzi3/3O1yAEqAgbuH8qZXvXZVatSuyt5d1j8buHTyEv6VAigb5IudvR2tuz/F4QJy0JXqVOat2e8wa9gMbsfftrJf2l1Zl6hQsyIVa1XkxN/Wi8iGk1fxsJBqrlVAqjk7JYN5Dd7iu9Zj+E6Vav7jHqSaAeoEeHAjMZXIpDRyTGa2nI2gbTV/qzL+ZVw4eE1x3Ffjksk2mvFwcSAyKQ2junZ263Y61xNSCXBzsar7MCSzS5qbJ6/gXdEPT1UaPaR7C84UkEb3tpBGr9W+AXGqNPqF3WH41yyPvZMDOr2Oys1qEX0p0qru9ZNXKFvRHy/VfuPuLQkLtf5e9LGwX7d9Q2KuKet0n/X9kMmthzO59XB2/Pwnf32zht1LtljVTT1xGedK/jiq98C7Z2sStljbty+bH5vk2bkxGWofHfw90TkpAol6t1KUblKTDBvS7veDCVnsz6PgfsOw/wa+E0L8F0W6uifKl3qR8tVSyltCiIkoQm9/FqcR1dkESil3CCH2oEz7uaBMuXWQUh5Wy1UDNpK/JvOiul5UDWU6LjckbKXavqM6cgIldn2VEOJQ7jqQ2oatIAtQ5jj7ooyKbIrhFYU0mdk9ZTE9fn0PnV7H2ZW7SbgYSbNxvYkJC7dyRgXxb1Kdbm93x2w0Ic2S3ZMWkZmYCsCo0ZP5c9My9Dodixav5OzZi0z7cDxHjp5k48ZQfl64gsWLvuL82T0kJibxyoC3AShb1ps/Ny3DbDZzKzKKQUNG5rU38YOPWbzwKz77bBppiWlMGjUdUNaQZk74Lz+u/AqdXscfyzZw+cJVRrz/OqdPnGPnln+oG1KLrxd9Shm3MjzdqQ0j3nud7k+9jJ29Hb+s/w6AtJQ03ntnKqYCU2Rmk5kfpizgw18+QqfXsX3lNm5evEG/sf25fOoSh0MPMWjSEJxcnHh3vjLLG3srltnDZqK31/Px78rSY3pKOnNHfYbZZD3JIE1mtk1dzIuqVPOpVbuJvxRJ67G9iSqGVPMbBaSaVxWUagbsdDomdKrPWyv2YjZDz/oVqOpThm93n6W2vwftqvsz9pm6TN98nKWHLgOCj7o1RAjB8Zvx/Lz/InY6HToBEzvXx8PF0boTD0Ey+27cr+y32WRmzdRF/GfJRIRex+FVu4i+FEHnMX24eSqcs9uO0mpQJ6q1qodJlUZfoUqjZySn8fePfzJq/ccgJed2nuDczuOF7K+Y+jMjlkxCp9exb9VODJci6DamLzdOXSFs21HaDepCzVb1MBlNpN9OZfG4b2x11TYmM1c/+JHay6cg9DqiV+wg4+JNgt59mdSTl0ncegT/157Ds1MTpNGEMSmVy6PnAeBcLZCKHw5WpuyE4NaC9aSfv1H8tovB456K554luYUQ04BUKeX/1O33gFfVw99JKb9W969E+cXsJuBHlJDoEPWYQJHOfg1l7aWulHK0eixC3U4SQryGElnxPrADxanpgMXAH8AuoLy0OAkhRBgwBBgDxKCsN5UFRkspN6tlAlCm5KbmDiXV/d1RnJcrEAdcV8tcVh3fcCnlCbVsVWApyihwDfD+3cKwvw4qvjzuv2FM9BOQDdupZLNhtxAPdo69ICOmFx2W/aA4N/lcidov6WzYE5+AbNgDs0o+z3RLw+/3HRb3fsV+xf7O+eTa8sdfkltKOa3A9qcoo4eC5QpGpIVYHJMojgdgf4F6gRZ/WwbOt7LRnaCCO6SUuWFEAwoesyhzC2XEVnD/BvLXnwoea11g+zLWP8SaXVR7GhoaGo+CRzOxVny0TAgaGhoaTyiP+xSc5oA0NDQ0nlAeVXBBcdEckIaGhsYTijYC0tDQ0NB4JEhtBKSRy3PuMSVqv4mpZNOpHLRzuXuh+8S+hP9f9CX8Srh24sP4LY3r3YvcB8tKOEpt9pF7z7p9rxiP/VWi9pNnr7x7occAbQSkoaGhofFIuJds2I8CzQFpaGhoPKE83u5Hc0AaGhoaTyzGx9wFaQ5IQ0ND4wlFC0LQ0NDQ0HgkaEEIGnfFuVVjvN5/C6HXkfzHX9z+qXCETanOT+Hx1kCQkuyLV4l5f44NS/m4tWtAxRlDETodMcu3ccuGTn35Ka+SHaWkjo9auJnYZdvyjutdnam/+ysS/jrItQJSwrlUaBtM22kDEXodZ1bs4si3NrMYUbVrE55bMIrl3aYQExZO+TZ1aTnhJfT2dphyjOz5eDkR+84WqhfULpjW0wYqCVuX7+J4EfYrd21Cl+9Gsfq5KcSGhVM2pDLt5gxTDgo4PHcN4X8Vzgwf1C6Ylh8p/T+/fBcnvrFtv9JzTej03Sh+7zqFuLD8bNiuAV703fkJRz7/g7DvbOfV9W8XTMMZAxE6HVeW7+LcPNttBD3XlNY/jGJLl8kkhIVToVdLar3dLe+4e60g/uo8maQz1x+q/Rpt69Nz6qvo9DoOrtzJzvnWmfdb9O9Ay4EdMZvNZKdl8tvEH/PktP1rlqf3rGE4ubogzWa+7Dn5riqyBZk863P+3nsITw931v664J7q5rL37DU+/X03ZrOkV4s6DC2giGpISGbKr6GkZGRhNpsZ2aMVbepUIsdk4qNl2zl/MwaT2Uy3prUY1qmw2qlDk6aUHj4C9DoyNm0ifXlhDSnHdk/jOmgwIMm5coXkmTPyjgkXF7wWLSFrzz+kfPXlvzrHotBGQBYIIXxRdMObA4komaY/lVKuuWPFkuvPs8AMoBRKUtGNUsrxD7UTOh3ek4ZjeH0Cxqg4yq34mvSd+8m5mp8V1658AO7DXubWq2MwJ6ei87xjzlPQ6ag06z+ce/kjsg3x1P3zUxK3HCajgKxw/Pq9RTqXwPf6kXzgjM1jAEInaDdzEGv6zyHVkMDLG6ZzNfQoCQUyQtuXciJkSGcMxy7n7ctISGHD0M9Ii07Cq3ogz//6Hj81HVnI/lMzB7HhFcV+n43TuRZ6lEQb9oOHdibKwn7C+QhWPzcFaTLjUtadvls+5lrosTwp81z7rWYOYtMrc0gzJPDCpulc23qUJBv26w3pTLSF/VxaTOvPjZ0n73iNGs0azM6XZ5NhSKDTnzOI3HKM5AKSAXalnKg+rDNxR/PbuL5mH9fX7APArWYQTy0cW8g5PAz7vaYP4fsBs7gdFc+o9R9zNvRonoMBOLZuL/uXKi8utTs0ovuUgfw4aA46vY5+c99h+dhvMJy7gYu7K6YcI/fK81078krvHnww43/3XBfAZDYze/UuFrzTC193V/r/dwVt61Wmin++RtAPWw7TqUE1+rYJ5oohnuEL1rH5o0qEHr9EjtHEbx8MICM7hxc+/oUujWpQzqtMfgM6HaVHjSbp3XGYYmPxXPAdWfv2Yrqefy315cpR6pX+JIx4B5mainC3/v91HTqM7LCin6P74XEfAd23JHdxUTNgrwX+llJWllI2QtHuKVb6YFWS4UH2py4wDxggpayFknX76j3UfyDO27FeDXJu3MIYEQVGI2mbd1Pq6ZZWZcr07kryivWYkxXZBXNC0h1tujaoSuY1Q55Offy6PXh0blrsPpWqVxl7H3du7y76n8I3pAq3r0WTfCMWc46JixsOULlTo0LlWozvw9EFGzFZvPnGnrlOWrRyDvEXI9A72qN3sL6cZQvYv7z+AJVs2G86vg/H51vbN2Zm5zkbvaO9zVCgsiFVSL4WTUqu/XUHqGjDfpN3+3CigH2Aip0bkXIjlsSLkYXq5OLZoAqp16JJU9u4se4AgZ0LtxH8Xh/OfbsRU5Zt5Y8Kz7fg+tp9D91++ZCqxF+PIuFmDKYckyIG16mxVZms1HzBPQcXxzw10OptgjGcv4HhnPIilZ6UijTf+9t445B6uJWxqexSLE5fjybI241Abzfs7fR0blSdXaes/82FgLRM5dqkZmbj46b8zkogyMjOwWgyk5VjxF6vx1XV78nFvmYtTLciMRkMYDSSuWMHjq2sNTmdu3UnY+0aZKry/yuT8v9/7apXR+fhQfbhw//6HO+EWcpifx4FD80BAe2BbCll3jhaSnldSvm1EKKiEOIfIcQx9dMSQAjRTgixU9ASBlEAACAASURBVAixDEUdFSHEWiHEUSHEGSHE67m2hBDDhBAXhRC7hBA/CCHmqft9hBC/CyEOq5/crNrvAR9LKc+rfTFKKb9V63QXQhwUQhwXQmxTR24IIaYJIb4XQmwFlggh6gghDqnqqWGqHtE9YVfWG6OFkqgxOha9r7WmvH3FQOwrBBKwZC4Bv36Jc6vGBc1Y4eDnRfat+LztbEM8Dhbqn7l4dm1BvW2fU+37d/N16oWgwoeDuTFj8R3bcPXzIOVWvvJjqiEBV18PqzI+dSpQ2t+T8O0nirRTtWsTYs9cx5Rt/XZcys+D1AL2S/lZ2/euUwHXAE+u27BfNqQKL2+bw8uhs9n9wUKr0Q+Ai78HqYZ8+2lRCZTyt7bvVacCpQI8uVHAvp2zIyFvd+PI538UeV4ALn6epFvch3RDAs4F2vCoWwGXAC9ubTtesHoe5Xs05/ra/YX2l7R9N18PkizsJxnicStwjwFaDuzIhN1f0G3CK6ydpjw3PpX9QUr+s2QCozfOot0b3YtsvySJSUrFzyPfgfm6uxKTlGpV5s1nm7Pp8Hk6TfmJ4fPXMaFPWwA6NKiKs4M9HSf/SJepP/PqMw1xK2WtaKvz9sYck/8Dc3NsLHpvb6sy+sBA9EFBeHw9D49vvsWhifoyKASl33qblAXzH+QpW/GkC9LdC3WAolS+YoCOUspM9Ut8OZD7LdsURR8od/J9qJQyQQjhDBwWQvwOOAJTUBRNU1C0g3Jf378E5kop9wghyqNomueOeD4roj97gOZSSqlqEr0HjFOPNQJaSykzhBBfA19KKZcKIRywIfGgOsnXAWYG1KKfZ4EBny0FjoJvI3od9hXKcWvoeOx8fQhY/BkRvV7HnJJmo3JRNq03E0MPE7f2H2S2kbIDO1Hli5Gc6/shvoO7kLjjmJUDs91G4Uasui0ET00dwNZx3xVpwrN6OVpNfJm1Az6xYf7u9lt9OIAdY23bjzlxhRUdJuBRNYD2c9/gxs6TVqMYYesiFbDfctoAdo4pbL/xuBcI++EvjOlZhY5Zn4SNfZYnIQQNpg3g4Oiir5FXgyqYMrK5fSGi8MESt3+Xe6Cy75dQ9v0SSoMeLekwohcrxs1Hp9dRqUkNvugxmZyMLN5YNomIU1e5vK/oad2SwNbXasFn66+jF+jRrDavPtOQk+EGJv+yld8mDuD09Wh0OsHWmcNISc9iyBeraV6jPIHebpbG7tqo0OvRlwskcfQodD4+eH71NfFDhuDUsSNZBw9iji2+lP29oq0BFYEQ4hugNco6UAdgnhAiBDAB1S2KHrJwPgAjhRC91L+DUNRO/YDdUsoE1fZqCxsdgNoWD10ZIcTdxvSBwEohhD/gAFi2v15KmTvvsB+YJIQIBP6QUl4qYAcp5ffA9wBX63Uq9DQYo+Ow8/PJ27bz9cEUY60pb4qOIzPsHBhNGCOjyAmPwL58ObLOXLTZ+WxDfP6IBnDw98oLNshrNzH/LTBm6TbKTxoIQOlGNSjdrBZ+g7qgK+WEsLfDlJbJzVm/WtVPNSRQOiB/VOXq70laTGJ+m65OeNUIpM9KJa2Li48b3X8ay4ZhirS4q58n3b4fzdYxC7h9vXCKolRDAq4F7KdHW9v3rBFIz1X59rv+PJY/h35OrEWgQOLlWxjTs/CsEWi1P82QgKvFqLCUnydpUdb2PWoE0mO1Yt/Zx40uP4/lr6GfU7ZBVSo/15Tmk17GoYwLUkpMWTmcWRRqdQ7phgRcLO6Di78nGVH50y/2rk641wyi/e+T89pos2gc/wz+jAS1r+V72p4eexj2b0cl4G5h393fi2SLe1yQExv288LMYXl1rxw8R3piCgDnd54gsG6lh+6AfN1diVL7ABCdlIqPWymrMmv2n+Hbt58HoH4lf7JyjCSlZbD5yAVa1aqAvV6PZ2kXQioHcOZGtJUDMsfGoitbNm9b5+ODKT7Oyr4pNpacs2fBZMIcFYXx5k30gYHY16mDQ71gXHr2RDg7g509MiOD1B++f2Dn/7ivAT1MB3QG6J27IaV8RwjhDRxBUS+NBuqjTAtmWtTLe80XQrRDcSgtpJTpQohdgBO23wVz0anlMyx3CiHOoIxmbC10fA18LqVcr7Y5zVZ/pJTLhBAHgeeALUKI16SUO+7Ql0Jknb6AfYVy2JXzwxgdR6ln2xaKcEvbsQ/XZ58mdV0oOvcy2FcMJCfCUKTN1BOXcVJ16rOjEvDq2ZrL71irXNqX9SBH/TLx6NQkT6f+8vAv8sr49H2aUvWrFHI+ANEnr+JeyY8yQT6kRiVQvXtz/hr5bd7x7JQMvg95K2+798pJ/PPxMmLCwnEo40KPRePY98kqDEcK+WwAYk5exa2iH6WDfEiLSqBqj+aEjrC2v7B+vv2eqyaxb+YyYsPCKR3kQ+qteKTJjGs5L9yr+JNyM7aw/UoW9ns2Z/twa/tLgvPtd189if0zlhEXFs763vkRTI3GvkBOWmYh5wOQcOIqpSv5USrIh4yoBMr3bM6+d/LlnnNSMvij7pt52+1/m8SJ6cvynANCUL5bM7a9MN3mNSpp+zdPXsG7oh+egT7cjk4gpHsLlo6cZ1XGu6IfcdeiAKjVvkHe3xd2h9Huje7YOzlgyjFSuVkt/vlps812SpI65X25EZtEZNxtyrq7suXoRWYN7mJVxt+jNAcv3KRn89pcjUogO8eEh6sz/h6lOXTxJs81qUlmtpFT16Lo3y7Eqm7O+fPoywWi8/PDHBeHU/v23LaIcAPI2rMHp2eeIXPLX4gybtgFBmEy3CL545l5ZZw6d8G+Ro0H6nxAS8VjyQ5glhDiLSll7qRnbnZLNyBCSmkWQgzCxlSWRblE1fnURImmAzgEzBVCeKBMwfVGXTMCtgLDgf8CCCFCVFnt/wJ/CCH2SCkvCiF0KLLdn6vt5K4uDyrqhIQQlYGrUsqv1L+D1fMsPiYzcbPm4bdgFkKvI2XNFnKuXMfjnVfJOnOR9F0HyNh7BOeWjQhc+wOYzcR/9gPm2yl3tHlt0o/UXDYVodcRs2I7GRdvEvjuy6SdvELi1sP4DeuKR6cmSKMZY1IKV8Z8fU/dliYzu6Ys5vlf3kPodZxduZuEi5E0H9ub6FPhhIcWNdsK9Qd1xL2iL01HPk/Tkcqb55oBn5ARn2xl/58pi+n+q2L//MrdJF6MpMm43sSGhXPtDvb9m1Sn4dvdMRtNSLPk70mLyEy0nveXJjN7piym69L3EDodF1T7jcf3JvZkONfvYL+4SJOZI5MW0W7Z+wi9jqsrdpN8MZJ67/Ym4WQ4kVvv3EbZ5jVJNySQdsP2FE1J2zebzKyZuoj/LJmI0Os4vGoX0Zci6DymDzdPhXN221FaDepEtVb1MBmNZNxOY8U45V87IzmNv3/8k1HrPwYpObfzBOd2Fr0OVRTvfjiHw8fDSEpK5pnnB/D2sIH07t652PXt9DomvNiOt75di1lKejavTVV/L77dtJ/a5X1pV68yY3u1Yfry7SzdeRwEfDSgI0IIXnoqmKm/htJbfQHr0aw21cv5WDdgNpHy1Rd4fPo/0OnI3PwnpmvXKDVkKMYL58nat4/sw4dwaNIEr4WLkWYzKQvmI5OTbfT2wfO4T8EJ+RCjH9QprbkoUtaxKKOJBShrQ78D6cBOYISU0lUdfYyXUnZT6zuiRNKVAy4APsA0KeUuda1lPHALOAckSCknqaOsb1DWfexQovDeVO11Az5CcYQS2CSlfFcI0VPtZyRwAGgipWwnhJgGpEop/6fWn4gi/Z0DRAGv5E4D2sLWFNyDJCa+ZLMkPxHZsEvYfpl/Een1uHHUoWQnbrRs2MXDd+fuO83sFIte5bsX+4Fcc2PDfbd3rzzUNSAppQEl9NoWwRZ/T1TL7wJ2WdTPAp4tov4yKeX3anj0GpSRD1LKOOClIvqzEdhoY/86YJ2N/dMKbM8GZhfRHw0NDY1HyuM+Bfcww7BLmmlCiBPAaZSggbWPuD8aGhoajxTzPXweBU9MKp6HnsFAQ0ND4zHncV8DemIckIaGhoaGNY/7FJzmgDQ0NDSeUB5mkNm/QXNAD5HUFMcStR8hnUvUfpSu5GeKm2Xevcz9UNJhPum6kg8kum5fsm2kYSpR+yUdoQZg17DL3QvdB8bM30rU/oPiUaXYKS6aA9LQ0NB4QtGm4DQ0NDQ0HgnaFJyGhoaGxiNBGwFpaGhoaDwStDBsDQ0NDY1HgkmbgtOwhWvbhpSb+h/Q60hYGUrsfOuoGo8+z+A/cQg50YouT/ziTSSs3AqAfYAPgXNGYB/gDVISPuQjciKsJQ18nw4mZPpAhF5H+LJdXJi3wWY/yj3XlBY/jmJ7l8kkngxH2Olp9NlreNSrhLDTcX31Hi58vd5m3eptg+k29VV0eh2HV+5k93zrNpr2f4YWAztiNpvJTstizcQfibkcSUjPVrR547m8cn41yzOv2yQMZ60locs+HUy9Ga8i9DquL93JpSLOIaBbU5r+OJpdnSeRdDIcYa8n5L+v4V6/Epglp6YsIW7fuUL1cu2j13HjDvb9Vfu7bdiXqv14G/YB/NsF03DGQIROx5XluzhXRBtBzzWl9Q+j2NJlMglh4VTo1ZJab3fLO+5eK4i/Ok8uJJtdqW0wHT4ciE6v4+SKXRyYb9t+ja5N6DV/FIu6TSHqVDhO7q70WjAS/+DKnPrtb0KnLrFZr3bb+vSdOgSh17F35Xa2zrfOUNWmf0faDuyM2WwmKy2TpRO/I8pCstsjwIupoXPZ9MVqtv1gu297z17j0993YzZLerWow9BOTayOGxKSmfJrKCkZWZjNZkb2aEWbOpXIMZn4aNl2zt+MwWQ2061pLYYVqHs3Js/6nL/3HsLTw521vy64ewUbODZvgtvo4Qi9jrT1f5L6y/JCZZyfaUvpYYNAQs7lKyR++DH21arg/u5oRKlSSlLTRUvJ2L7rX/WhKLQpOBVVVXQuSgbrRBQdoE+llGseVh9s9GkdUFZK2eKhNqzTUW76m4QPmEJOVDxV139OcuhBsi7ftCqWtPEfbn1YWEws6PMxxMxbReqeE+hcnApLHesEDWYN5p+XZpNuSOCZzTO4tfUYKQXko+1KOVH1tc7EH72cty+wezP0DvaEtp+A3tmBTrs/5eaafaRHWGucCJ2gx/Qh/DRgNslR8byzfibnQo8RY/Hlc3LdPg4t3Q5ArQ4NeW7KABYO+oQT6/ZyYt1eAHxrBPHqD+MKOR90gvqzh7C372wyDPG0+2smUUWcQ+VhnUk4mi/rUHFAewB2Pj0BB+8ytFz6Pru6TLZWU9MJgmcPYZ9qv+192G+x9H12F7SvXqNGswaz8+XZZBgS6PTnDCK3HCP5UuE2qg/rTJzFfbi+Zh/X1yg6PW41g3hq4dhCzkfoBJ1mDGJF/zmkRCUweP10Lm07SvylW1blHEo50XhwZyKP5ds3ZeXwz/9+w7tGID41CogkWth/efowvhowk8SoeCasn01Y6BErB3N43R7+WapIUQR3aESfKYOYN2hW3vEXpwzmzK6is2CbzGZmr97Fgnd64evuSv//rqBtvcpU8c/XIfphy2E6NahG3zbBXDHEM3zBOjZ/VInQ45fIMZr47YMBZGTn8MLHv9ClUQ3KeZUpsr2CPN+1I6/07sEHM/5X7DpW6HS4jxtF3Kh3McXEUvbn+WT+sw/jtfx7pQ8sh+urrxD7xkhkSio6D3cAZGYWCdPnYIqIROftRdmFC8g8eBiZWoTQ5L/gcXdADyUXnFDU4NaiZKKuLKVshJKU1PaTX7h+UfIM99MndxQFVXchRKUiypSIg3YJqUb2dQPZN6OROUaSNvxNmU7NilXXsWoQQq8ndY8iE21Oz0RmWitzejaoQuq1aNJuxCJzTNxcd4CAzo0K2arzfh8ufrMRc1Z2/k4p0bs4IvQ69E4OmLON5KRmFKobFFKV+OvRJN6MwZRj4uSG/dTqZN1GlkU9BxdHmxE59Xu05OT6woJoHg2qkhoeTfqNGGSOiYi1+/GzcQ613n+RS99uxGyhdlq6ejli/zkNQHZcMjnJabiHVC5kP83CfmQR9mu+/yKX/4V9sL4P5hwTN9YdINBGG8Hv9eHctxsxWd4HCyo8b1s0zj+kConXorl9U7F/dsMBqnUsbL/NuD4cWLDRShE2JyOLiCMXrfYVpGJIVWKvRxGn3uMjG/ZRv8AII9PqHjtZOeH6nZoQdyMawyUbaqsqp69HE+TtRqC3G/Z2ejo3qs6uU1etyggBaZnKtUnNzMbHTcn6LhBkZOdgNJnJyjFir9fj6uRQZFu2aBxSD7cyd9OnLBqH2jUxRkRiumUAo5H0bTtweqqlVZlSPZ8j7bd1yBRFEsScqIgGGm9GYIpQnLk5Lh5zYhI6d/d/3RdbSCmL/XkUPKxkpO2BbCll3hhXSnldSvm1EKKiEOIfIcQx9dMSFPE5IcROIcQyVG0fIcRaIcRRIcQZVX4Bdf8wIcRFIcQuIcQPQoh56n4fIcTvQojD6qeVRZ96AxuAFVhk6BZCLBJCfC6E2Al8IoQoJYT4Wa1/XJVqoKh+Fwd7Xy9ybuWPKHIM8dj7ehUq5/ZsS6pt/ory307A3l/RmXesXA5TchoVFkyk2qYv8J84BHTWt9HZz5OMyHxJ7QxDAs5+HlZl3OtWwDnAC8M267fTiI2HMKVn0e3kN3Q98iUXF2wiJ6nwG1kZXw9uW8h2JxsScPP1LFSu+cCOjN89ly4TXmHDtMLTPMHdmtt0QM7+HmRY2M80JODsb23fTT2H6FDrc7h95gb+XRoj9DpcyvvgHlwJlwDruk4F7GcYEnC6B/t+Bew7BxQ+dxc/T9It2kg3JODsb30fPOpWwCXAi1vbih4llO/RnOtr9xfaX9rPgxRDvvpHiiGB0gXus2+dCpQJ8OTKjhNF2i8Kd19PEi36n2iIx93GPW47sDPTd39Frwn9WTltIQAOzo50erMnm75cfcc2YpJS8fPIdwC+7q7EJFlrN735bHM2HT5Ppyk/MXz+Oib0aQtAhwZVcXawp+PkH+ky9WdefaYhbqWc7vk87wedjzemmPzpb1NMHHofa80gu6BA7MoH4v3dV/j8MA/H5oWnCe1r1wR7O0yRtwodux/MyGJ/HgUPawquDormjy1igI5SykwhRDVgOdBYPdYUqGshyT1USpkghHAGDgshfgccgSkoo5kUFEG4XJXTL4G5Uso9QojywBYUXSCAfihaQNHAb1jLKlQHOkgpTUKIWcAOKeVQddR0SAix7S79zkN1lK8DTPGsR5/SFYrQkbd+AJK3HSJp/W5kthHP/l0I+mw0V1+ZjNDrKNWkNpeeG0X2rVgqzHsfjz7PkLjKQpHT1g/lLe0LQf2PBnB4VOHpPc8GVZBmMxtDhuPgVop2a6cQ8/fpwqJlNs7B1lvUgV9COfBLKPV7tKT9iOdZPS5/nj0opAo5GVlEX7Txhny3ayQE9aYP5NiowvP2N5bvonS1ANptmUl6RBzxRy5hNlpncRDFsF/3LvbbqvYTjlxCGm1kiSjGfWgwbQAHRxe+D7l4NaiCKSOb2xdsjSJsnYPlYcEzUwawaXzR9u+ErWtk6x7v/mULu3/ZQpMereg6ojeLx31DtzF92f7TJrLSswqVL6q7RbX719EL9GhWm1efacjJcAOTf9nKbxMHcPp6NDqdYOvMYaSkZzHki9U0r1HeSjK7xCnG/7Kw02MXFEjc22PQl/XBZ8GXRPcfmjfVpvPyxGPqRBJnzClU937RouBsIIT4BmiNsg7UAZgnhAgBTChf/rkcsnA+ACOFEL3Uv4OAaoAfsDtXCE4IsdrCRgegtsUDXUYIURpFgK4qsEdKKYUQRiFEXSnlabXcaillbj6STkAPIURutm0noDyK8F1R/c5DSvk98D1AWEVFHConKk4JIFCx9/ciJ8Zax86UlK94mrB8K/7vD0apG0/G2atk34wG4PbWA7g0qGHlgDIMCTiXyx9ROft7khGdlLdt5+pEmZpBtP1jsnJCPm60XDSOfYM/I6hXS6J2hiGNJrLik4k7fBGP+pULOaDkqATcAvLbKOPvSbIq8W2LsA37eX7mUKt9wd1bcHJ94Td7gIxbCThb2Hfy9yQjKt++nasTpWsE0fqPKQA4+rjRbPF4Dg76H0knwzn9Yb6MeJsN00gLj7qjfWd/TzIfoH1QRjwuFm24+HuSEZV/H+xdnXCvGUT735X74OzjRptF4/hn8Gd5stnle9qefgNIiUqgtMWorbS/JynR+efg6OqEd41AXlkxCYBSPm70/mksvw/7nKhT4YXsFSQxKh4Pi/57+Htx+w73+MiGffSb+R8AKoVUpWHXZrwwsT/OZUohzZKcrGx2L9liVcfX3ZWoxPxnPTopFR+3UlZl1uw/w7dvK8q59Sv5k5VjJCktg81HLtCqVgXs9Xo8S7sQUjmAMzeiH6oDMsfEoi9bNm9bX9YbU5z1eqkpJpbs0+fAZMJkiCLnxk3sggLJOXcB4eKC12ezSf7+Z3LO2A5kuR9M8lEJLRSPhzUFdwZlhAKAlPId4BkURdMxKKOQ+igjCMtJ3Ly5H1UdtQPQQkpZHziO4gzulBhLp5YPUT/lpJQpKAJ1HkC4EOIaUBFroTzLOScB9LawUV5Kee4u/b4j6Scv4VAxAPtAX4S9He7dnyI59JBVGTuf/KmUMh2bknnlZl5dvZsrek9lodW1ZTBZl25Y1U08cRXXSn64BPkg7PUE9WyOYcvRvOPGlAw21HmTzU1Hs7npaBKOXWbf4M9IPBlORmQcZVvVBkDv7IhXo2qkXC48LRBx8greFf3wCPRBb6+nfvcWnAs9alXGq6Jf3t812jcg7lr+l7QQgnpdm3Fyg20HlHTiCq6V/XApr5xD4PMtiNpqfQ6b67zB1iaj2NpkFInHLuc5B72zA3oXJe+ez1N1kUZToeCCpBNXKGVhv5wN+3/VeYPQJqMIvYt9sw37AAknrlK6kh+lgnzQ2esp37M5ERZt5KRk8EfdN9nQbDQbmo0m7thlK+eDEJTv1ozr62xfI8PJq3hW8sNNtV+7e3MuW0iJZ6Vk8FWDt5jfegzzW4/h1vErxXY+ANdPXqFsRX+81HvcuHtLwkKPWJXxsbjHdds3JOaaAYDP+n7I5NbDmdx6ODt+/pO/vllTyPkA1Cnvy43YJCLjbpNjNLHl6EXa1rNeT/P3KM3BC8rzfzUqgewcEx6uzvh7lObQxZtIKcnIyuHUtSgq+XoUaqMkyT53Hrugcuj9/cDODpcO7cn8x/p+Zfy9F8dGIQDo3MpgFxSIKdIAdnZ4fjKd9M1bydyxu0T69yDXgIQQXYQQF4QQl4UQE2wcHyuEOCuECBNCbBdCVLibzYc1AtoBzBJCvCWlnK/uy9V3dgMipJRmIcQgoKiAAzcgUUqZLoSoiRJNB3AImCuE8ECZguuNumaEooo6HPgvgBAiREp5AmX6rYuUcr+6vxIQCky20e4WYIQQYoQ6WmogpTx+D/0ujMnMrakLqLzkI9DrSFy1jaxLN/Ad05+MU5dI3nYI7yHdKdOhGdJkwpSUQsT4L5W6ZjOGj3+m8tKZIAQZp6+QsGKrlXlpMnPig0W0Wf4+Qq/j2ordJF+MpPa7vUk8GY5ha1GzoXB5YShNvniDjrs+QQjBtRW7uX3uZqFyZpOZ9VMXMXTJBIRex5FVu4i5FEmHMX2IPHWVc9uO0WJQJ6q2qovJaCTjdhqrx83Pq1+xWU1uRyWQeDOmkO3ccwj7YBEtlyv2ry/fRcqFSGq+14ekE1eJusM5OHqXocXyCWCWZEQlcnTE/EJlcu23UO3fuAf7Dt5laLl8AtIsyYxK5JgN+7ltHJm0iHbLlPtwVb0P9d7tTcLJcCLv0AZA2eY1STckFJ7+tLC/depiXlryHkKvI2zVbuIuRdJmbG8MYeFc3nZn+2/tmYtDaWf09nZU69SYlQPnWEXQmU1mVkz9mRFLJqHT69i3aieGSxF0G9OXG6euELbtKO0GdaFmq3qYjCbSb6eyeNw3d2yzIHZ6HRNebMdb367FLCU9m9emqr8X327aT+3yvrSrV5mxvdowffl2lu48DgI+GtARIQQvPRXM1F9D6T1LGY32aFab6uV87tKiNe9+OIfDx8NISkrmmecH8PawgfTu3rn4Bkxmkj77Gu8vPgGdnrSNmzGGX6P0fwaTc+4imXv2kXXgME5NG1N22c9gNpM87zvMyck4d+6AY0gwujJlcOmqtJk08xNyLl25p3O4Ew9qbUcNBPsG6AhEoCyBrJdSnrUodhxorH5HvwV8ShFq1Hl2H1b0gxDCHyUMuxkQizLKWICyNvQ7kA7sBEZIKV3VEc94KWU3tb4jSiRdOeACyuhpmpRyl7rOMh5lWuwckCClnCSE8Ea5aLVQnO3fwBxgLxAoLU5eCHEMeEv9bJRS/qbudwa+AFqijIauSSm7qes+hfp9p2uQOwVXUlzMKn746b/hqGPJPytaNuy7U9LZsK8L29F4D4rPv29Xovah5LNhx3R/rUTtA5Tbv+O+b3SwX4ti/9OGRe0vsj0hRAuU79vO6vZEACnl7CLKNwDmSSlb2Tqey0NbA5JSGrCe5rIk2OLv3BPbBeyyqJ8FPFtE/WVSyu/VsOk1KCMfpJRx2PbA5Wz0L3eK8GCB/RnAGzbKX7LVbw0NDY3HBfM9DDAsA6ZUvlfXsEH5zrScColAGUwUxTBg893afFIyIUwTQnRAWRPaijJS0tDQ0Pj/mnuJgrMMmLKBzZhOmwWFGICyLt72bm0+EQ5ISjn+7qU0NDQ0/v/iAUbBRaBEHucSiLLkYYU6EJgEtFVnre7IE+GANDQ0NDQKcy9TcHfhMFBNDdiKRFlOecWygLru8x1KgJft6KICaA5IQ0ND4wnlQf0QVUppFEIMR4kK1gM/SynPCCGmA0eklOtRoo1dgdXqby9vSCl73MnuQ4uC04D0L94o0Yt9aHbC3QvdOqtPiAAAIABJREFUB9n3EGn+b6kZZDvk+EFhNpbsT988m5X8T+uu/uVYovbTs+1L1H6VmnF3L3SfGDNL9lktu+HHErUPYO9d+b6j4Kp4Nyz2d86VuGMlH8JZAG0EpKGhofGEoqXi0dDQ0NB4JJjyMoo9nmgOSENDQ+MJ5XFfYtEckIaGhsYTyuMuSKc5IA0NDY0nFG0EpGETXYU6OLTtCzodxtN7MB6xzhRs/9SL6INqKBt2DgiX0mTMH6Mca/0C+op1Acg59Cemi9YZigE8nw6h6swhCL0Ow9Lt3PjaOjmE30vtqDx1INlRSuRc5M+bMSzdgWudilT79D/YuTojzWauf/EHsetsywF4PV2fmjMHIfQ6Ipbu4NrX662OB7zUlupT+5OptnHz5y1ELt0JQMPlE3BrVI2kQxc4PuBTm/adWjTBY/w7oNORtvZPkhevKFTGpUNb3F4fhJSSnEtXiJ+syEH7fDUbx3q1yTpxmtgxk2zad27ZGM/33gadjtQ1m7m9cGVh+52ewv2NVwFJ9sWrxE1UUl/5fjMLx+BaZB4/TczIKTbtA+jrNMap75sInZ7sPZvJ3rLK6rjji29gV6O+suHgiK60Oyljeittj/wYfaWaGC+fIeObqTbtl27bkHIfvobQ64lfsZWY+b9bHffs056AD4aQE6UIy8Uu2UTCCkW6wz7Am6BPRuAQ4A1ScnXwdLIjrH++4f50CJWmDwW9jphl24mct8bquE/fp6k4dSDZqjCeYeFmYpZtxzHQhxo/vYvQ6RD2dhh+/pPoJdZJc3NxaNKU0sNHgF5HxqZNpC9fVqiMY7uncR00GJDkXLlC8swZeceEiwtei5aQtecfUr76snDd5k1wGz0codeRtv5PUn9ZXqiM8zNtKT1sEEjIuXyFxA8/xr5aFdzfHY0oVQrMJlIWLSVj+y6b53AnJs/6nL/3HsLTw521vxbWlypJHuDvgEqEx94BCSEmofzgyQSYgTeklAeLKLsIi0SidyjTFrit2nsnNyt2gXJvAulSysIynveLEDg83Y+sP75Apibi1G8ipqthyARDXpGcv1eTK5ZsV/9pdGWVHyHrKtZF5xNE5tKZoLfD8cXxmK6dhmyLLJ46HdXmDONk3xlk3Uqg0ZbZxG05QnoB4bfYdfu49MFPVvtMGVmcH/41GeFROPh60Cj0ExJ3nsCYnG59DjpBrTlDOdr3YzJvxdN8yyxitxwlrYAsQdS6/Zz/YGGhS3Dt243onR0IfLWD7Wuk0+Hx/khi3nkPU3Qsfku+Jf3v/RjDr+cVsQsqR5kh/YgaNhKZkorOI1/OOPmXVeicnHB9oVuR9j0njiD6zfcxRscRsHQe6bv3k3M1X9rCrnw53Ib2I2rwaMwF7N9evBrh5EjpPs/Ztg8gdDj3e4e0LyYiE+MoNfFrjGEHMBvy28ha/R25Pxe3f7rH/2vvzOOjKq/G/z2ThH0n7ItaUdxFARW1KlqXVlH7s9a1rbXVWtuKG7ZqX5eKtlq3CtRdW9+6v62W2lpwAwRUNgFBQRBBdsK+JZBMzu+P80xyZzIJgXkmmcTn+/nMJ3PvzJxzJzNzz33OSl6vPpWPjX0VadKUgm9WoyMWo+ddP+OLS26jdNU69h/9AJvensKOBcndyze8MZHlt1UdSrfXg9exauSrbJ04k1iLZmh5StV8LMY37rmCuRf8jp0r13HYm/eyfuxUilO+R2v/OZkvb01OS965egOfDLkF3VlGrEUz+o17iPVjplK6OmWeUCxG66HXsnHYDcSLiujw2OPsmDyJ+JLKzzmvRw9aXnwJ63/1C3TrViRlbHWry3/CztmzSEssRrsbhrJ26DDia4ro/MyjlLw/mbLFEfk9e9DqhxdT9LPk75GW7GD97/5AfNlyYoUd6fzsY5R8NLVikFxtOfc7p3LxeWdzy13379brfJDrWXB1NQ9oj3AdWM8CjlTVw7B5QFVnA+w+w1S1H/AbrHI3VW++qj6WFeMDxLrug25ag25eC+Vxyj6fRt6+h1f7/Ly+AymbP9Ve27E78eULQMuhbCdatJS8vQ5Oen6bI/tQ/OUqSpasQUvLWPP6JArPqDKsNS3Fi1ZS7Iar7Vy9gdK1myjoWLXLdtsj+7D9y1UUL1mDlsZZ9fpkOtdSB8D69+dQtrX61tdNDj6AsqXLbW5KWRnbx75HixOTp563+u6ZbHllNLrFRjiXb6gc9rZj6seUb08xmhGaHtKXsqUrKFu+CsrK2DZmHC1OSpbf+v99my0vj6Y8jfySKR+jNcgHyNunL+VrVqBrV0G8jNJp48g/fFC1zy8YOJjSqeMqtuPzZqIlxdU+v0W//dixeCU7l65GS8vY8K/3aXtqTf0hK2m6Xy/Iz2PrRBvVXb69BC1J7oLd6og+FC9exY6vTP7af06kw+lVx0mnQ0vL0J1lAMSa5iPVdAkvOOBA4iuWE19pn3PJu+/S9Ljjk57T/KwhFL/+GrrVPgfdGBmuuP/+xNq3Z+fUqWnlNznoAMqWLSe+wn2P3n6XZickf84tzzmTbf/3zyrfo7Kly4gvswuq8rXrKN+wkViK8asNA/odSts2rXf9xCwQ1/Ja3+qDnDZAQDdgbaKnkKquVdUVInKbiEwVkTki8oSkmR0sIv1FZLyITBeRMW4cRCoTsMmoiMg4EblHRMYDQ0XkjsQUVBHpIyJvi8gsEZkhIvu6/cPcccwWkTtr+6akZTt0S+WVoG7ZgLRM/8WW1h2ItS2kfOk8AMqLlpK398GQXwDNWhLr1RdpnTyEq2nXDuxYsa5ie8eK9TTt2pFUCs86mgHv3c/BT91A0+5VH299RB+kIJ/ixaurPNasawdKIjpKVqynadcOVZ7X5ayjGPTevRz+1HVpdVRHXudC4qsri1LL1hSR17kw6Tn5vXtSsFdPujz9J7o8O4Jmg2p3ckzIL1sVkb96bRX5BXv1pGCvHnT9y8N0e+4Rmh9bewMLIO06Ur6hUoduWEusXWH653boTKywC/F5M2stv6BrR0pXVhZ1lq5cS0Gaz7ndtwfR97+PsPejv6agm+lvtk934pu3sffjN7P/fx6m+y2XQSz5dNC0awd2Lq+Uv3Plepqkkd/xzGM4/J0H6fvkjTSJfMZNunfk8HcepP/0J1g+8vWqqx8gVlhI+ZpKt195URF5hcn/o7yePcnr1Yv2I0bSftSfaTLwKHtAhNY/v5otj6WfxwQQ61RIPCI/vmYteZ2SZwbl9+pJfu+eFD7+CJ2eHEnTY6p+jwoOOgAK8okvrzqcMZfxOZAuG+S6ARoL9BKRz0XkzyKS6K46UlUHquohQHNslVSBiBQAI4DvqWp/4Bng7jTyh1A5vA6gnaqeqKoPpDzveWCUm8R6LLBSRE7DRoIfBfQD+ovICakKRORKEZkmItOemexG7u5GvXFe34GULZhRMSu+/KvPiH85h2YX/Jqm3/4p5SsXQarrJN2Y+pSl+Nqx0/hwwNVMG3wjGybM5oARv0x6vEnndhw48lfMv/bP6efUp30Pyc8rGjudCQN+xQeDf826CZ9w6Iif7+rt1kzKcUheHvm9erD6yutZe+vddPjtDUirltW8OIWq1yxV32deHvm9e7DqpzdQ9Jt76Hj79cRa11K+KUmzL/0PvWDgSZTNmGgr20zkp7yHTW9P5dPjfsr8M65hy8RZ9H7wWnsgP49WAw9ixfBn+HzI9TTp3ZUO55+SIn7X8je8NZXpR13FrFOuZ+P7s9nvT7+qeGzninXMOuV6Zgz6BZ2+fxIF6UZlp9WR8pS8PPJ69GTDtUPZdNfvaDNsGNKyFc3POZcdH31EeVEN3TNq8R4kP4/8Xj1Ze/V1rL9tOO1vvjHpexTr2IH2t93MhuH3pf8t5DDlqrW+1Qc5bYBUdSvQH5tRUQS8LCKXAYNF5CMR+QQ4GTg45aV9gUOAt0RkJjbptGfk8T+6/VdicysSVIlCi0hroIeqvuaOqURVtwOnudvH2FC9AzCDlPoenlDVAao64PJjD7R9WzcmrVqkdXt028bUlwKQv/8A4vOTx3WXTX2TkueHs+O1PwFC+cbkwPGOleuTVhtNu3eoSDaokLFha4WLZMXf3qH1YZVjkPNaNefQ52/myz+8yObpC9IeV8nK9TSL6GjWvQM7ViVf4ZZGdCxL0bEr4mvWktel8ko1v3Mn4kXrkp5TtqaI4vGTIR4nvmIVZUuWUtC7Z6qo9PJXF5HfNSK/S2EV+fHVayke9wGUxSlbsYrSxcvI711llFS16Ma1xNpX6pD2hZRvXJf2uQUDTqR0yrhaywYoXbW2YkUDUNCtkNLVyZ9zfOOWis9g3YtjaXHIvvbalesonruInUtXQ7ycTWM+pPkhyZ/PjpXraNKjUn6Tbh3Yubr679Hqv71NyzSfcenqDRTPX0qbow+s8lh5URGxzp0rtmOdOhFfl9yqJ15UxI5JEyEep3zVKsqWLiWvZ08KDj6YFud+l8IXX6L1z39Os9NOp9UVVybLX1NEXkR+XudC4mtT5K8pomTCJPserVxF6VdLye9l3yNp0YKOD/yezU88Q+ncz6ocf64TVkAZoqpxVR2nqrdj47UvAf6MrW4OBZ7E5gBFEWCuqvZzt0NV9bTI48Pc/lNVdU5kf7roYnXrFQF+H9HRR1Wfrua5SZSvWoy064y06QixPDMyX1QNokr7LtCsha1yKnYKNLOrMynsQaywB+VLPk163ZaPF9L8G91o1rszUpBP53OPY+2Y5Ey5Jp0rXX6Fpw9g+wILLEtBPof8ZRirXx1P0b8+rPY9bP74C1p8oyvNe3dCCvLoeu6xrBkzvVodnU8fwLYFy1PFVMvOT+dR0KsHed27Qn4+LU4bTPGE5Gy84nGTaDqgHwCxtm3I792TsuUr04mrwo6588nv3YN8J7/l6SexfXxyLsr29ybRbKDF5mLt2lCwVw/KltVOPkB88XxinXsgHbtAXj4FA06ibFbV/2msS0+kRSviiz5NI6V6ts9aQNN9utOkVxekIJ/2Q77J5reS83PyO1de6LQ99ShKFi6reG1e21bkdbD4XqtjD6uSvLB15kKa79ONpr3se1R4zvGsT/keFUQ+4w6nD6DYfcZNunUg1qwJAHltW9J64AEUf1HVfVU6bx55PXoS62qfQ7OTT2bH5ElJz9kxcSJNjjgCAGnTlvyevYivXMHmu4ez9sLvs/aiC9ny6KOUjB3D1ieTx9ns/Gwe+b16kNfNfY++dTIl7yd/zsUTJtG0f+R71KunxR7z8+lw7+/Y/uZYSt4dX+XYGwLlaK1v9UFOZ8GJSF+g3E0fBXN1zccmka4VkVbA94DUrLf5QCcRGaSqHziX3P6qOnd3j0FVN4vIMhE5V1Vfd6PB87CusHeJyPOqulVEegCltWpDruXsfO8lmn53KEiMsrmT0PUrKThmCOVrlhBfNBuA/L4Dic9PSbGO5dHsfBt/pDtL2DHmmSpuG42Xs+DmpznspVstDfvF99g+fxl733QBW2Z9wbox0+hxxXcoPG0AGo9TunEr864ZBUDnswfR9pgDKWjfmq4XDAZg3jWj2Dp3cRUd825+liNfugXJi7H8xffYNn8Z+950PptnLaJozHR6X3EGnU/rj8bLKd24lTnXVPrqB/7zDlr26U5ey2ac8PEo5l73OOvGza5UEC9n/R9H0HnEvZAXY9voNyldtIS2P7uMnZ/Np3jCB5R8MJVmxwyg2yvPoOVxNj7yBOWbNtv7ePJhCvbuhTRvTvd/v8T6u+6n5MNpyfL/MJIuj/7e0rD/OYbSL5bQ7uc/Ysenn1M8/gOKJ0+j2aD+dP/7U1BezoaHnqR80xYAuj7zoMlv0ZyeY15g7R0PUvJBymdVXk7JS6NoMfQeJBZj56SxlK9cQtMhPyS+5HPKZpsxKhh4EqXTqp7gWtz4ALGuPZGmzWn1h79R/NxDxD+NGPl4Octue5xvPHcHkhdj/StvU7JgKV2vv5jtsxey+e0pdLpsCG1OPcpWcZu28NWND1cc2/K7n6XPC8NBoPiTL1j3YkqadLycRbc8xUEv/g+SF2P1S+9S/PlSeg27kK2zFrJh7DS6/fRMOpw2EC2LU7ZxKwuvHQlA8/16svftl5nLSoQVj41m+7yvqEJ5nC2PPEz7++6HWIySN/9DfPFiWv74csrmz2PH5MnsnDqFJgMH0vHZv6Ll5Wx57FF08+aqstIRL2fjAyMofPheiOWx7Y03KftyMa2vuIzSzz6nZOJkdnw4lWZHDaDzC89AeTmbRz5O+ebNND/9WzTtdxixNm1o8Z3TAdg4/F5KF3xRO92OYbf/gakfz2bjxs2ccu6lXP2TH3DekNN3S8aekut1QDndDVtE+mOxnHZAGbAQc5tdi82jWIxlxS1R1Tuiadgi0g94BGiLGdqHVfXJ6lK1RWQccKOqTnPbdwBbVfV+EdkPy5YrBEqB81V1kYgMBRLD4bcCl6pqtd/O0A1714Ru2LsmdMPeNaEbttGyxd61Puds2744dMOOoqrTsaB/Kr91t9TnXxa5PxOokhQQfU7K/pNStu+I3F+AxZpSX/MnoGrlWyAQCOQAoRA1EAgEAvVCLnu4IBigQCAQaLTkeieEYIACgUCgkRJWQIFAIBCoF3I9BpTTWXBfd0TkSlV9YtfPzF0dDV1+Xeho6PLrQkd4D42TnC9E/Zpz5a6fkvM6Grr8utDR0OXXhY7wHhohwQAFAoFAoF4IBigQCAQC9UIwQLlNXfiLs62jocuvCx0NXX5d6AjvoRESkhACgUAgUC+EFVAgEAgE6oVggAKBQCBQLwQD9DVDRKoUH6fbFwgEAtkmGKCvH1NquW+3EJE2Nd08yH8zcv+mTOUF9gwR2SAi66u71ffxBRoW4cr3a4KIdAa6Ac1F5FAqJ722AVp4UDEXUCe3O7DF3W8FLAd6Zyi/a+T+hcB9Gcqrd0TkTGycfMVEX1X9nUf5PYC9iPzOVXVChmILsc/1dqAI+F+3fQl+vkcViMi+wDJV3SEiJ2GDKJ9T1fTz63MQETke2E9VnxWRTkArVf2yvo8rVwgGKEcQkS2QtnWtAKqqma4izgQuB3piI80TbAH+J0PZqGovABH5M/BfVR3ttoeQZi7TnqjwIGOXiMg9qnqLu3+qqr6VJT2PYSfswcBT2GTfjFeiEfn3AhcAnwJxt1uBjAyQqsad/NNU9ejIQyNE5EPg3kzkp/B3YICI9AGeBkYDLwDf8SFcRI7BBl4eCDTBJh1v8/BbS8i/HRgA9AWeBQqAvwHH+ZDfGAhp2F8zROT7qvpKFuVPU9UBu9q3B3I3Au9iBnmwu1+Bqv6/TORH9MxQ1SNT7/tGRGar6mGRv62Af6jqaZ7kzwcOU9UdPuSlkf8h8BDwiqqqiFwAXKeqx3jUMUNVjxSRYUCJqo4QkY9V9QhP8qdhq+lXMUPxQ6CPqt7qSf5M4AhgRuKYE5+3D/mNgbACylGcyyzqmvkqQ3nXpLsfkf9IJvIjrBeR32BXegpcCmzwIPe8yP2RHuTVN8Xu73YR6Q6sA/bxKH8RdsWdFQMEXIytHh4VkXLgQ8wN55NSEbkI+BEwxO3zOi9cVReKSJ5b2T0rIpM9it/pjLMCiEhLj7IbBcEA5RgicjbwABZHWYP58D/DYgWZ0CnD19eWi4E7gUTSwATgokyFquo70W2XuXcgsEJV12UqP0JnEbkeW2kl7keP40FPet4QkXbAH4EZmLF+KlOhIjLCydoOzBSRd4gYIVWtcvGxBzrygLNU9cxMZe2CHwNXAXer6pcisg92YeOL7SLSBPs/3QesBHwaiVdE5HGgnYhcgbnAn/Qov8ETXHA5hojMAk4G3lbVI0RkMHCRqn6tO+mKyCjgz6o612XVTcZ89u2Aob7cis5vXy2qeqcPPSk6mwLNVHWTB1k/quFhVdXnMtXh9IxX1RN9yKpGfh7wV1W9NIs69gJWY/Gf64C22HdsoUcdpwKnYRc0Y7IVU2yoBAOUYyTiJc4QHaGq5SIyRVWPylDuDar6gIg8RJqAvqpen+ZluyP/tXRyI/IzitGIyFxVPdjdHwqcoqpnO/fVG9mK1WQLEWkB3AD0VtUrRGQ/oK+qvuFJ/lBV/dOu9mUgfzjQGngJ2JbYr6qzfch3OsYAQ1R1py+ZaXQ0xz6D+VmQvQ+wUlVLIrq6qOpi37oaKsEFl3tsdAHpCcDzIrIGKPMg9wv3d44HWelIxGXOwdyHz7vtiyK6MyF6EjoV+D8AVV0hIpL+JbuPc5WMU9UFTu7TWPxpCfAjVf3Yk6pngenAILe9DAuGezFAWNwk1dhclmbfnpJY/UQNv+In4zHBYmCSiIwm2ch5cYO6DM37sRXQPiLSD/idqp7tQz72eR4b2Y67fQM9yW/wBAOUe5wDlGAugUswt0DGtSGq+rr7+3SmsqqR/w6YC0tVK05CIvI6MN6Dik0icgawAjgeuMLJzwOae5CfYCjwF3f/IuBw4BtYNtMjwDc96dlXVS9wQXZUtdiHIXXyLsZOqKMjD7XGEh28oKq+/g81scLdYtjx++YO4ChgHICqzhSRvT3Kz4+u3lR1p4s5BRzBAOUYqrotsvlX3/JF5C3Su+C8pP9igfu9I26G3vhJgLgKW2V1BW5Q1ZVu/7eA/3qQn6BMVUvd/bOwwsd1wNsuUO2Lnc4lk8iQ2hc/GWuTsWB6IZbMkmALkLF7zLk891LVD9z2NVixMcBLqrooUx0JshFvS6FMVTd5XECnUiQiZ0dq4s4B1mZLWUMkGKAcI6UgtQmWduqtOA74beR+M8y95DNV9wbgfVeHArAf8PNMharqPOBbIjIocfJz+8eISMbB+wjlItINSx0/Bbg78pjPldbtmOHsJSLPY8WJl2UqVFWXYO7CQbt67h7yR+DlyPYvMTdlC2yl7i1pwHUOuImq3SJO9qRijohcDOS5GNw1mAH3xVWYG30kloSwFKs1CjhCEkKOIyLnAkclqvOzpMNrRpO7sj/IbX6K1UPEa3jJ7siuUhwqItNVtb8n+WcBj2MZdv9S1YSr70TgJh+px87V1hNLlT4GOzl9qKrero6zVeWf+v+PFoaKyPs+XXMiMhYzdjdiJ/MfAUWq+mtP8lsAt2JZagBjgOGJpAFfuJiuqOoWn3IbA8EANQBE5ENfFeaS3Bg0BvQHHlXV/X3IT9F1AhaPOFdVu+7q+buQdRR2VX8jdhWeoA3wfZ/V5c5Pf7Sqvh/Z1xL7vWz1pMOb0axGflaq/EXkU1U9KLLdSVWL3P3PVPXATOSn6Jquqv2j3QN8XSy52OEfVHVYxgdaVfalqvq31BqyBB5ryRo8wQWXY4hINF05hp08fF4lRJuGlgFf4gL6PhCR/pjROQ+L/VxDsttvT2mJxTXySY4pbQHO9yC/Ahcsvo+IGyslNueDD0VkoKpO9Sy3gixV+W8VkT6JWpmI8dmfSKaaJxKxuJVijVtXYCvHjFHVuPuuZoNEMWs2EicaFcEA5R5DIvfLsFTUc3wJV9c01DcicifW/HI18CKWajrFV9adqr4HvCciz/oMdNfAWBE5D+vPlg03wWDgZyKyBDtxJ5rO+lrJZavK/w6si8NdWAcHsFX0/wAZ1ZKlYbiItMXiiiOw1e51HuV/7DIFXyU5zfsfmQhV1cfdCmuzqj6U4TE2aoIL7muEWHv+7aq6QUQGYOnMC30UP4rIOmx19SDwH7eKWKSq38hUdoqeI4HfAHuTPGbAayGqSwZpiV0ElOCvK3lC/l7p9rskAl/ys1LlLyKHA7+msj3UHOCPqjozU9l1iYg8m2a3qurlnuS/p6qDfchqrAQDlEO4NM2bsMAxwDSsMG6iiLTVDFq1iMitmKutHHgOG88wHquDmKqqN2R47AXAGVjtzAnAW267h6qWZyI7Rc884BbgE+y9AKCqPopd6wUXXzoXuNhHkkNdICKHquonWZJ9H7BIVR9L2X8d0NVXEkI1ur25RUXkbszwv0zyCmtGtS/6mhEMUI4gIldjzQpvwgwPWPxnOFa9fouqHp6B/E+xYsqWWJpuV1Xd5gzHTHVtbnzgsovOxozR0cBYVfWSfioik1Q1a/NU3AqrWnydPJx77DtYvOwMbPbNP1T1XxnK3Q/L7FqPrUafxIpnvwB+6vHk+j7QAXgFeNmlyXvBfVcPSb1wEZEYMFtVD/Gly8k9CEvYuAjYpBmODonIfS/NbvWYRt7gCQYoRxCRz4DjVHV9yv6OWJuW61X10QzkR9Nlk2aqpEtt9oVYx+fzfMWCROQ0LMHhbZK7PI+u9kW7Jz/dSSOiJrOTh1hzyouA04H3sKvjEaq6dyZyI/InYivcRLzkWuBfmBEarslD5DLV1QOL+12AufpeVtU/eJA7t7oLopoe200de2Gfw0WYm3UvYICGPm11SkhCyCFSjY/bt05ElmRifBxtxXpfxYA2YmMfwGIbbTOUnXbGUJa4BBvN3IpKF5xi0zIzpg589mOA94Hj1Y1mFhFf/dnARj4/4eRepaqvuv1vicgfa3jdbqOqy4EHReRN4GbgLiBjA4QlUOynqguiO93qrria19Qalw3YFmuk+j21vn9f+jI+InI08ASwL+YqvlxVP/Mhu7ERDFDusFlEDlfVWdGdLuDro9J/EvB9d38yyanLPtJzE6nR+2FxpYQr6Sz89IJL0N+3CyaKZH8kd3/M3fO2iCzCToJ5HuVH3Vaba3gsI5wxuAD7Hm3BVnK+YjO3AW+Kddye7vYNwIzctR7kF2Hp3F2w7+0C/JY6jMLq1SZgruiHsRVvIIXggssRROR4rIN0okuyYqnMPwIuVdWJHnTkYUWhf89UVg06xgDnq+pmt90Gc81825P8p4H7NAvt8538OhnJ7eQfh7mAzgNmAq8lVi8ZyNwOLMRWtvu6+7jtb6iql4FrIjIVM56vaobTequRfwgwDEhcbMwB7veV+ODSu8/D/v99sLlSp6vqFA+yU7tFZPV71JAJBiiHEJGuwNVYequUkHMpAAAR1klEQVRgac2jVHWVRx1e26WkkT8POExdF2CxYWuzVPUAT/I/AfbHTqw7qEyP9vIDr0sDFNEZw0ZMXKiqP85QVtr07gS+0rydrgJsxavAAlX1MTYknZ5W6qkDRTXyO2OruYuAXpnWyrmV7Y2RXfdHtzOtM2pMBAP0NUNEfgtspWpqaKq7Zk/l3wZ8F8vqwt1/TVWHe5K/b7r9vtKwRWQZlj0mWBA/qW2K+ptFMxpbQfxT/XdZyDoicjqWYfcV9r/qCVyhqmM96hiENTptpaq9nTv6Z6p6tS8dTk/LxGcgIntlaqSrqS9K4K3OqDEQDFCO4K7s030YXivkRWRpmt2qqr19yHc6BmK1QAq87yv118neG1jhCl2PxxIS/ubRgNY0kltVNePZTE7PidhV95nAFOyC4A3NsBGmJHdTT3oIv4W084CzVfVzt70/Zkx99oL7CPgeMDqSwTnHVwxQRI4FniLLBi5QPSEJIXc4qy6UZOpeqCXFWKdndX998jow0K2EngP+DbyAp/+fuhk0InKcqk6KPuZiNl5Q1fHAeBeXOxkrEn4GS5/ORG5d9R9bkzA+Tu/nIlLkW4mqLpXkeT1euqo7HsKSA0Y7XbPEGuh6QUS6APcA3VX1267eaJCvkoTGQDBAOYJP3/yuEJEDsHEJ0RkrL3iS/UssjvUadtX9ioiMUtU/+5APlKtqqVjT1odV9RER8TUmO8oIksdNV7dvjxEbWzEEWwkdiYcBhCLSoabH06X676b8RPr+HOdGfAW70DgfW8n5ZKlbpagr3L0G8JrOnGUD9xcsqSjRgfxzbKUbDJAjGKAcoQ5dJ7/F5p8cgNWknA5MxFYRPrgSm1+01em7B0vz9mWAykTkfOAHWPsasKF9XnBxh2OBTpLcTr8NHtOlReRlrEvEf7G03XGplf97SCKDMt2YT8XGi2dCNH1/E5XpxVuAzhnKTuUqrAtID6wYeyzwC4/ys23gClX1FRG5GUBVy0TEp4Fr8AQDlCPUoevkAqAfMENVfyA2/fNxj/KFyjb6uPs+Zx5fjq2w7lPVRSKyD9Z92xdNsCLXfJLb6W/G4hG+eBbr/eb1hKSq+/iUl0b+D6p7TESOqO6xPdS1Fis8zhbZNnDbXCeTxNj1Y/BT09doCEkIOYpLDY26yLzUWojIFFU9SkSmAydhGXGfeAzs3oSls0az4F5U1ft9yK8rotlQLk26lY9EBxE5WVXfleS5TxX4StGtLpahqhN8yI/o2R8rrL0YKFHVfh5lP5Jm9yZgmqr+05eebCHWV3AEVss0Byt6/Z6qzq7XA8shwgoox3A+9geA7sAarEfVZ1S2vs+Uj8X6sz2DNT3dTOVcl4xR1fvE+ql9E1v5XOUjC84lHfwG2IBVlj+OZdotxNJ/fXcY/r2IXIXFBKZjrYweVNVM29mcCLxL8tynBAr4qhGJTvpshnWnmI4lPGSEiPSksnlnHtALmyCb8aiHFJphruJEO6HzsNq4n4jIYFXNqCtCtg2cqs5w2Y59sd/CfFUt3cXLvlaEFVCOISKzsJPE26p6hIgMBi5S1SuzoKsP0Mb3ydt1P+hJ8ryejK76xLovv4jFYn6BdQ1PNNm8XT2NLI/om6mq/UTkEqx9zq+B6b7S4avReV62ulSISC/MbXlRhnImYLGel4GXVPUzsT5q3l1/IvIucFqiwFVE8jE32anYqv2gml5fC/lPkN7A9cLGQeyRgatudZsgFKJWElZAuUepWgPSmIjEVPU9EbnXpwIRuRDYV1XvFpFeItJfVafv8oW1k307lojwJZVJFYqtVjKhdSKTTkSuUNVE3OdNEfl9hrLTUeAq/c8FRrrMuyyoSeIhKl2XvllGZVubTNiCrcrbUhkjy9ZVbA9sfEgibtISS2mOi8iO6l9Wa/oAJ0cM3KNEDFwGctOtbhP4XOU2eIIByj02ikgrrJHh8yKyBmsX7wURGYlljZ0A3I11Q3gM6zvng4uxnmM+ThBRohliqYFcb002IzyOjUOfBUxwLW6yHUD2ZuFEZASVhiGGJZ7Mqv4VtUNVz3Sp3t8D7hWR3kB7ETkyC27Q+7CR4uOw/80JwD1iA/ze9iA/KwYu03ZKXyeCCy7HcD+uYuykcQl2pfm8qq7zJH+Gqh4pyfOBZmkGw+5S5P8DuNJlMHlDrMnmPOxE1Nfdx23vr56abNagX7CBbk9mUcdXvjpSiMiPIptlwOLUwlpPerpj8aALgS6qWmMvuj2Q3w2LXwkwRVVXeJT9E+C3wDgiBg5z9d6hqsOqf3WtdZyJxW+jCUVeumk0BoIByiFcVfwYVf1WFnV8BAzCAq1HujTRtzUyoC5D+f2xbgWzSR4YV6NfvBZy0/aAi8jP+khuHwZCam65tL+qNs1Qfm9fGZO7oVOw1UNnVV3kWXZ7rOFp9ATuLZMvywbuMaAFMBhr+fM9p+MnvnQ0dIILLodwS//tItJWVbPl7hmFxRk6icid2IygOz3K/ysWy/gEj66xujAwACJSXbKEYPNjMiXbLZdex3VrEJG/q+p52VAiIs8Bv8RWV9OAQmwYnZdmrU7HT4GhWELLTOAY4AM8ZPJFKAFWYgauj4j08WjgjlXVw0RktqreKSIPEOI/SQQDlHuUAJ+IyFskd6vOaOKoiPwHuFpVn3M1QN/CTqrnq+qcTGSnsF49dYyOIiIbqLlTRI0taHaDLlh1/4Y0ejIe3KeqS7K80o3GkTLtelATh6rqZhG5GAvc34QZIp+f/VAsNvmhqg4WayHl7WKpDgxcYnrrdueqXA9ktVC4oREMUO7xb3fzzV+AsSLyVywdd24WdABMFZG7sAaPURdcpsV3hRm+vra8gRWdzkx9wAXDMybLK12t5r5vmri06HOAR9W6k/vWV6KqJSKCiDRV1Xki0tej/KwaOOANV3N3H5WTXZ/yKL/BEwxQjqGqfxVrUtlbPU79dD2p/o2NO54mIv9LxEXmcdVylPt7UlQ9GaZhp7ascZlYzSK7vPjua/LPq+rFPnQ4srLSBQ4Xkc3YSqi5uw+eewpiJ9KvsAr/8S4bbosn2QmWuRP468BbbhXsLUZDlgyc2DiSpap6l9tuhbmk52Hu6YAjJCHkGCIyBJug2ERV9xGRfsDvVPXsXby0NrKbYN0ELsYKCaMGyOeVX9ZwWUUPYW6TdVgq7efqaeJqXZGSpZb4EYqqZtwRuz5wiQgF6ibhZkH+iVhG6H996RCR14AfA9dibrcN2Hv4ToZyZwDfUtX1Yi2RXgJ+haXCH6iqPnsKNmiCAcoxXHzmZKw7ciJN+hNVPTRDuWdg/vnRmEHzPacnoacTMBzooapnic1AOUpV/+JJ/kysUHCs6xRxKnCeql7lQ362EZFzgJ6qOsptT8F6hCnwa1V9tabX5wpi3S4uBfYmuePF9dW9Zjflx4DZ6qlHYS30eTNw0bIGERkFFKnqHW57pnrsl9fQidX3AQSqUJYmLuDjKuFWLOHgN9kyPo6/AOOxdiYAC4AbPMovU9UiICYioqpv4XFGTx1wE24AmqMJ1urnJKw7c0PhP1gbmwVY+5rEzQtqoylmOdeed8Q6jVQk36jqeFUd7Wl1lefiYwCnYL3/EoSwR4Twz8g95rjMojwR2Q+bUeIj++qbGR9Z7eisqi+IyDCnt1T8zkDZ5Ip1JwLPuU4R2eiEkC2aqGp0LPpEtSFx6937aii08BCv2hXdgLlulRiNk2XsjlbVchGZlaW6qRexuNhaLBPufajovRjGMUQIBij3+BW2WtmBDYkbg7m0GgrbXIJAYgbKQPwGp8/FAvjXAj/E3CZ1Ms7cE+2jG6r6y8hmpzo+lkx4QUR+jGUNRrMdMx5ZESHbccmsGDjXY/EdJ3+sVsY5YtjvO+AIMaAcQ0SOUNVsjJiuE0RkADbk62Cs91gPzPXn5T2JyD2qesuu9uUqIvI8Ft97MmX/z4CTNMNu1XWF2KiKe7GLi4qms75aCdUFLu5TBVUdX9fH8nUlGKAcQ2yWTjesRfxLWazXyRou2+5ALPX3U5+ZUeJ62aXs89bLLtuIDRp8HVs1JJp39geaAueq6ur6OrbdQUS+AAap6pos6jgGG+h2IBYrywO2eUwlD9QzIQkhx1DVwVhAugh4QkQ+EZHf1u9R7R6qulNVZ7lizuNE5M1MZYrIz0TkY6CviMyI3BYAn2Z80HWEqq5R1WOBu7Bu24uxrMRBDcX4OD7Fhhlmk5HY0LsFQHPgp26fF0TkGBGZKiJbRWSniMQjdVOBOiCsgHIYETkUy5q6QFWb1Pfx1IRzZzyKTXJ9Hfg91heuOXC3qr6Sofz2QEcn9zeRh7Zk8yo8kB4R+TtwEJbhFY0BeUnDdjqmqeoAsV5qh7l9k50B9yIf6+L9KjAAiynu11DcuY2BkISQY4jIgcAFWOfcdVjBqM805mzxMJax9wHwbWAKcKevDguqugErFDxfRA4BjncPvY+NLg/ULf9xt2yy3blzZ4nIfVjTUK+Zgqq6UETyXKeNZ0Uk44zTQO0JK6AcQ2xcwhvYjJKpqlpSv0dUOyQyX8htL8Kmrnr9gonIL7CR3K+7XecAo9RNSw3UHyJytKp+5FHeXsBqLP5zHTaO/VFVXehJ/gSsKe/TmHFbCVzWUOKJjYFggHIEV7h2D3A51mNLsHYzzwK3qmppPR7eLnEG59rIroej26o6usqL9kzPbKzN/Va33QqYnHDRBLKL61BwHpbdOEZVP3NdNm4B2mfascPpSO0W8RHQGcu2u0lV/y9THU5uVg1cYNcEF1zu8EegNbCPqm6BinYn97vb0Ho8ttowCTi/mm0lufo/EwSIGuNSPI6yDuySp7AxD1OBR10SyEnAzb4MAxb3vDCy3RTLFGyFXZBlpCeNgRtPpYH7AAgGqI4IBih3OAubiFmxJFWbt/JzrItuThsgVf2B2Jybc1X1777li0i+qpYB/wt86ILgAN/Fkh0CdcPRwGFqIyWaA2uBPqq60qOObHeLyKqBC9SekIadO2i6eIkLjjYIP6k71mt3+cQ9Y4rTcR9wJbAda3NylarenyWdgarscJ8zqloMzPdsfCD73SLSGjjXkqchtUNq8IQVUO7wqYj8UFWfi+4UkUuxFVBDYYyIXItl70Xbm2RaX1HhZlPVqZgLKFD3HODGDYB9Jn3ddmLekI/GsB+JyBXVdIuY4kF+Y2mH1OAJSQg5goj0wObFF2PTExWb1tgc+K6qLq/Hw6s1IrI0ze6MW7SIyDJqGPfsK907UDMism9Nj6vqFx50ZLVbRGNph9QYCAYoxxCRk7E+agLMVdV36vmQcgIRWYkVuqZNONAGMlCvsVAXPfkivwWw38K7NT1/N+Q2inZIjYFggALeEZEDsCr5ipHZqvpChjKr9IAL1B8NvScfZM/ABWpPiAEFvOL61p2GDSsbA5yOze7JyAARUq1zAuemugrYPxILAishmFY/R7VnOIMTjE49ElZAAa+IyCdAP2CGqh4uIt2AxzOdsSIiHVwqbqAeCT35Aj4JadgB3xS7NN0yEWkNrMIKFzMiGJ/cQFU3qOpCVT0fS5A51d1C9lhgtwkGKOCbj0WkHfAM5pKZQmWgN9BIcD35XgF6u9srInJ1/R5VoKERXHCBrCEifYA2qhoMUCMj9OQL+CCsgALeEZELReRW19SxSET61/cxBbwTevIFMiZkwQW8IiIjgQLgBOBurBvCY1hRbaCBE3ryBXwSXHABryTqQ6LzgRpafUigeqL1PyIyEPgmtvKZ4FokBQK1JqyAAr4pdTNjFEBEOgLl9XtIAY+EnnwBbwQDFPDNKODvQCcRuRP4PhDa5DQeOonI9dU9GHryBXaHYIACXhCR/wBXq+pzIjIdG3UswPmqOqd+jy7gkTxsbk5IOAhkTIgBBbwgIt8HhmOB6PtyfYR4YM8IPfkCPgkGKOANN63yNuAMLEuqIvYTXDONg2hySSCQKcEFF/BJKZZ23RRrThmSDxofp9T3AQQaD8EABbwgImdgA+NGA0eq6vZ6PqRAFgg9+QI+CS64gBdE5H3gKlWdW9/HEggEGgbBAAUCgUCgXgi94AKBQCBQLwQDFAgEAoF6IRigQCAQCNQLwQAFAoFAoF4IBigQCAQC9cL/B9T56w0j4W4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aAAAAE/CAYAAAAABhfPAAAABHNCSVQICAgIfAhkiAAAAAlwSFlzAAALEgAACxIB0t1+/AAAADl0RVh0U29mdHdhcmUAbWF0cGxvdGxpYiB2ZXJzaW9uIDMuMC4yLCBodHRwOi8vbWF0cGxvdGxpYi5vcmcvOIA7rQAAIABJREFUeJzsnXd8VMX6/9+zmw1pkEZCEgg1FOk1NKnSmyhekF7tWECkKE26KIgoKuq9gkpX6SAEbuggHQSBUBIgZNMT0svuzu+Ps0l2s5sQhIjf+zvv1yuv7J6Zec48c3bPc6bsfISUEhUVFRUVlb8bzZOugIqKiorK/5+oAUhFRUVF5YmgBiAVFRUVlSeCGoBUVFRUVJ4IagBSUVFRUXkiqAFIRUVFReWJoAYgFRUVFZUHIoT4jxAiVghxqYh0IYRYLoS4IYS4KIRo+iCbagBSUVFRUSkJq4AexaT3BGqa/14GvnqQQTUAqaioqKg8ECnlISCxmCzPAj9IhROAhxDCvzibDo+zgirFkxt/q1S3nbgW/FZpmicrp/Q/LgZT6T4T3ZXOpWq/iWd8qdoHSE4pXR+OC7dStd/bI7ZU7QOkpZYpVftB7wSUqn0Al3dWike18TD3HEefGq+g9Fzy+EZK+c1DnK4icNfifaT5mL6oAmoAUlFRUVHBHGweJuAUxl7ALDYAqgFIRUVF5X8Vk/HvPFskEGjxvhIQVVwBdQ5IRUVF5X8Vo6Hkf4/ONmCEeTVcK+C+lLLI4TdQe0AqKioq/7NIaXpstoQQ64COQHkhRCQwC9Ap55FfA7uAXsANIAMY/SCbagBSUVFR+V/F9PgCkJRy8APSJfDGw9hUA9A/kOkLlnLo6Em8PD3Y8tPXf8mGW/um+M98GTQakjbuJf7rn63SPQY8g9/UMeTGJACQ+MMOkjbuxbVVA/ymv5Sfr0yNStx9azGpISdszlGuYxMqfzgOtBri14UQveJXq3Tvf3Wm0vSR5EYrKzdjV+0kft0+AJrd/oXMq3cAyLkXx40xC2zsu3dsQtW5YxAaDbHr9hH1xWardJ+Bnag8YwQ5ZvvR3+8mbu2+/HStmzONDi4n8bffifjgOxv7FTo1pMmc4QithltrD3Dti+1227Ji72DafPc2+3pMJ+lCOMJBS/Ml4/BsUA3hoOH2piNc/Xyb3bIuTzen/LRXQasl5efdJH+30Sq9bP+ulJ80DkOsch3ur9lGyi+/Ke03cSwuHYIBSPpqLWm/HbSxX9rXoHLHhrSfrbTRn+sOcOZL+21Uo1cLeq18mw29ZxB7MZwKjavTadFYAISA3z/dzK3fTtsta4lz2+Z4T3kNodWQ8utv3P/3Bps8rt3b4/nacJCSnLBbxE5ZVKxNtw5NqTjzJdBqSNwQQtxX1t8FzxeewX/a6PzvQsLqnSRu2AuALsCHSoveRBdQHqQkfPSH5EZar+LTVKmHY4eBoNFguHQEw+k9Vum69v9CG1hbeePgiHApS+ZXE5S0p59HW7U+ALknd2EMe3AbPRSPsQdUGvytAUgIUQlYAdRFmX/aAbwnpcwpxXOmSSndhBBVgR1Syvrm408DS4FyKKs3lkspVzzqeR5DlenfqytDBvTj/bmf/DUDGg0BH75G+IjpGKITqL7lU1L3/U72jbtW2e7vPIx+tnWASz/xBzf7KMu5te5u1Az9lrTD5+yeo/K8VwgbMotcfQJP7fyY5L0nyboeaZUtafsR7kz/1qa4KSuHP7tPKNaHagte4sqLH5KjT6D+rsUk7TlFZiH7CduO2g0uAJUmDyblxOUi7AuaLhjFoUELydAn0mX3XKL2niU17J5VNgdXJ2qO607CmRsFdvu2ROOoY2/nqWidHel+cDF3Nh8jI7LQEmyNBp/pb3Bv3DQMMfEEbvic9NAT5N68Y5Utdfch4udbf/Rc2gdTpm4Qd59/DeGoo+LqT0g/fAqZnmFlvzSvgdAIOs4byZYhi0jTJzJoxxxuhZwh6br1vLLO1YlGY7oTfbagjRKuRrKh9wyk0YSLrweD98wnPOQs0ljMDVGjofwH49G/PBVDdDwV139ORuhxcm8VtJdD5QA8xr5I1IgJmFLS0Hh5FG3PbLPinFcJHzaD3OgEgrYtJSXE9ruQvOMwUbNW2hQPXDqB2C82knbkPBoXJ6Sp0KIuIXDsNJjsX5ch05JwGjwN462LyMSCqY/cQ5vIzat/o05ofJV5ek3V+mh8AslaMw+0DpT51ySMEZcgJ6t4nx6Gv3cRwkPzty1CEEII4Fdgi5SyJlALcAPmP6Ldhw6iQgg/YC3wqpSyDtAWGCOEeO5R6vK4aN64Ae7lyv7l8s6NapF9W0/u3RhkroH7Ow5Rtmurh7ZTrmdb0g6eQWZl26S5Nq5JdoSenDvKORK3HsGjW8u/XOfCuDUJIitCT7bZfsLWI3h2Dy5xedcG1dH5eHD/4AW76V5NapAWEUP6nThkrpG7W09QsXszm3z1przAtRU7MGZbPCNJiYNLGYRWg9bJEVOOgdy0TJuyTg1qk3snCkNkNOQaSNt9ALfOrUtUf8egymSeughGEzIzm5xrt3Bt19zax1K+BhUa1yA5IoaUO3GYco2EbTtB9W62bdRq0guc/WoHhuzc/GOGrJz8YONQRveAxbgKZSzby2AgffdBXDu1scpTbkAvUtZvw5SSBoApMblYmy6Na5JzW0+O+buQvP0Q5UrYRmWCAhFaLWlHzivnysiy+S5o/Koh78ciU+LBZMQQdhptjUZF2tTWboHh2imlrHcAxnvXlV6KIQcZdxdtlXolqluJkaaS/z0B/s5VcJ2BLCnl9wBSSiMwAeXGf0oIkd/yQogDQohmQghX8/5Dp4QQ54QQz5rTRwkhNgkhtgN7hRBuQoj9QoizQog/8vIVwxvAKinlWXNd4oHJwHtm+6uEEC9Y1CfN/P9hz/NE0Pl5k6uPy39v0Mejq+Btk69cjzYE7fqcwBXT0PmXt0l379Oe+9tth30AHP29yNEXPPHnRCfg6O9lk8+jZ2vqhiyj+srJVufQlHHkqZ2fUGfbR3h0t70hOPp5kxOVUGBfb9++V6/WNNi3lJrfvIdjgNlHIagyaxR35q62W3cAZz8vMu4V2M/QJ+Ls52ld9/pVcAnwRr/PugcYueMkhoxs+l5YQe/Tn3Ht653kJqfbnENbwZvcaIvrEB2P1te2nd26tSVw81f4fTodBz8fALKv3sKlXQuEUxk0HuVwDm6Un5ZHaV8DVz9P0qIKfviepk/ErVAbla9XBbcALyL2n7cpX6FxDYbsW8TgkIWEvv998b0fwMG3PAbL9oqJQ1voc6urWgldlUoE/PApAT99hnPb5oXNWOev4E1uVEEb5eoT7H4X3Hu2oebu5VT+cmp+G5WpXhFjSjpVvp5GzZ3L8J82GjTWt0zh6oFMTcp/L1OTEK72e2WirBca9/KY7l4FwBR3F23VeuCgAydXNIG1EWU97Zb9q0ijocR/T4K/cwiuHnDG8oCUMkUIcQdlKG4gMMu8dUOAlPKMEGIB8F8p5RghhAdwUgiRN8jfGmgopUw094KeM9srD5wQQmwzT4oVVZfCd6fTKEODxZH1kOdBCPEy5l8Xf7lkHuNGFDuPV3oUqmLq/pPc334QmWPAc0hPKn48gYhhH+SnO/h44lS7KqmHzhZh0PY3Z4VbITnkFIlbDyFzDPgM6061ZW8RNmgmABdbjiM3JgnHyhWovWEumVdvk307ujjzNk/RSSGniN9yGJljwHd4N2ose4srA2dRYVQPkv571iqA2dTejn2ryygEjT4cxqm3bYdlvJrUQJpMbG88Hkd3VzptmUHsoUuk34mzzmjvJIWcSA89QerOA5CbS7lBvfFdMImoMVPIPHaWjAa1qbT2U4yJ98m6cAVpKDycUrrXQNipv5V9IWg3axj7Jtq2EUDM+Zus7TIVz6AAun76CrdDL2C06CXZYLe5Cjmk1aCrUpGoMZNwqOBDwOolRD73MqZU2weAvDo+yGbKvpMkb1O+C15DexC45B1uDZmO0GpwbVGX673fJicqjipfTMHzhWdI2hhSfJ2LQFu7BYbrZ/PPb7pzBWOFqjgNmoLMSMWkv/VYFw0oJ/lnzwH9nT0ggf2OuAAOAP8yvx8IbDK/7gZMFUKcN+dxAiqb00KklIkWNhYIIS4C+1C2f6jwF+pSEh8e5jxIKb+RUjaXUjb/u4JPbnQCOv+Cp2UH//Lkxlpv4WRMTkXmKE89Sev34NwgyCrdvXc7UvYeB5ubnoLSIyl4mnb0886f6LZ3jri1Ibg0qFFQxxjlqTHnTgypxy/hUr+arf2AgidVR3/v/MUGeRiS0vLtx67Zh2vD6gCUbVYbv9E9afL711SeOZLyL3Qk8P1hVmUz9Im4VCyw7+LvRVZMwXCOg5sT7nUC6fjrdHqdXIZ30yDarnoXz0bVqPxcG6JDLyINRrITUog/FYZno+o2bWSMjkdn0Wtx8CuPMdY6KJrup0KuclNO2bSbMvVq5qclrVzH3edfJ2rcNECQe8d6fqq0r0GaPhG3gIIelZu/F+kxBU/7jm5OeNeuxPMbP2DksU/xa1KD3v+ZiG9DaztJN6LIzcjGu3YlmzayxBATb9XLc6jgg7Hw5zYmnvTQY2AwYrgXTW54JLrKFYu0mRsdrywgMKPz9y72u5C4bi/O9YPMZRPI/PMWOXdjwGji/t4TONevYVVWpiVb9VpEWU9kuv1hQYdazTFeO2nt86ndZK2ZR/bmzwCBKfkxb1OkDsHlcxmw6i8LIcqh/HL2FJAghGgIDALW52UBBkgpG5v/Kkspr5jTLB95hgI+QDMpZWMgBiVYlbguQDOUXhCAAXPbmOeuHP/ieZ4ImRfDKFM1AF2lCgidA+592pO673erPA4+BV+asl1a2kzKuvctevgNIP3CdZyq+eMY6IvQOeD17NMkh1h/uXS+Befw6NaCrBvK5LjW3RXhqHS+HTzL4taiDplh1udPO38Dp2r+lDHb9372aZL2nirSvme3FmReV27QN8Yv41yLVzjX8lXuzFlN/M8HuLvgJ6uySedv4VbND5dAH4ROS+CzrYjaU9BBN6Rmsq3eq+wKfoddwe+QcPYGR0ctIelCOBn34vFtq3SWtc5l8G5Wk9Qbtj/4zrp0DV2VijhUrAA6B9x6diQ91Ho1obZ8wQ3etVOrggl3jQaNuzIP6FirGo61q5Fx1GoAodSvQcyFW3hU9aNcoA8anZZa/VoRHlLQI85JzeS7Rq+xus0EVreZQPS5m+wcs5TYi+GUC/RBaJXbS9mK3njU8CflbqEeYiGy89vLDxwccO3ZgfQDx619/u8xnFs0VprIoxy6qpXIjSz6t44ZF67jaPFd8OjbnpRCbWT5XSjXNZism3fzy2rd3dB6lQPArU1Dsq9bLyAxRUcgPHwR5bxBo1WCzE3beUfhWQGcXJReTv5BAU6uysvyFdGUr4jp9p/FttFDYzKW/O8J8HcOwe0HFgkhRkgpfxBCaIElKHMxGUKI9SjzMO5Syj/MZfYAbwoh3pRSSiFEEymlnSVZuAOxUspcIUQnoMoD6rIC+F0I8auU8rwQwhtlMcRUc3oESkDaiLLDq+4vnucv8d6sRZw6d5Hk5BSe6T+M18cOZ0Df7iU3YDQRNftrqq6eg9BoSNoUQvb1O/i+M5TMP66Tuv8k3qP6UfaZYKTRhDE5lcj3luUX11X0RefvQ/rvdmU/8s9xZ8a31FozCzRaEjbsIyvsLgGTBpN+4Qb3Q07hO6Y3Hl2DkUYjhuQ0IiYsB8ApqBJVPnpdGR7QaIhe8avNyi2MJiI++I46a2citBpi1+8nM+wuld57kfQLN0naewq/sb3w7NYCaTBhSE7l5oTPS9xE0mji3PuraL9uCkKrIXz9QVLC7lHvvQEkXghHv7eooUe48X0ILZa9QrcDHyGEIHz9Qe5fuWub0Wgibv4KAr5dgNBoSNm8l5wbt/EaP4Ksy2FkhJ7AY/izuHRqDQYjxvupxLy/BADhoKXST8prU1oGMVM+gsJzKKV8DaTRxMEZq+n302Q0Wg1/bjhIYtg9Wr47gNiL4VbBqDD+LWrR5/W+mAxGpEly8INVZCWlFX9RjCbiF3yB39cLEFoNqZv3kHvzNp5vjCD7chgZB06QefQ0zm2aUWnLt2AykbDkW6UXWYzNqJlfU/2HD0GrIWnjPrKv36HCBOW7kLLvJOVH96Vcl5ZIo1H5Lkz6TClrMqGf/x+qr5kHQpB56SaJ6/da25cmckLXU+a5t0FoMFw+ikzUo2vVF1PsbYy3LgLgULsFxmuFllhrtDj9a5JiJieL7D3/efw9kX/4MmxRzPTF4z+ZEIHAl0AdlB7GLmCSlDJbCFEBuAfMlVJ+aM7vDCwD2qD0hiKklH2EEKOA5lLK8eZ85YHtKIHiPMqqtp5SyohilmG3Bz5BCSpVgVFSynXmtArAVnMd9wNvmm088DzF+a/uhv1g1N2wH4y6G/aDUXfDVsi+FFLie06Z+l0f+XwPy9/6OyAp5V2gbxFpMYXrI6XMBF6xk3cVijhS3vt4lEUJ9uy6mf9HAPUtjh8CggGEEG8A7wshfpNSJpnrYrlueVpJz6OioqLyj+EfvghB3QkBMP8A9S//CFVFRUXln4jya5d/LmoAUlFRUflf5R8+B6QGIBUVFZX/VdQhOBUVFRWVJ4LaA1LJo7RXqdU+ubxU7d9u/1qp2gdYm267Vc3j5Iy8X6r2P0woXfsAH2hLt40mxIeWqv0Wxse3X11RRJbyasfEhYkPzvSIdHznMRgxFrPzxD8ANQCpqKio/K+iDsGpqKioqDwR1CE4FRUVFZUngtoDUlFRUVF5IqgBSEVFRUXlSaD+EFXFLm7tm+I/82XQaEjauJf4r6116j0GPIPf1DH5OvWJP+wgaeNeXFs1wG/6S/n5ytSoxN23FpMaYr3L8oOYvmAph46exMvTgy0/ff3gAnZwebo55ae9ClotKT/vJvm7jVbpZft3pfykcRjMEgT312wj5ZffAPCeOBaXDorCadJXa0n7zXbn7RodGtJ91nA0Wg3n1h/g6FfbrdKbDX2G5iO6Io0mcjKy2DHt38Rfv4dGp6XPgrH4N6yONJnY8+GP3D5xxcZ+kw5NeWn2y2i0GkLW7+WXL62vQb9x/ek2uBtGg5H7iSl8PmkZcfeUHZ1Hvj+a5p2bI4SGC0fO8e2sbx7YXm07tWLqvAlotRp+WbONf3/+o1X6iFcGM2BoP4xGI4kJScx4Zz76yOgirCn4d2xI07nDERoNN9cd4MoX2+3mC+wdzNPfvs2eHtNJvBhOlefa8NTrffLTPZ4K5Lfu00m+fJvu3TqydOkctBoN//l+HYs/tt4kxNHRkVXff0bTJg1ITExi8NDXuH07Ep1Ox1dffkSzZg0xmSQTJ87k4CFlN2udTsfyz+bRoUMbAoUjdxetJXGX8pl179iEqnPHIDQaYtftI+qLzVbn8xnYicozRuTLcUR/v5u4tfvy07VuzjQ6uJzE3363K89eoVNDGs8Zrmw6u/YA14poo4q9g2n93dvs7zGdpAvhCActzZaMw7NBNYSDhtubjnDt82025bw6NSZo3miEVoN+zX7ufL7FKt1vUEeqzxyeX/97/9mNfs1/catXlZqLX8LBzRlpMnF72a/EbT1mt25/mSckNFdS/tEByCyFcBiYL6XcbT42EBgjpezxiLZ/QtlM9D6KpMJPUsp5DyjzHBAkpfxYCDEPiJdSLhNCjAF2SSmLv1vkodEQ8OFrhI+YjiE6gepbPiV1n61O/f2dh9HPtg4O6Sf+4GYfZTm31t2NmqHfknbY3gbhxdO/V1eGDOjH+3M/eeiyeT74TH+De+OmYYiJJ3DD56SHniD3pvV29am7DxE/3/oG5tI+mDJ1g7j7/GsIRx0VV39C+uFTyPSM/DxCI+g5dxQ/DV1ISnQi47bN5dq+s8RfL9DE+WPrMc6s2Q9ArS5N6TZ9KGtHLqbp4M4ArOw+FRfvcgxZPZnv+s6wEiLTaDS8Mu81Zg2dToI+gU+2f8rJkN+5e73gGoRfvsnE3hPIycqmx7CejHp/NB+/sZg6zerwVPOneLvbmwAs/GUx9Vs14NKJPygKjUbD9EWTeGngW0RHxbJhz/eE7jnMrbCI/DxXLl1jUPdRZGVmM2jk87w7czyTXp5epE2hETRbMIrQFxeSqU+k26653NtzlpTr1rpBDq5O1BrbnfgzN/KP3d58jNublZude51A2n8/keTLtxEawfLP5tGj12AiI/WcOL6L7Tv2cuXK9fyyY0YPJinpPnXqPs3Agf1YuOADhgx9jXFjhwDQpGkXfHy82bH9J1q17oWUkvenvUVcXAJ167XjiE8rHDzd8hqGagte4sqLH5KjT6D+rsUk7TlFZqGduRO2HbUbXAAqTR5MyonLRTS8oMmCURwetJAMfSLP7J5L1N6zpIbZtlHQuO4kWLRRpb4t0TrqCOk8Fa2zI90OLubu5mNkRFpsOKvRUHPRWC4MnEt2VCLN9iwkfs9pMsKs6x+39RjX3/+31TFjZjZXx39OZng0jhU8aRbyEUmh5zGkZPDY+IcPwf2dekAPjVlp9FVgqRDCSQjhiiKb8Maj2DUrqAJMMOv6NAFeMu/WXVx9NkspP7aTNAbwK+n5nRvVIvu2nlyzTv39HYco27XVgwsWolzPtqQdPGOjU18SmjdugHu5sg9dLg+nBrXJvROFITIacg2k7T6AW2e7+7Ta4BhUmcxTF8FoQmZmk3PtFq7trOWZKjauQVJEDMl34zDlGrm8/QS1uzazypOTlpn/WudSsPuxT82KhB9TbkgZCSlkp6QTUEgkrWbjWkRH6Im5E4Mh18Dh7YcI7mZ9Df44/gc55ra9du4a3mbxNylBV8YRB50DDo46HHRakuOTKI4GTetyJzySyNtRGHIN7N4SQuce7a3ynDp6lqxM5XwXzlyigr9vsTa9mtQgLSKG9DtKG93ZeoJK3ZvZ5Gs4+QWufLkDY3aOXTtV+rfm9pZj+TZv3owgPPwOubm5bNy4lX6FpED69e3Gjz8qmpG//LKTzp2eBuCpp2rx39AjAMTFJXA/OYXmzRoBMGrkiyz6yCyXISWGREVCwa1JEFkRerLvKN+FhK1H8OweXKzflrg2qI7Ox4P7B201eAq3kcw1cnfrCQLstFG9KS8QtmIHJss2khKtSxmEVoPWyRFTjoFci88cQLmmQWSGR5N1OxaZayB2y1HK9yheJjyPzFt6MsOVZ9acmCRy4++j8y5XQs9LiCpI92hIKS+hSCBMAWYBP0gpbwohRgohTgohzgshvhRC5AnIfSOEOC2EuCyEmJlnRwgRKYSYIYQ4CjxX6DTOKAqpGRZ5PcyvW+XJgAshxgkhllkWFEIMAhoDG8x1ceQB6Py8ydUXiHMZ9PF2derL9WhD0K7PCVwxLV+n3hL3PsWLxpUm2gre5EZb+BAdj9bXto5u3doSuPkr/D6dnq92mX31Fi7tWiCcyqDxKIdzcCMrJUyAsn5e3NcXqIem6BMp6+dJYZqP6Mr4Q0vpMm0wv81SVNZj/rxN7a7NEFoNHoE++NevRrkA6/b19vMmPqqg/gn6eLztXIM8ug7qxplQRRDu2tmr/HHsIt+f/oFVp3/g3MGzRN6ILLIsgK+fD9FRBTIEMVGx+Bby2ZLnh/Tl8H+PF5kO4OLnRYaF7HiGPhFnf+s28qxfBZcAb6L2Fd1LrtyvFbe3HM+3eTeyQFwv8p6egADrZ6uAin75eYxGI/fvp+Dt7cnFi3/Sr293tFotVasG0rRpAyoFBuDurtxU58yezMnff6PmyknoyrsDioqrpXS6ovLqRWG8erWmwb6l1PzmvQKlXCGoMmsUd+auLtI3Zz8vMu8V2M/UJ+Jc6HPkUb8KzgHe6Au1UeSOkxgzsulzYQW9Tn9G2Nc7yU22lv4u4+dFtkX9s6MSKeNn+zkq36clzUM/od5371ImwDa9bJMghM6BzIiYIn35S5hMJf97AvzjA5CZD4EhQE9gsRCiPkoQaWPuwTgAL5rzTpVSNgcaAV2FEHUt7KRLKdtKKfMkvz81y33fRQls1nrJJUBKuQFFG2iQWbXV6jFTCPGyOSCe3pRyx74RxZDV29T9JwlrP4Ybvd4k7eh5Kn48wSrdwccTp9pVST1UtChYqSLsSYdY+5AeeoKILiO5+9xrZJw4h+8CRXwr89hZMg6fotLaT/H7ZBpZF64gi5D+tjZvK21y+ocQvmg/kf2L1tPuzf4AnNt4kBR9Ii9tn0f3mcO5e/Y6JkOhL5id6heljdXhuY4ENQxi88pfAPCr4k9gUCBjW45iTPBIGrRpRN3gesVWXdhpr6KEWvoM6EG9xk/x/YqfisiRZ9TOMUsfhKDJ7GGc+3BNkSa8m9TAmJnD/WuRRdos3C52fZHw/ar13IvU8/uJ3Sxd8iHHj5/GYDDg4KAlMDCAo8dPEdyyB6lnrlF55shifLB+mxRyinMtX+GPLhO5f/gCNZYpQ9AVRvUg6b9nrQKYDSVoo0YfDuPibNs28mpSA2kysaPxeHYHT6DWK71wrVzoocFeexVyIH7vaU40f53TnSaRdOgidT4fb5Xu6OvBU1+8ybV3vrT7GX8k/uE9oH/0HFAeUsp0IcQGIM0sXtcFaAGcNn8ZnFGCCMBgIcRYFN8CgLpAns7thkKmJ0gptwghygKhQogdUsqTPEaklN8A3wBcqt5HgqI1r/Mv+CA7+Je3q1OfR9L6PfhNGWWV7t67HSl7j0NJbtylgDE6Hp3FE7yDX3mMsdY3AkulypRNu/GeODb/fdLKdSStXAdAhcVTyb1jPSafGp2Iu3/Bk2I5fy9SY5KLrM+lbcfpNW80sBJpNLF3bsHNe/Svs0iMsJ6eS9AnUD6goP7e/uVJjLXdXqXR04341/hBfDBwKoYcZUK3dY/WXDt3jayMLADOHjhN7aZ1+PNkEfMQQIw+Fr+AgiG1CgG+xEXbSlS3at+Cl98ZxajnXiM3p/htVDL0ibhYPE27+HuRGV3QRjo3JzzqBNL5F2UeydnHnXar3uXwqCUkXgwHoPKzBcNveTYDKzXKf1+poj96vfVT+b1IPYGVArh3T49Wq8XdvRyJicoQ5Lvvzc7Pd/jgVm7f5MI6AAAgAElEQVTcCCchIYn09Ay2bNkNQOKOY/gOfgYw93gsfHD0986frM/DYKGkGrtmH5U/GA5A2Wa1KdvyKfxG9kDj6oTQOWBMz7KSX8/UJ+JcscC+s78XmRafIwc3J8rVCaTDr0obOfm402bVuxwbtYTA59oQHXoRaTCSnZBC/KkwPBtVJ/1OwXXL1ida9WjKBHgVW/+on/ZTfcaw/PdaN2carJlG+KJ1pJy5zmPH8M9ehPB/pQcEYDL/gfLc8R9zj6OxlLK2lHKuEKIm8DbQWUrZEPgNZYFBHtb9ZzNSylTgIPC0+ZCBgrZxslfmUci8GEYZC5169z7tSd33u1UeS536sl1a2ixQcO/75IbfALIuXUNXpSIOFSuAzgG3nh1JD7VeiactXzCU4tqpFbm3zD1AjQaNuzL/5FirGo61q5Fx9IxV2XsXbuFVzQ+PQB80Oi31+rYiLMQ6j1fVCvmva3VunB9kHJwc0Tkrc0LVn66PyWCyWrwAcP1CGP7VAvANrICDzoF2fdtzMsT6GlSrV53XFo5n/ti53LfY4y0uKo76reqj0WrQOmip16oBkTfsSHJbcOncFSpXD6RiZX8cdA707N+V0D2HrfLUqV+LWR9PYfyI90h8wJwSQOL5W5St5oeruY0qP9uKyL0FbZSbmsmv9V9le8t32N7yHeLP3rAKPghB5T4tub31uJXNoKBqVK0aiE6nY+DAZ9m+w1qGevuOvQwf/i8ABgzoTeiBowA4Ozvh4qLswdblmXYYDIb8xQs7dobQsUMbANyfbkimeZI+7fwNnKr5UybQF6FzwPvZp0nae8rqfDrfgu+CZ7cWZJqv5Y3xyzjX4hXOtXyVO3NWE//zAavgA5B0/hZu1fxwCfRB6LQEPtsK/Z6CNjKkZrK93qvsDn6H3cHvkHj2BsdGLSHpQjiZ9+LxbasMoGidy+DdrCapN6Ks7Keeu4FzdX+cKiv19+3flvg91tLbjr4e+a/Ld29OhnmBhdA5UH/Ve8RsOkjc9odbxVpi1B5QqbAP+FkI8ZmUMl4I4Q24AuWAVCBFCOEPdEcJQsUihNChqKPmLQmLAJoBIcCAEtQnFSj5jL7RRNTsr6m6eg5CoyFpUwjZ1+/g+46iU5+6/yTeo/pR9plgpNGk6NS/VzD1pKvoi87fh/TfL5X4lIV5b9YiTp27SHJyCs/0H8brY4czoNBk84N8iJu/goBvFyA0GlI27yXnxm28xo8g63IYGaEn8Bj+LC6dWoPBiPF+KjHvLwFAOGip9JPy2pSWQcyUj8Bo/QWQRhO7Z65i6A9TEFoN5zceJO76PTpOHEDUxXDC9p2lxchuVHu6PqZcI1kp6WydqKwYdC1fjqE/TEFKSWp0ElsmfGVTfZPRxDczvmb2j3PQaDXs3xDC3bA7DJk4lBt/XOdkyElGfzAGZxcnJn81FYD4qDjmj53LsZ1HadCmIcv3rgAkZw+c5dS+4jvORqORBdM+YeX6z9BqNWxet4Ob18J5Y/JLXL5wlQN7DvPurDdxcXVh6XfzAdDfi+HNEe8VaVMaTZz+YBUd1yptdGv9QVLC7tHgvQEkXgjn3t7ih2d9W9UhQ59o9UQvjSbefmc6u3auRavRsGr1Bv78M4zZsyZx+swFduwI4T/fr2f1quVc/fMISUnJDBn2umLPtzy7dq7FZDIRdS+akaMLNt+d9v58Vn+/nCVLZlM+2cDNiV+YG8ZExAffUWftTIRWQ+z6/WSG3aXSey+SfuEmSXtP4Te2F57dWiANJgzJqdyc8HmxfhVuo/Pvr6LdOqWNIsxtVPe9ASRdCEdfTBvd+D6EFsteoeuBjxBCELH+IPevWD9oSKOJ69P+TcP1HyjLsNeFknEtkqqTB5F64SYJe05T8aVelO/WHGk0kpucxtW3lFWhvv1a497qKXSeZfEb1AmAq2+tIO1yRIn9eyD/8FVwoqhx738aQojZKENwn5jfDwEmo/RUclFWy50GfkAJHrdQejI/Syl/EkJEAvWllMnm8pbLsMsAe1CG5KQQoiPwLRANnAQaSSm7CCHGmW28U2gZ9kBgLpAJBBeeB8ojbwiutFB3w34wpb0b9s3s+AdnekQ+0NYoVfvD4w+Uqv0j5f/v74Zd3mR/ReHjpGPMJnszWA9F5tbFJb7nOD87+ZHP97D8n+kBSSlnF3q/FlhrJ+vwIspXKvR+mL185rQDQE07x7+zeD3d4vVGYGPh/CoqKipPlH94D+j/TABSUVFRUXlI1N2wVVRUVFSeCP/wVXBqAFJRUVH5X+UfPsevBqC/kayc0m3u0l4kUOWQ7Wqyx83FZo9Dh7hoEo2ZD870CNRyKn77nMdBirF054prelQsVfujDZG86lSrVM8RrSndoadOmdpStf/YUOeAVFRUVAoo7eCjYoEagFRUVFRUngjqIgQVFRUVlSeCURWkU1FRUVF5EqhDcCoqKioqT4R/eAD6v7QZqYqKiorKw/AYNyMVQvQQQlwTQtwQQky1k15ZCBEqhDgnhLgohOj1IJtqD+gJUa5jEyp/OA60GuLXhRC94lerdO9/dabS9JHkmrd2j121k/h1+wBodvsXMq8qO0vn3IvjxpgFNvZdnm5O+WmvglZLys+7Sf7Oeqegsv27Un7SOAxmCYX7a7aR8ouyb6v3xLG4dFBUKZO+Wkvabw+/6/b0BUs5dPQkXp4ebPnp6wcXsEPjDk0ZPWscGq2W/ev3suWrX6zS+4x7lmde7IrJYCIl8T4r3ltO/D1lY81hU0fStLOiTPnz8g0c23HExn5wxxa8PecNNBoNO9btYs2K9Vbpg15+gT6De2E0GElOTGbhxI+JuVcgKufi5sJPB77n0G9HWDbd/gaZTTo0ZYzZh33r97K5kA99xz1Llxe7YrTwIc7sw/CpI2lm9mHT8g0cteNDYMeGtPlwOEKr4eq6A5xfsd1uPar1bkG3lW/zS68ZxOfthg24BXgzMPQjTi/9lYsrd9mUe7pTK96f/y4arYaff9rKd5//YJXevFUTps2bQK26Qbz78nT27vhvftq7M8bToUtbAL5a+m92b91nt25VOjSkw2zFh8vrD3D6S/s+BPVqQe+v32ZdnxnEXgyncrv6tJk6CK3OAWOugSPz1xF57E+bcrU6NKTPzBFotBpObQjl4FfW9oOHPkPr4V0xmUzkpGezedp3xN64R+Nn29Luld75+fzqVOaLPh+g//O2VXnvTo2oM28kQqshcs1/ifh8m1V6wKAO1Jo5lCzzd/nuf/Zwb00oAE3XTcW9WU2ST17j3LDFdv1+FKTp8fwOSAihBVYAXYFI4JQQYpuU0rLBpwMbpZRfmXXYdgFVi7NbbAASitjOYWC+lHK3+dhAYIyUssdfdcZsx3IzUAG8I6UMfRSbD3n+/M1Eze8dUTYfXSGlnFFEmS7AeCllfztpVpudFotGQ+V5rxA2ZBa5+gSe2vkxyXtPknXdWlUzafsR7kz/1qa4KSuHP7tPsDluad9n+hvcGzcNQ0w8gRs+Jz30BLk3rQXxUncfIn7+CqtjLu2DKVM3iLvPv4Zw1FFx9SekHz6FTH84nfr+vboyZEA/3p/7yYMz23VBw7i5rzBn6EwSoxNYtG0Jp/edJPJ6wW7E4ZdvMaXPRHKycug2rCfDp43i0/Ef07Rzc6rVr8Gknm+jc9QxZ+MCzh04Q6aFnLJGo2Hi/LeYMHgycfo4vt31JUf3HifiesHNJezSDcb1fI3srGz6j+jLa9NfZvZr8/LTx703mvMn7EtB553jpbmv8OHQmSREJ7B42xJO2fHhPbMP3Yf1ZMS0USwZ/zHNOjenev0aTDT7MHfjAs4W8kFoBG3njWTnkEWk6xN5fuccIvaeIfm6tWSAztWJBqO7E3P2hk0dW88eyp1Q+z5oNBpmfDSZsf8aT0xULBv3riZ0z2FuhhUEsKh70Ux7aw5jXrfeWrFDl7bUbVib5zoPw7GMjh+2rOTQ/uOkp1krogiNoOO8kWweuog0fSIvbp/DrZAzJNrxofHo7ugtfMhMTGX7mCWkxyTjXasS/X+azL+D37Kx32/OaP49bCEp0Qm8sW0eV0LOEnujQJ7jwtZjnFyzH4CnujSl94xhfD/yI85vPcr5rYrURIXagYz49l2b4ING8NSiMZwZOJ+sqARa7VlA3J4zpIdZy39Ebz3O1fe/t2njiC93oHV2pNKILnavwSPz+IbggoEbUspbAEKI9cCzFGitgSIlmKcp7g5YX0Q7FDsEJ5Wtsl8FlgohnIQQrsB84I2Hrr4FQoi8wDfBrGg6CfjyUWw+BnqgNOag0j6Ra+OaZEfoybkTg8w1kLj1CB7dHt8OwU4NapN7JwpDZDTkGkjbfQC3zq1LVNYxqDKZpy6C0YTMzCbn2i1c25VM496S5o0b4F6u5AoVhQlqXJPoCD2xd2Mw5Bo4uv0wLbpat9Hl43+Qk6XsSnz93DW8zbLllWoG8ufvlzAZTWRnZhNxJYLGHZpalX2qSR3uRdxDf0ePIdfA/q2hPN29jVWec8fOk52VrZzrzBV8LUQEazWoiZePJ6cOWWsUFfZBH6EnxuzDke2HCS7kwyULH8IK+XC5kA9NCvng27gGKRExpN6Jw5Rr5MbWE1Tt1symHi3ee4HzX+3AmG0tcFe1ezNS78SRVOhmmUfDpvW4Ex5J5O0ocnMN7Nq8l8492lvlibqrJ+zPG5gK3ehq1K7GqWPnMBqNZGZkce3yddrZ+QxWaFyD+xExpJh9CNt+gup2fGg96QXOfG3tQ9zl26SbxeUSwiLRltGhdbR+pg5sHETC7RiS7sZizDVyYftxnipkP9siqDu6lLGrjNuoXxsubDtmc9y9aRAZ4dFk3o5F5hqJ3nIM3x4l/74kHr6EIS2rxPkfGqOxxH+W6s3mv5ctLFWkQPQTlF5Q4V8szwaGmR/GdwFvPqh6D5wDklJeArYDU4BZKNLVN4UQI4UQJ4UQ54UQXwohNABCiG/Mlb8shJiZZ0cIESmEmCGEOIoip23JcUtnhBAthBAHhRBnhBC7hRAVzMePCCGWCiEOCyH+FEI0F0JsFkJcN8s15JWfLIS4ZP570+L4TPMYZgi2u10PBpYCMUKIFhZlepvLHEGJ+HnHfYQQIUKIs0KIr7Av/msXR38vcvQF2/bnRCfg6O9lk8+jZ2vqhiyj+srJ6PwLZAo0ZRx5aucn1Nn2ER7dbQOXtoI3uRZqm4boeLS+tjIHbt3aErj5K/w+nY6DWd00++otXNq1QDiVQeNRDufgRvlpfydeft7EW7RRgj4eLz/vIvN3HtSVcweUYHD7z3CadGyGo5MjZT3LUr91Ayv1UwAfv/LERhW0UZw+jvJ+RUtB9B7ckxOhiuaPEILxM1/ly3kri/XB28+bhIfw4ZlBXTlr9iHiz3CaPsAHF39P0vQF6pvp0Ym4+nta5fGuVwXXAC/u7D9vddzBuQyNX+/D6aXWQ7+W+Pr5EH2vQA01Rh9LBf+SfRauXr5Ou2da4+RcBg8vd4KfboZfRdtdItz8PEmNKvAhTZ+IWwVrH3zqVaGsvxfhhXywJKhXC+Iu38aYY733WbkKnty3kOxO0SfiXsH2u9ZqeFcmHfyUHlOHsH32DzbpDfu0shuAnPy8yLKwnxWVSBk/W/sV+gTTOvQjGn03wUpBtdQxmUr8J6X8RkrZ3OLvGwtLJRBPZzCwyqw80Av4MS8uFEVJ54A+BM4COUBzIUR9lCDSRkppEEJ8A7yIIo8wVUqZaO7lhAohfrYYJ0yXUrYFEEI8a2G/B7DFfLwM8BnQzyw2NxRFaycvGmdKKdsJId41l2mGMox3SwixDKgFDEXpMmqBk0KIgyjKpgOAxoAjcB4l8GHu2XUARgN+5oY8JYRwAVaa024BPxdqk1Ap5QKzL6/aazjzU8TLANM8GvG8a1XsXcvCD13JIadI3HoImWPAZ1h3qi17i7BBSjy/2HIcuTFJOFauQO0Nc8m8epvs2xaS0+LBn5X00BOk7jwAubmUG9Qb3wWTiBozhcxjZ8loUJtKaz/FmHifrAtXkE9A9lvYbSP749ntnutIjQZBzBw0DYALh89To1FN5v+6mJTEFMLOXsVY2Ae7TWTffrfnu1CnUS3eHDARgOdG9uPEf09aBbCivCjpOdo/15GgBkFMt/AhqFFNFhbjg702srrMQtBm9jBCJ9gGyubvPs/Fb3/DkJFddO3tfI5KurXYsQO/06BxXdbu/DdJCUmcP/2H7TUw17HYcwhB+5nD2Ptu0cHeq1ZF2k57kS3DPiqhfVsnTvwYwokfQ2jUrw2d3+zPpncL5i0DG9cgNzObmLBIm3L2Hzut7cftPYN+81FkjoFKI7rQ4PPXOD1gnr2Cj5/HNwQXCQRavK+E7RDbWJR7OVLK40IIJ6A8EEsRlCgASSnThRAbUAThss1zIS2A0+YPqTMF3bPBQoixZtsBQF0Kxgk3FDL9qRDiU3Mlg83HngLqAfvMtrUozueRN8P3B/CHlDIGQAgRgdIo7YBfpJQZ5uNbUKS2XczHM4FMIYTlTGQ/IERKmSWE2GT2a5K57mFSyptmW2uAEeYy7VGiPFLKrUKI1CLa7hvgG4DTlfpLgBx9Ao4WPRpHP+/8xQZ5GJMLzMWtDaHi+yPy3+fGKHLNOXdiSD1+CZf61awCkDE6Hp1Fr8XBrzzG2IKnNADT/QL7KZt24z1xbP77pJXrSFq5DoAKi6eSe8f+EE1pkhAdT3mLNvL2L09STKJNvgZtGzFg/L+YOfB9DBZPv79+sYlfv9gEwNvL30UfYf1didPH42vRo/Dx9yE+xrqNAJq1a8rwt4bw5oCJ5OYowz/1mtWlUcsG9B/ZD2dXZ3Q6BzLTM1m58DursgnR8flDank+JNrxoWHbRrww/l/MKOTDL19s4hezD+/Y8SFdn4ibRc/Z1c+L9OgCKW9HNyc8a1ei36YPAHD2cafHfyby25il+DYJonrvYFp98CKO5VyQUmLMzuXyqpD88jH6WPwqFsieV/D3JTb6QUG3gJXLvmflMmXe4+Ov5nL7lq1seZo+kbIBBT64+XuRHmvtg3ftSrywQfHBxcedvv+eyPaxS4m9GI6bnxd9vnmHvRO+5v5t2/tcSnQi7hY9jnL+XqTEFi13fnH7cfrPG2N1rGHf1lzYdtxu/ix9Ik4W9p0CvMiOtrafm5SW/zryp/3UnDGkyPM/dh7fZqSngJpCiGrAPZQOR2FH7gDPAKuEEE+hPPQX+4F5mGXYJvMfKHH/P1LKxua/2lLKuUKImsDbQGcpZUMUOWwnCxvWM5AwAQhC6U2ssrB90cJ2AyllT4syeY9sJovXee8dKH4orKirMRjoYQ5ipwBflABTXJkHpRVJ+oXrOFXzxzFQ0ZH3evZpkkOsJZ11vgXDEB7dWpB1Q4nBWndXhHmc28GzLG4t6pAZZv3Fzrp0DV2VijhUrAA6B9x6diQ91FpzXlve4sbVqRW5t8wLFDQaNO7K3I1jrWo41q5GxtGi5zlKixsXruNfLQDfwAo46Bxo27cdp0J+t8pTrV51Xln4OovGziMloUDpVKPR4Oah+FClTlWq1KnKhUPnrMpePX+VStUq4h/oh4POgWee7cSRvdZDLDXrBfHeoglMGz2D5ISCtSVz31zIC8FDGNhqKF/OXclvP4fYBB97PjxdhA+vLnydhWPncb8YH6rWqcr5Qj7EXriFezU/ygb6oNFpCXq2FbdDCiSmc1Iz+aHha6xtPYG1rScQe+4mv41ZSvzFcLYNmJt//I9/7+Hc59usgg/AH+f+pEr1QCpWDkCnc6DXc90I3XPYxk97aDQaPDzdAahVN4jadYM4euB3m3wxF27hUc2PcmYfavVtxa1CPnzT+DW+bzuB79tOIPrczfzg41jOhX6r3uXYRxvRn75utx6RF25SvqofnpV80Oq0NOrbmish1p9n76p++a9rd25CfETBw5wQgga9WnJhu/0AlHLuJi7V/XCu7IPQafHr34bYPdb2HX098l/7dm9O+vW/8YHuIYbgikNKaQDGoyhHX0FZ7XZZCDFHCNHPnO1d4CUhxAVgHTBKPkBy+68uw94H/CyE+Mw8TOYNuKKsgEgFUoQQ/kB3lCBUnGNGIcQSYKQQ4hngCFBRCBEspTxpXp1WU0p5uYR1OwSsFEJ8jNJ7ehZlYYGzxXFHoA+wXAjhCbQEKkkpcwGEEC+hBKUJQC1z1I8wH7M8z1BgkRCiL1DyGXejiTszvqXWmlmg0ZKwYR9ZYXcJmDSY9As3uB9yCt8xvfHoGow0GjEkpxExQZHbdgqqRJWPXlc+MBoN0St+tVk9h9FE3PwVBHy7AKHRkLJ5Lzk3buM1fgRZl8PICD2Bx/BncenUGgxGjPdTiXl/CQDCQUuln5TXprQMYqZ8BMaH78a/N2sRp85dJDk5hWf6D+P1scMZ0Ld7icubjCa+m7mS6T/MRqPV8N+N+4i8fpdBE4dw8+INTu87yfD3R+Hk4sy7X04BID4qjo/GzUer0zL354UAZKZmsvydpZgK+WA0mvh0+ucsWfsRGo2GnRt2ExF2m7GTRnH1wjWOhhzn9Rkv4+zqzJyVytBnzL1Ypo22u0CyWB9mmn3Yv3Efd6/f5UWzD6f2nWSE2YdJFj4sNPsw38KHZXZ8kEYTR2aspteayQiNhmsbDpIUdo/mkwYQdyHcKhj9FYxGI/Omfsx3G5aj0Wr4de12bly7xZtTXubS+SuE7jlM/cZP8fmqxZRzL0enbu14c/LL9G3/Ig46B37cpgybpaemM/mNmRjtbAsjjSYOzFhN/x8nI7Qa/txwkMSwe7SaOICYP8IJL8aHRiO74lG1AsFv9Sf4LWVh6uZhH5GZkGJ1DbbNXMWYH6YitBpObzxA7PV7dJnwAvf+uMWVfWdpPbIbQW3rYzQYyLyfzqZ3C3Z9r9qyDvejE0m6a38USRpNXJ32PU3Xv4/Qari3LpT0a5HUmPwvUi7cIm7PGSq/1APfbs2QRhO5yWlceqvAfouts3ENCkDr6kT7cyu4PGElCQcuPtyFKo7HtAwbQEq5C2VxgeWxmRav/0RZ2VxixAMCVEFGZZI/TUr5ifn9EGAySi8qF2UO5DTwA8q8zC3AAPwspfyp8DJl8zLsn6WUeXM/g1CWd3cXQjQFlqPc1B2AJVLK/5gXAoyXUp4vvCS6UNpkCobKVkopPzfnmYkSNCIAPco8UBrQ0VKiWwjhA1xGWRjRDVgCxANHgdpSyv7mPOsALyAUJcgVuww7bwiutPAoV7pSA3+HHMPgUpZjiDEU7oQ/XnwcXEvVPkB3Y7kHZ3oEluWElar9v2M37NKXYyj9HQa6xax/ZN2NjI9Gl/ie4zLl+9LV+bBDiQOQyqOjBqAHowagB6MGoAejBiCF9IUjS3zPcZ22+m8PQOpOCCoqKir/qzzGIbjSQA1AKioqKv+rqHpAKioqKipPBLUHpJKHwVS6m4+vTS/6l/yPg4ulPD8DsO7MslK1b9haujs+bZgZ/eBMj8ghXSlu3QLU0VR4cKZHQPc33BNblm4TUSew5L+HeqI8gR+RPwxqAFJRUVH5X0UdglNRUVFReSKoQ3AqKioqKk8C+Q9XRFUDkIqKisr/KmoPSEVFRUXliaAGIBV7uHdsQtW5YxAaDbHr9hH1xWardJ+Bnag8YwQ55l2yo7/fTdzaAkljrZszjQ4uJ/G334n4wHYjzBodGtJ91nA0Wg3n1h/gaCEZ4mZDn6H5iK5Io4mcjCx2TPs38dfvodFp6bNgLP4NqyNNJvZ8+CO3T1yx60NpS2YXx+OQ/D56K5bF+y9hkpLnGlZmTCtriSh9SgYzdp4nNTsXk5S81f4p2tWowPGIOJYfvEKu0YROq2FCx7oEV7G/ArFix4YEzxmO0Gi4vu4AfxQhmV2ldws6ffM223vOIOFiOG6VytP/wGJSbukBiDt7g+NTbRU163dozJCZoxFaDYc37GfXV1us0jsO7Ubn4d0xmUxkp2exetpKom5EUvfphrwwZSgOOgcMuQY2LviRq8cv2dhv0qEpY2e/hEarYd/6EH798mer9H7jnqXL4G4YDUZSElP4YtJnBZLi00bSvLMirbVx+XqObrd/jQM7NuTp2cpn9c91BzhXhCR39V4t6LHybTb1nkHcxXB8G1en4yLzLu4CTn26mfDfTtuU8+3UkAZzRyC0Gm6vCeX6F/btB/QJJvi7dzjQ/QOSL4QjdFoafzwOj0bVwCT5Y8YPxB+z/S44tW6B56Q3QKMhfcsuUlavt8nj0qUD7i+PREpJ7vWbJExfAIDP8oWUaVCX7POXiJvwgd16PRJ29t/7J1FqAci8Qel+81s/wEjB1tzBUsqcQvm9gIFSymLvJmadoXgppYcQIghFluEayi7YaSg7sNrfGrfkde8MZEgpT5jfPwV8jSIzWwY4IKV8zbwf3S9AnkZxjJTywTtuajRUW/ASV178kBx9AvV3LSZpzykyC20qmrDtqN3gAlBp8mBSTtjfn1VoBD3njuKnoQtJiU5k3La5XNt3lniLXXj/2HqMM2YZ4lpdmtJt+lDWjlxM08GdAVjZfSou3uUYsnoy3/WdYbOte2lLZj+IR5X8NpokC/f9wdcDW1GhrDNDfzhMhyA/apQv2FP222PX6VYngIFNqnIzPpXxP//O7hoV8HR25LPng/Et68SNuBRe2/Q7Ia93tTmH0Ahazh/J3sGLyNAn0mfXHO7sPcP9QnLTDq5OPDWmO3GFJLNTb8ewrVvRNyWh0TBszjiWDJtDYnQiM7ct4nzIaaJuFHyOTmw9zIE1ewFo3KU5g2aM5NOR80lLSmX52EUkxyZRsVYgE3+YzrutXrGyr9FoeHneq8weOoMEfQKLty/lZMjvVtf41uVbTOo9kZysbEVS/P3RLHljcb6k+IQeb6Fz1DFv00LOhtpeY6ERtJ83ku1DFEnuF3bMISLkDEl2JLkbjulOtEUbJV6NZFPvGUijCRdfD3u4eHEAACAASURBVAbumU9EyFmk5aatGkGjhaM5OnAhmfoEOv42j+i9Z0ktpALr4OpE9bHdSTxTcOuoOkz5LoR2mopj+XK0WTOFAz2mW38XNBo8p7xF7BuTMcbE4ffDl2QcOo4hvEC62yGwIuVGDyZ67FvI1DQ0ngW7Y6f8uBGNkxNuz/exf5EfEfkP7wGV2g9TpJQJeZIKKDfvTy0kFnLsFPGiCFG3B3DNbLMRZkG8R6h2Hp2BVhbvvwAWm32pi7V8eKiFXyXa7tmtSRBZEXqyzZLcCVuP4Nk9+MEFzbg2qI7Ox4P7By/YTa/YuAZJETEk31Vkji9vP0HtrtYyxDkWNwKdS5n81z7/j73zDo+qWOPwO1vSe09IgNCR3rsg0hVFQb0qCAh2kKIoKE1AxYZeC4h6L8gVAUVUEIUEpfcairRAQiC9kiV9d+f+cTbZPdkNRCGCPvs+zz7JnvPNN+fMzNnvzJw582tYi4RdSmArzM6nJL+AiJbRdnnUtGT2tbheye/jqblE+XkS6eeJXquhf9MItsSr3+ERAgos+jxXSsoI9lKURZqE+hLirfxfP8ibUqOJUgfvWwS1qY8hMZ0rFrnphB/3ULu/vdx025eGcXzRT5iKy+z2XY16rRuQcSGNzIsZmMqM7F23k9b9Oqhsim3q2dXDtUJAJOlEAnkWXZzkMxfRu7qgqyRn3bBcUjypXFJ8Gx37OZIUV1RRFElxRRsnqmEUJ/bY1LFFpbYyIZUkuePX7iHagSR3xxeHcbiSrLixuLQi2Ghd9Q7FUfzbNOBKQjqFSYpk9qUfdhPmoA6avvwAZxf+hNnGv3ejWmRuV3qFpVn5lOUX4Ne6niqdS7MmGC8mY0pOBaORwpjNePRUS7t73XcXhm/WIg2KLpA517peccn+w5gLC+0P/EZhltX/3ARq9s3IKqhCMns+0Ngi8T1fCOEjhPjNInl9VAhRnVsEHyDXkkcLIcR+i7+jQoh6QogGljz/a5EMXyaE6C+E2CWEOGOR+K4PjAWmWNJ2BcKxiOJJhWPXc/4uYYGU2sj4KgJ19jK+AYO60GLTAhp+NgWXctErIagzaxRJc7+s0r93WACXU9UyxN5h/nZ27R/ry7htC+gz7WE2zFL8pf9+gcZ92yG0GvyigglvHo2PAwnhmpbMrmkyrhQT5u1e8T3U240Mg/rtxae7NWb9iUv0WxjLuNX7mNqnuZ2fTWdSaRLqi4tOa7fPI8yfAhu56YLUHDwq1UNAszp4hAdwaZO93LRX7WAGb5zHgNWvEtKxsd1+v9AAclKsdZCbmo2/A7np3iMGMH/rxzwwdQTLZ//Hbn+7gZ1JOpGgEsMDSx2n2NZxNoGhVddxn4f6cmizUscJvyfS9o52uLi54u3vQ/OuLVUCg+V4hvlzpZIkt2elMgpqVgeviAAuOJDkDmldn39tms+/Yt9k6ytL1L0fwD3cnyJbyezUHNwrXWu+zevgHhFIeqxab+nyiSTCB7RHaDV41A7Gr2U0HhHqtNqQIEzp1pdSjRmZaEPU56mrHYm+TiSh//k3oUs+wq2L+iahRrlBekA1xV/+DEgI0RHHktlTgQaWXgZCCD1wr5TSIIQIQZFC+MmBy8ZCiCMowccVRdsH4FngXSnlKovMt0BRTG0MPAicQpEZL5FSdhVCDEWREx8mhPgCZZjvA8uxLAC2CSF2AjHAEilluXrYHZb8AVZKKedfuxAcbKt0A5Ibu5+sH7YjS42EjOhH/Q+e5+SDswgdNYDc3w6pAli1cLDq+YFlsRxYFkvze7vSY/wQfnxhMYe/2UpQg1o8sW4el5OzuHjoLGajfeOsccnsGsbRoVZWb95wMpl7mkfxWMf6xCXnMH39YVY/3guNxTA+y8C/t55k0QOd7Z05cgh2ktkdZw9nhwPJ7MKMPFZ3nEhJ7hUCW9Sl938n8cMdUymz6dE4lsy2P7Hf/reB3/63gU73dGfw+GH854WPK/ZFNIzkganDeW/EXAeHX/067nlfL+q3bMD0B8vr+DANWzVk/vdvcznnMqcPnsLs4HnENWW/haDbrOH8NtmxJHfGkXOs7DMV/wYR9H7/KZI2x6l6SY7rQKr2t5gzgkMT7Ef+k1ZswbthBL02zqPwUhbZBxxfC1c/ARBaLbqoWqQ/ORltaDChn39A6kNjkFdqdmV2wDkJwQFVSWbHVLITwFtCiO4oaqdRQoggoLLezmmboPUoynDf3cAuYLoQog6wRkoZb2ns8RbhJIQQv6OI64HyLGmaowOWUn4hhPgFRWDvPuBJIURry+7N5ZpEjhBCPAk8CfCyb2uGeEQrPR6bXoVLeGDFZINyjDYyvhnLN1H71REAeLdrjHenpoSNHIDG0w2h12EqKObiG19V2BvScvANV8sQG9KrlCni+NrdDJo3GliMNJmJmWv1NXrNLHIS7ZeXqWnJ7Jom1NuNNIP1xzzdUFwxxFbO90eTWGgJLq1qBVBiNJNXWEqApyvphiImf7+fuYPaEOXvWIKhMDUHT5s7Zs/wAArTrXLNei83/JpEMmC1VTL7ziWT+XX0ArKPJlBSqrSB7GOJGBIz8KkXRvbRhIr0uWnZBERY68A/PLBiWM0R+9btZMS8J6z2YQGMW/wSX0z+iMykdDv77NQsgiJs6ziQnAwHkuLdWzFs3INMf3Caqo5Xf/wNqz/+BoBJH75ISoJ9HV9JzcGrkiS3bRm5eLkR0DiSe7+xSnIP+u9kfn58AZm2ZRGfgrGwhIDGkartRSk5uNtKZocHUGQjma3zcsO7cRTd1yhCg67BvnT68kX2jnyXvLgEjs+yXgs91s2mIEF9LZgystCGWnvvupBgTJnqm0NjRialx06CyYQpJQ3jhYvoa0dS+vtpu/K44dziAehmDMFVV3PiMZSH/m0tASYLtby3I9ZikdKWUv4PJViUALFCiHKJ7coy3rYS31UGZCllspTyv1LKwSjl1rQ6JyGl/ExK2V5K2X6Ih/Is5cqReNyiw3G1SHIH3tud3Jj9qnS2ktz+/TpQZJlAED/uAw53eIrDnZ4mac6XZK3eogo+AMlx5wmIDsPPInPcbHBnzlSSIQ6oa13vq1Hv1hVBRufmgt5deSZUr3tzzEazavJCOTUtmV3TNAv3Iym3gOS8QspMZjaeTKFngzCVTbiPO3svKENQ57MNlBpN+Hu4kF9cxvjV+3j+9ia0ibQf8ion68h5fKLD8LLUQ/S9nbkYY1X4LDMUsbLFM6zuPInVnSeReehcRfBxDfBGaJRLxat2MN7RoRiS1KqcCXHxhNYNJygyBK1eR6fB3TgSq25HITZy0y17tyXDUs/uPh5MXPIK3729nPiDjn8Iz9pJit/O/krS8dHN6vHMm8/xxpi5dpLi3raS4k3tJcXBIite10ZW/J7OKhXUUkMRS1o9w1ddJ/FV10mkHz5XEXy8o4IRWuUnzKtWIH71wzFcVK/RlnfkHF71wvCwSGZHDulCWoz1WjAaivil2VPEdJhATIcJ5B6Krwg+WncXtJbno8G3N0caTXaTF0p/P4U+qhbaiDDQ6fDodwdF29TS7kVbduLaXrlf1fj6oKsdiTE51WGZ32ikyVztz83gZvSAqpLMNqCWtfYFMqSURiFEXxR10mvRHTgHIISoJ6WMB/4thGgItASqe5utOhYhxABgk+VYIgB/i68/9+DCZCbx1S9o8vVMhFZDxspfKTpzkcgp/6Ig7hy5MfsJGzMI/34dkEYzxjwD5yZ9VG330mTml5lLeXTZywithiPfbCXzbDK9Jg8l5WgCZzYdosPIfkR3b465zERxfgE/TlaGIDyDfHh02ctIKTGk5fLDJMcidDUtmX0trlfyW6fRMLVPc575dg9mKbm3RRQNgrxZuP0Ut4X50athGJPvaMacjXEsP3AeBLw2qDVCCFYdSiApr4DPdp/ls93KrKlPH+hMgKerKg9pMrNn+pf0/VqRzI5ftZW8M8m0fnEo2XEJXLyK3HRY5ya0fnEo0mRCmiS7py2hNE89ZGM2mflq5hdMXjYdjVbDjm9+I+XsJYZMeojEY+c4sukAd44cyG3dWmIyGim4XMAXLyjt6M7HBhJSJ4zBzw9j8PPDAHhvxFwMleSsP5/xKbP+95oiKb5qExfPJPHw5EeJP3aW/bH7GPnqaNw83JiySJn7k5mSyZtj5imS4t8po9GFhkLen/CewzqWJjPbZ3zJ4K8USe5TFlnxDi8MJfNoAolXKaPwDo1o++xgzEYT0izZ9upSim1GDsr9H31lKV1XKJLcF1ZswXA6mSYvDSPvyHnSYqr27xrkQ5cVU8EsKUrL5eB4B9eCyUzOOx8R8tFboNVQsPYXys5fwPepUZSePE3Rtt0U796PW+f2hH/zX6TZRN6Hn2G+rJRzyOcfoK8bhXB3J2L9SnLmvkvxHvup5H+aW7wH9JcoojqQ865KMnsVyiyz9cACYB1KkDoE9EKZnZZG1dOwS4DnpJT7hRDTgYdR5MJTgEeAIBQZ8PIhuwpZcIuv1VLK1kKIJsC3KJLiz6EEyAFAMcoo/ltSyhWVZcGvxZ6I+2u0sGP07tc2ug6OYqhR/+BcDbs61PRq2LnmkmsbXQd9pW+N+geIKKvZO/q2kfZDljea2gd+vW6F0suj+1T7N8d3yaZ/piKqlHJ2pe9vA287sHuo0qZOlW0s+Fns4wGHv7pSynnAvEqb84DWNjbDbf6PL98npTwFtLBJp+5TW9NswvoMyYkTJ05uLW7xHpBzJQQnTpw4+adya69F6gxATpw4cfJPRVZn2vhNxBmAnDhx4uSfyq0df5wByIkTJ07+qdzqa8E5A9BfyEVZs7PUDsrL1za6DnJM1V8s9M9S07PUdPc+W6P+282bUKP+AeLln18Drzo0Edd63e760P4Fd+U1PZ3LbLwpq5j9cZw9ICdOnDhxcjNw9oCcOHHixMnNwdkDcuLEiRMnNwNpvLbNzcQZgJw4ceLkH4p09oCcOHHixMlNwRmAnDgi9I6WtJkzAqHVcP7rLZyuQqe+1l0d6frFBDYNmE5uXAJCp6X9e2PxbxGN0Gm48O0OTn201i5dm55teWL2k2i0GmJXxvDdwtWq/feMHUK/h/thMpq4nJPPRy9+QGayspLwyFdG0753e4TQELfjMJ/P+szhsXXs1YEJc55Do9Hw04qfWf7JStX+h54cxt0PD8JkNJGXk8ebk98hPdm6orOHlwdfbVnCtg07+GC6/WKrO89n8PavxzFLyX0ta/N454aq/an5hcxYfwRDSRlmKXn+9qb0qB/K7sRMPtx6kjKTGb1Ww6Ret9Gxjr0Y2rWY/sYCtu3cR4C/Hz98dVWl+Crxur0tEbOeAI2G3FWxZH6qrge/oXcSPm00ZenKEv7Zy9aTuyoGz84tCJ8xtsLOtX4kF8e/Q37sHlX6hj1bMmjmY2i0Gg6u2sy2Rep21OHRO+k0oi/SbKa0oIQfpn1BZnwyGp2W+956gvBmddHotBxZs51tC+3bUXTPltw5S2mnR1duYe8ix+200aAODFk0gWV3zyDtWAJufl4M+fR5wlrW4/jqbWyauazKMorq1ZKuryl5nFqxhSOfOM4j+q4O9Fs8ge8GzSDLRnLBKyKQBze/xYEFazi6+Ge7dCF3tKTF3MdAqyFp+WbOVnGthd/dkY5fTGRr/1fJi0tA6LW0fmcsfq2ikWbJsRnLyN510i6de9f2BLz0LGg0XPn+Fy4vWWVn49HvdvyeegyQlJ45T9Y0ZTHe0E/ewLVlU4oPHyfj+RlVltGfxdkDqgGEEP9F0fzJkFLay1Ra7XoBpVLKXZbvs4EngPI12zdIKacKIbYAL0op7ZahtSixzkWRYNAD/5ZSLq7KV7VOQCNo+8Yotj30JoWpOfT5ZS4pVejUNxzbn+yD8RXbIgd3QuOiJ6b3VLTuLvTf+jZJ3++i8JJVuVKj0fDUvGeY9eh0slOzeXfd++yL3cvFsxcrbBJOnGPyXZMoLS5hwPCBjHplNO889zZN2jWhafumTOinCNW++d3bNO/cguN71CKwGo2Gya8/z6SHXyIzNZPPf17IzpjdJJ69UGFz5ng8Ywc+Q0lxCUMeG8wz059k9jPW5fnGThnNkT2OZcVNZsmbm47x6YOdCfV259Fl2+nZIIz6QdYpyJ/vOku/JhE82KYu57IMjFu9l1/qh+Lv7sK/7+9IiLcb8Zn5PPPtXmKf7VutqrFlyKC+PDL0Hl6Z++4fTguARkPEnKdJGDEDY1o29X9cQP6mvZTEX1SZXV6/nZRZasG1gj3HiL9LmdKt9fWi0ZbPMGxXyxkIjWDwnNEsGf4m+WnZPL12HidjD5EZb21HR3/cxf7lvwLQpE9bBs4YzrKRb9F8UCe0Lno+HjAVvZsLz296h6Nrd5Fn046ERtBn7ki+eXQ+hrQcHls7h/hNB8k+q15U3sXTjXaj+pNyyNpOTSVlbH93NcGNIwlqHFllEQmNoNu8kax/ZD4FqTncv34OiTEHyauUh97TjRaj+5Nuk0c5XWY/StJmx+0IjaDlm6PZ9eCbFKVm03PDPNKquNbqjelPzsGzFdvqDu8NwOY7puIS5EOX5S+zdcB0teCcRkPAtPGkP/0yxvQsIpZ/TOHW3ZSdT7L6rl0L38cfJm3URMyGK2j8/Sr2Xf7yW4SbK97D7qqyjK6HWz0A/U0ms9uxFGV16mvRC+haadv7UsrWls9VA4ZFSfUzYLCUshXQBtjyZ3zZEtCmPlcS0ylIykSWmbj44x5qOdCpb/byME5/8hOmklLrRinRebgitBq0bi6YS40qlUyAhq0bkZaYSnpSOsYyI9vXbaNjP7Vq57HdxygtVlY9Pn34NIEWcTkpQe/qgk6vQ+eiR6fXkpdlL3LWtE0TkhOTSU1KxVhm5NcfN9O9v7qoD+86QokljxMHTxISblWvaNSiIQHB/uzfptYpKud4ai5Rfp5E+nmi12ro3zSCLfHqlaaFgAKLANqVkrIKQbkmob6EeCv/1w/yptRoovRPKK62b90CX58//86NR6uGlF5IpexiOrLMyOV12/DpW9X6ulXjM6gbV7YcRBarV6mObN2A7Avp5F7MwFRm4ti63TTtp25HJTZtw8XD1ebHU+Li7opGq0Hn5oKp1EiJQd2OwlvXJy8xncsXMzGXmTi5bg8N+tq30+4vDGPfpz9htFEiLSsqIfnAGdU2R4S0rk9+YjqGJCWP+B/3ULeffR4dpgzjyKKf1GqnQN3+7TAkZZJ7xl6zCsC/TQMKEtIpTMpAlplI/mE3YQ6utSYvP0D8wp8w2/j3blSLzO3HASjNyqcsvwC/1vVU6VybN8Z4MQVjchoYjRRs3IJHL/V14H3/QAyr1mI2KFIR5lyrOGTxvsPIwsKrFdF1Ic3V/9wM/pYBSEq5DVBJMwohnhdC/C6EOCqEWCmEqAs8DUwSQhwRQvSojm8hxBUhxBwhxF6U1bh1QLYl3xIp5XXLGLqHBVCYbFVNLEzNwT3MX2Xj17wOHhGBpG5S3/Ve+mkfxsISBsd9wl0H/s3pT9dTVkknJjAskKwUqzBXdmoWgaGBVEXfh/pxcLMSCE4fOsWxXUdZcmAZSw8s4/DWQ1yKv2SXJjgsiAybPDJTMwkKq3qY666HB7JnsyJmJoRg3MynWTjPscwyQMaVYsK8rS/uhnq7kWFQyxA83a0x609cot/CWMat3sfUPvad4U1nUmkS6ouLTltlXjWFLiyQslRrj6IsLRt9mH09+AzoSoNfPqT2wqnow+3L0O/uHuSt22afLtSfyzbS7PmpOfiE2gvkdRrRl8lb36f/1EdYP1sZCjv+8z5Ki0p4ed9Cpuz6kB2fr6fosrodeYX5Y0i1XmaG1By8K7XTkGZ18I4I4NxvR/gzeIT7c8Umj4K0HDzD1XkENquDZ0QASb+q89C5u9L62bs5sGBNlf7dwv0psimjotQc3MLVZeTbvA7uEYGkx6qvtcsnkggb0B6h1eBROxi/ltG4R6jTakOCMKZZrwNjehbaEHUd6utEoq9Ti7ClHxC+7EPcu7av8nhvNNIkqv25GfwtA1AVTAXaSClbAk9LKRNR5LnLeynbLXblAemIEMKRgpkncFxK2ckS6NYCF4QQK4QQjwohbMvsWr4QQjwphDgghDiwqTDess3eTlbSqW/12nDiZi+3swtoUx9pNrOu9Th+7jiJxk8NwrN2JV28a/m3oed9vWjQsgHfL/4OgLA64UQ1iGJMp1E83nEkLbq24raOzRycmANnVeTR7/4+NGnViBWLFHnm+0bew57f9qkCWHVcVS63DSeTuad5FDHP9uXjYR2Zvv4wZpuE8VkG/r31JNP7tawynxrFQUVXrgfDr/s43WMM8QOf58qOI0S+O1G1Xxfsj1vjuhi2ORBOq4Z/gL3/i2VBz0lsnL+CXuMV6arIVvWRJjNvdXqO93pMpNvYQfhHhajdO6hklXsh6D1jOJvnfW1/bNXEUR5UyqPr7OHsnmOfR/sX7ufo5xswFlatXyQcX2wq/83njOD4a1/ZmSWt2EJxSjY9N86j+ZwR5Bw4a7+457X8A2i16GrXIm3sC2ROfYPAWZPReDuWcb/RSLOo9udm8Ld8BlQFR4HlQogfgB+uYvd+uTBeFZiA78q/SCnHCiFaAH2AF4G+wKhq+kJK+RnKMB7fhj8qQenxeNSy3gl7hAdQnG7tluu83PBtEkWvNdMBcAv2pdvSF9g56j1q39eVtM1HkUYTJdn5ZO0/g3+rehQk2fZ4sgmKsAalwPAgcjJUHUYAWnVvxQPjHuLVB6ditAxldRnQhdOHT1NcqPQ2Dm05QOO2Tfh93wlV2szULEJs8ggODyYrPZvKtOvRlhHPP8L4oZMpK1WGN5q1u41WnVowZOQ9uHu6o9frKCooYvGbX1SkC/V2I81mSCjdUFwxxFbO90eTWPiAMrTYqlYAJUYzeYWlBHi6km4oYvL3+5k7qA1R/n/NxV4ZY2qWqkejDwvEmK6uB1OeVeQvZ2UMYS+PUu33vas7+TG7wcEQYn5aDr4R1nbkEx6AIcN+uLScY+t2c8+8xwFoeW9Xzm6Nw2w0UZCdT9LBM9RqGU3uReskEUNaDt42vQXv8ACupFv9u3i5EdQ4kodXvgqAZ7Av9/9nMmvGLCDtmHWSwNUoSM3ByyYPz7AACtLUefg3juSeb5U83IN9GfDfyWx4fAEhbRpQ766OdH71X7j4eCClxFRSxomlsRXpi1JycLcpI/fwAIpt/Ou83PBuHEX3NcoEANdgXzp9+WKFLPfxWdbA1GPdbAoS1MPApvRMdGHW60AXGoQpM7uSTRYlx06C0YQxJY2yxEvoatei9MSZapXR9eB8BvTXcRfwCdAOOCiE+LPBtVhKqbrapZTHpJTvowSfodd3mJB75Dxe0WF4RCk69VH3diZlo1qnfm2zp/m540R+7jiR7EPx7Bz1HrlxCRQmZxHS7TYAtO6uBLZriCFe/cD2bNwZwqMjCIkKRafX0WPw7eyL3auyiW5Wj2feHMfrY+ZyOdu6hlxmSibNOzdHo9Wg1Wlp1rkFlyo9NAc4deQUkdG1CI8KQ6fXcee9d7AjRq3b17BZA6bMn8S00TPIy7YG2Lnj32RYx0d4sPOjLJy7mA2rY1XBB6BZuB9JuQUk5xVSZjKz8WQKPRuEqWzCfdzZe0EZ4jqfbaDUaMLfw4X84jLGr97H87c3oU2k/ZDUX0Xh0bO41o1AHxmK0OvwHXw7+Zv2qWx0wdbhJp8+HSk5py5rv3tuJ2+t/fAbQHLcOQLrhuEfGYxWr6XF4C6cilU/Uwusay2zRr3bkJ2o/IBeTsmmXlelZ6t3dyWqTQMyz6nbUWrcefyjw/CNCkaj19J0cGfibSSySw1FfNzmGRZ3n8Ti7pNIOXzuDwUfgIy48/hGh+FtyaPBvZ25UCmPZS2f4esuk/i6yyQyDp9jw+MLyDqawNqhcyu2H/vPRg5/tFYVfADyjpzDs14YHrWVa63WkC6kxaivtQ3NniK2wwRiO0wg91B8RfDRurug9VBk1oNvb47ZaLKbvFBy4jS62rXQRYSBTodn/14Ubt2tsincvBO3Dq0A0Pj5oK9TC+Ol1GqX0fUgpaj252bwj+gBWYbFoqSUm4UQO1Dkt70AA+BzHX69gPZSyi2WTa2BC1WnqB7SZObwK0u5fcXLCK2GhJVbyT+TTLMpQ8mJSyD1Kjr18Uti6fDBU/Tb8hZCCBJWbuXySfWPltlk5rMZnzL7f3PQaDX8uiqWi2eSeGTyo8QfO8u+2H2MfvVx3D3ceGmRMnciKyWT18fMZdf6nbTo2pIPYz4BJIe2HGJ/pR9NAJPJzPvTP+K9r99Co9GwftUvJJ65wJgXR3Eq7jQ7Y3fz7Iwncfd0Z87imQCkJ2cwbXT1pprqNBqm9mnOM9/uwSwl97aIokGQNwu3n+K2MD96NQxj8h3NmLMxjuUHzoOA1wa1RgjBqkMJJOUV8Nnus3y2W5nV9OkDnQnwdK1W3uVMmTWf/YePkpeXz51DhvPsmBEMHexwpNUxJjMpsz4letlryjTsbzdRcjaJkEmPUnTsLIZN+wgcNRifPp2QJhOmPAOXXvx3RXJ9rRD04cEU7D3u0L3ZZOanmUsZuWyqMg37my1knE3mzknDSD52nlObDtFpZD/qd2uO2Wik6HIB372wCIC9y2K4/52nGR/zNkLAoW+3kX5K3Y6kycymmV/ywLKXEFoNx77ZSvbZZLpPHkra0QTiN1XdTgGe2vE+Lt7uaPU6GvZrzzcj5tvNoJMmMztmfMmg5S8hNBpOr9pK7plk2r84lMy4BFUw+jNIk5mjryyly4qpCK2GpBVbMJxOpslLw8g7cp60q1xrLkE+dF0xFWmWFKflcmj8Insjk5mc+R8TuuhNZRr2jxspO3cBv2dGUvL7GYq27qZo1wHcurQj4rsvwGwm9/3PMV9Wer5h/12Avm4UwsOdyI1fkzV7AcW77Sbj/vnzv8V78Az9UgAAIABJREFUQKKqZwO3MkKIFSgz3IKAdJRp0iMAX5SnE19JKecLIRoBq1FexxoP3AlcqTxsZjsNWwhxRUrpZdnuDawC6gNFQAEwwWI325Gvq1E+BFdTfKX/+6+GHTOnTY36r+nVsE91qPnVsFfV8GrYPrJmB0Z8//iExD9MWA0LsbUKq/r55Y2i7pHY6+6WJLW/s9q/ObUP/HrV/IQQA4B/A1rgCynlfAc2DwKzUZ7kxUkpH7maz79lD0hK+bCDzXZTqqSUZwDbJ9DbK9tY7HrZ/O9l878BGFRFmtnVO1onTpw4uTncqMkFQggtyiOOvsAlYL8QYq2U8ncbm4bANKCblDJXCBHi2JuVv2UAcuLEiRMn1+YGzm7rCMRLKc8DCCFWAvcCv9vYPAF8IqXMBZBSZth5qcQ/aRKCEydOnDixQcrqf65BLcD2IeElyzZbGgGNhBA7hRB7LEN2V8XZA3LixImTfyh/pAckhHgSeNJm02eW10igijf/Kn3XAQ1Rns9HAtuFEM2llHmVE9omcOLEiRMn/0D+yPRq23cWHXAJiLL5HgmkOLDZI6UsAxKEEKdRAtL+qvJ0BqC/kDb+Wdc2ug5ey67ZWXCN3K75TPG6WTUz7dpG10G7eTU7S63J/n9f2+g6eW7ImBr17/fEH1+v7o/wwzT798puNIWamn2vJaDT3+PphenGLbGzH2gohIgGkoF/obzuYssPwMPAUiFEEMqQ3PmrOXUGICdOnDj5h3KjXjCVUhqFEOOAjSjTsP8rpTwhhJgDHJBSrrXs6yeE+B1lRZkpUkr75VFscAYgJ06cOPmHciPXeJNS/gz8XGnbTJv/JTDZ8qkWzgDkxIkTJ/9QbvV1BpwByIkTJ07+odysVa6rizMAOXHixMk/FJP51p4s4QxANwmP7u0JmvY0aLXkr/6FvC++Ue33HtKXoBfHYsxQnuFdXr6W/O82ABA4eQwePTsCkLvoa65s2HrVvLrd0Zmp8yah1Wr4bvla/vPR/1T7H3vqYYY+eg8mk4mc7FxmTHyd1EvXno3WpmdbHp81Fo1Wy6aVMXy/6DvV/sFj76XPv/piMprJz7nMJ1M+JDNZWUNrxNSRtOutCHN9++Eqdv60w85/rV4t6ThnBEKj4eyKLRz7ZJ3D46hzVwfu+GwC6wbOIPtoAl6RQQzZ8jb555UVhzMPxbN76hK7dF63tyVi1hPKQqGrYsn8dLVqv9/QOwmfNpoyi8xE9rL15K6KwbNzC8JnjK2wc60fycXx75Afu+eaZWbL9DcWsG3nPgL8/fjhq0//UNqKvDt1wGfCONBoKfxpPQVfrbCzcevdC6/RIwEwxp8j77V5aEND8X9jDmg0oNNRuHoNhT/al+/Oc+m8HXsUs5Tc16oOj3dtrNqfermQGesOYigpw2yWPH9HM3o0CONYSg5zfy4XkJM83aMpvRtHODyH8F4taTtXqedzK7Zw8mPH9Rx1V0e6fz6BjQOmk3M0gTr3daXps3dX7PdrGsWG/tPJO6FeL7im/WubtcftwacRGi2lO36hdKP6WnZ94Cl0jZXVsHFxRePth2GSsqi+x/Ovo41ugjH+BEWfzORG4xyC+4MIIUKB94HOQC5QCrwtpfy+kl1d4CcpZfNK2+cA26SUm66RTxvgEDBASrnxhp1AddBoCJ7+HMljp2FMzyJq1UcUbN5D2bkklZnhl21kvf6JapvH7R1xva0BF+9/BuGip9aX71KwfT+ywLGsr0ajYfr8F3niwedJS8lg1cYlbN64nfNnEitsTh4/zUP9R1FcVMJDI+/nhZnjePHJ6dc4BQ1PzH2K1x6dSXZaNm+vfY/9m/Zx6ax1im3CifNMuXsypcWl9B8+kMemjeK9ce/Qrnd76jWvz+SBE9C76Jn7zRsc2nKQIhv5aKERdHp9JDEPz6cwNYe7f55DUsxBLldaTVnn6UbTx/uTeSheXXYX0lnb79WrnQARc54mYcQMjGnZ1P9xAfmb9lJSSXri8vrtpMxSLzNYsOcY8Xcp07m1vl402vIZhu1qNc3qMGRQXx4Zeg+vzK32erZ25+AzeQI5k6Zgysgk6ItPKdmxC2Oi9QdSG1kLr+GPkP3seKThCho/PwBM2dlkPT0OysoQ7m4ELVtC8Y5dmLOtk5ZMZsmbG+P49OFuhPq48+iSzfRsGE79YOsC85/vPE2/prV4sF09zmXmM+6b3fzSIIwGwT58/XgvdBoNmVeKefCLX7m9YRg6jfqOXGgE7d4YxeZ/vUlRag79fp5L8sZD5J9Vyx7oPN1oNKY/WQet9Xzh+11c+F6RAPFtEsXtSybbBYea9o/Q4P7wcxR8MA2Zm4XntI8wHt2DOdV6LZd8u5hyyTz9HfegjWpg3RfzLcLFFX2Pu6gJzDdJZqG63FL9M6HIF/6AEkDqSSnbocw3j6xkV2XglFLOvFbwsfAwsMPy1+GxVFI/vWG4tWhMWVIKxktpUGbkyi9b8OrdpVppXRrUpmj/UTCZkUUllJ4+j2ePqiV+W7S9jaSES1y6kIKxzMgvP8TSe8DtKpv9Ow9RXKRcInEHjxMafu33fRq0bkhqYirpF9MxlhnZsW47Hfuq3x85vvsYpcWlAJw5fJpAizhbZMMoTuw9jtlkpqSohMSTibTp2VaVNqhNfQyJ6VxJysRcZiLhxz3U7t/O7jjavjSM44t+wlRcds1jtsWjVUNKL6RSdjEdWWbk8rpt+PT94++/+AzqxpUtB5HFVatyVkX71i3w9fnzK1vrmzbBdCkFU0oqGI0UbfoN1+7dVDYeg++mYM0PSMMVAMx5lpfSjUYos5SZ3gXh4L2Z4yk5RPl7EunviV6rof9tkWw5q9axEUCBRczwSklZhWigu15XEWxKjSbHyqcoCr9XEtMpsNRz0o97iHRQzy1fGsbJhT9hKil16KfOkC5c+GGX3faa9q+Nbow5IwWZlQYmI2UHtqBrVfW1rO9wB2X7t1R8N506giyuuVXmb3U9oFsqAAG9gVIpZcV4hJTygpTyIyHEKCHEt0KIdUBMVQ6EEEuFEMOEEAOFEN/YbO9lSVse6IahKJv2E0K4WbbXFUKcFEIsROkdRQkh+gkhdgshDlnyL5dqmCmE2C+EOC6E+Ew41P51jDY0kDJbHfk0ex15AK9+3Yj6fhFh70+vUF0sOXUejx4dEG6uaPx8cO/YSqXIWJmQsGDSUqxrAqanZBByFfv7HxnM9t92V7m/nMCwQLJTrS/WZqdmERAWWKX9nQ/15dAWRQgs8fcE2vZqh4ubC97+3jTv0kKl4ArgEeZPQYpVPbQgNQePMH+VTUCzOniEB3Bp0xEq41U7mMEb5zFg9auEdGxst18XFkiZzfGXpWWjd3D8PgO60uCXD6m9cKpK3bQcv7t7kLfOsWBcTaMNDsKUYa1bc2Ym2mD1MeqiItFFRRG48CMCF3+Ca6cOFfs0IcEELf2C0DWruLJ8par3A5BhKCbMx73ie6i3OxmGYpXN07c3Zf3xi/T76BfGfbObqTby58eSc7j/s00M+/xXpg9sbdf7AfAIC6AwxZpvYWoO7uHqevZvXgePiEBSNlXdy6x9T2cu/GDfbmvav/ALxJxrvZZlbhYaP/t2AiACQtAEhWI6Zd9ea4obuBZcjXCrBaBmKD/8VdEFGCml7F0NX7FAZyFEuR7zQyjaPgDdgAQp5TlgC2rJhcbAMillGxT9n+lAHyllW+AA1jnuH0spO1iGAN2Bu3GAEOJJIcQBIcSBlbmXyjc6sFS3gILNe0jsM5KL9z1D4Z7DhLzxIgBFuw5RuH0/kV+/T9i70yiOO4l0INdsk/81crJy99ABNGvdlCWffFWFhcqzg1Nw7Pn2+3rRoEUDfli8BoC47Uc4uPkAb655m8kfTeHMoVOYKp+DozKS6v0dZw/nwJyv7cwKM/JY3XEi6/pPZ/9ry+n5ybPovdzVRo7KpdLxG37dx+keY4gf+DxXdhwh8t2Jqv26YH/cGtfFsO36RNP+NA7LqFIdaLXoomqRPX4iebPn4vvyFISXckmYMzLJGjWWjIeG4z6gHxp/9Q+zo9qsnOOGExe5p2VtYsYP5OMHuzB97UHMlmNoUSuANU/2YfnoXvxn1xlKHLVTh5eCTc5C0Gb2cA6/ttyBoUJgm/qYikq5fPrSX++/WkukKeg79MJ4aMdfqhJnlqLan5vBrRaAVAghPhFCxAkhytcSipVS5lw1kQUppRHYAAy2DNndBfxo2f0wsNLy/0rUw3AXpJTlT5M7A7cBO4UQR4CRQB3LvjuEEHuFEMdQem7NqjiOz6SU7aWU7f/lr4wkmtKy0NvqyIcFYcpQ332aLxsqhkjyv/0F12YNK/blLl7BxfufJWXsNEBQlqQez7YlPTWDsAjrkFpoRAiZafZiWp1v78CTE0cx/rEplJVeezgrOy2rYkgNIDA8iJx0+6pp2a0Vw8Y9wJtj52G0DNUAfPfxt7wwaCKvDZ8JQpCaqH62U5iag2eEVU7bMzyAwvTciu96Lzf8mkQyYPWrDNvzPsFt63PnkskEtozGXGqkJFcZcso+loghMQOfemo5b2NqlqpHow8LxFjp+E15BqTlmHNWxuDevIFqv+9d3cmP2Q1XuQGoSUwZmWhDrHWrCQ7GlKVuR6bMTIq37wSTCVNqGsaki+giVSPamLOzMSYk4tKqhWp7qLcbafnW4aF0QxHB3m4qm+/jLtCvqbIocqvIQEpMJvIK1cNY9YJ8cNdric/MtzuHwtQcPCKsPU+P8ACK0qxrVyr1HEXv76YzeO8HBLVtQI+lLxDQMrrCpva9jofH/gr/Mi8Ljb/1Whb+QZjzHL/8r2/fk7J9WxzuqylMZk21PzeDWy0AnQAqHgZIKZ9DUTEtr+GCP+hvFfAgSoDYL6U0WISVhgIzhRCJwEfAQIv6aeU8BErQa2353CalHGMZslsIDJNStgA+B9RX5lUoPn4afZ1a6GqFgl6H18BeFGxWz6DSBtn8+N7RmbLzloeaGg0aX+VQXRpF49I4msKdB6mK44dPUrteFLVqh6PT6xg4pC+bN6p1+Zo0b8Ssd15m3GNTyMnKrcKTmvi4s4RHRxASFYpOr6P74B7sj92rsoluVo+n33yWN8fM47LNOnUajQYvP+Uc6jSpS90mdTmyTT38kXXkPD7RYXhFBaPRa4m+tzMXbeSTywxFrGzxDKs7T2J150lkHjrHr6MXkH00AdcA74pnGl61g/GODsWQpJYmKTx6Fte6EegjQxF6Hb6Dbye/kvS4LtjaI/Dp05GSc+oJCn733E7e2psz/AZQduoU2qhaaMPDQKfDvU9vSnaqfyhLtu/Apa2iMit8fdBFRWJMSUUTHAQuLsp2by9cWjbHmKQ+v2YR/iTlXiE5r4Ayk5mNv1+iZ8NwlU24jwd7E5UbmvNZ+ZQazfh7uJCcV4DRrNzpp1wu5ELOFSJ8PezOIefIebyjw/C01HPteztzKcbanssMRaxp/jTrOk1kXaeJZB2KZ/uo98g5mqAYCEHtuztx4UfHw8Y17d+UeBpNSC1EYChodejb98IYZz8bUhMaifDwwnT+dwdeag75Bz43g1ttFtxvwBtCiGeklOUC7PattvpsAf6DIpRUPvzWB0Uqtn+5kRDiS2AI9oqpe4BPhBANpJTxQggPlAkR5b9mWZZnQsNQpL+rh8lM5uufEPH5GwiNhvzvYyiNv0DAuMcoPnGGws178BtxLx53dAGjCdNlA+mvvKccq05L5FfK/+YrhaS//BaYqu7Sm0wm3pj2LotX/hutVsP3K37i3OkEnnvpCU7EnWLLxu28MGs8Hp4eLPjidQBSk9MZ/9iUq56C2WTmi5mLmblsNhqthl+/2cTFsxf51+RHOHc0nv2b9vHYK6Nw83DnxYUvK4WVksmbY19Hq9fy+uo3ASgyFPHBxAWYK52DNJnZM/1L+n79EkKjIX7VVvLOJNP6xaFkxyVwMbbqYa+wzk1o/eJQpMmENEl2T1tCaV6lexeTmZRZnxK97DVlGva3myg5m0TIpEcpOnYWw6Z9BI4ajE+fTkiTCVOegUsvWhca1dcKQR8eTMHe41ctp6sxZdZ89h8+Sl5ePncOGc6zY0YwdHD/aye0OYf8BR8SsOBt0GgoWv8LxoREvMaMpuzUaUp27qJk735cOnQg6H9LwGwmf+GnyPx89O3b4TPumQpXV1Z8g/F8gsq9TqNhar9WPLNyJ2Yz3NuqDg2CfVi49XduC/enV6NwJt/ZnDm/HGb5vnhA8NrdbRFCcPhiNv/dfQadRoNGwLT+rfD3cLU7BWkyc+DVpfT6+mWEVsP5lVvJP5NMiylDyYlLIDnm6sObIZ2bUJiaQ0GSY4nsmvaP2Uzxyk/wmKBcy6U7YzCnXsB18GOYLpzBeFQJRvoOvSg7YP+6hMeL76EJi0S4uuM1/yuKlr2P6feqbyj/KLf6LDhRedz7ZiOECEeZht0JyETpkXyK8pylvZRynMWuLnAWSLdJPgllqO0nKeVqi93HKJMNQqSUhUKIpShLhldMdBBC3AM8Y/mopnYLIXoDbwHlV890KeVaIcQ8lBl6iShCTReuJdMdf1v/Gi3sIf+A1bDvMfpc2+g6aOdSs2X0V6yGneVcDfumc9fgml3ZHsBn8cbrjh47w4ZV+zenW9rqvzxa3Wo9IKSUqSg/7I5YamOXCOgd2Hxbyd84YJzN91EO8lwLrLV8bV5p329ABwdppqNMUHDixImTW5K/brrDn+OWC0BOnDhx4uTGIKt4/+pWwRmAnDhx4uQfivEWfwbkDEBOnDhx8g/F2QNyUkFevvu1ja6DV7WO38C+YZRBfg1LHW/TF1/b6DqIl39+6Ztq0X46z0WmXtvuOgj64T816v9Ym0k16r+xFk6bvGo0jwv6mm2n5zfYz+i70bS+AT6cz4Cc/GOo6eDzT6Cmg88/gZoOPk6sOHtATpw4ceLkpuDsATlx4sSJk5uCydkDcuLEiRMnN4NbXJHbGYCcOHHi5J+K2dkDcuLEiRMnN4Nba6E1e5wB6Cbh06sNtV8bC1oNWStiSftkjWp/4AO9iZw+krI0RSIgY+l6slYoQq/tLnxH0SlldezS5EziH3/Dzn94r5a0nTsCodFwbsUWTn68zuFxRN3Vke6fT2DjgOnkHE2gzn1dafqsVdrIr2kUG/pPt5ciBqJ6taTrayMQWg2nVmzhyCeO84i+qwP9Fk/gu0EzyDpqXfDSKyKQBze/xYEFazi6+Ge7dM17tuaRmaMRWg3bV/3Kz4t+UO3v9Wg/eo/oj9lspqSgmC+nLSYl/hK3dW/JsJcfRafXYSwz8s0b/+PUbvtFQxv2bMmgmY+h0Wo4uGoz2xapj7/Do3fSaURfpNlMaUEJP0z7gsz4ZDQ6Lfe99QThzeqi0Wk5smY72xautfMP4NqpAz4TxoFGS+FP6yn4aoWdjVvvXniNHgmAMf4cea/NQxsaiv8bc0CjAZ2OwtVrKPzRcflWxfQ3FrBt5z4C/P344atPr53AAT692hA5+wnQasheEUv6wu9U+wMe6E2tV0dRlqZIEGQu/ZnslbEAtElcQ9Eppd2UpmRx/vHXHeZR0201umdL+swagUarIW7lFvYscuy/8aAO3LdoAkvvnkHasQTc/Ly479PnCW9Zj2OrtxE7c5nDdN4921Jr1liEVkv2yhgyFlUqo2G9iXhltLWMlq0nx1JG+oggot4aj0tEEEjJ+VFzKL2UYZfHn8U5CeEGI4QwAcdsNg2xrAtXlX0iyiKmWUKIK1JKL8tCpieB01hUhYHRUsrTV/FTF+gqpfza8n0UNouj/iE0GmrPe4ozj8yiLDWbpuvfIS9mH8Vn1YJXuet2kDT9c7vk5uJSfu9f9bsaQiNo98YoNv/rTYpSc+j381ySNx4i/6xaN0jn6UajMf3JOhhfse3C97u48L2ypL9vkyhuXzLZYfARGkG3eSNZ/8h8ClJzuH/9HBJjDpJ3Vq3ro/d0o8Xo/qQfirfz0WX2oyRtjqviHDQMnzOW94bPIScth5lr53Mk9gAp8dYy2vPjdrYsV8RxW/dpz0MzRvL+yNe5kmvgwzHzycvIpVajKCYvm84LnZ+yO/7Bc0azZPib5Kdl8/TaeZyMPURmvLWMjv64i/3LfwWgSZ+2DJwxnGUj36L5oE5oXfR8PGAqejcXnt/0DkfX7iLvUqUFKjUafCZPIGfSFEwZmQR98SklO3ZhTLSWpzayFl7DHyH72fFIwxU0fn4AmLKzyXp6HJSVIdzdCFq2hOIdu+xUS6/GkEF9eWToPbwy991qp6l8/FHznuKspZ02/uldLsfuo/isejHR3HU7uDTjM7vk5uJSTg24+jtFNd1WhUbQb+5IVj46H0NaDqPWzuHspoNkV2qnLp5utB/Vn2SbdmoqKWP7u6sJahxJcGO1hpJtGUXOfYpzj86kLC2bRmvf4/KmfZRULqOfdpA8c7Fd8joLJpH28bdc2XEEjYcb0nxjQ4a5+kLNN4VbTQ+oOhTZ6PO0vlrwuQbnLOlbAV8Cr1zDvi7wyJ/MS4Vn64aUJKZSmpSOLDOS8+MO/PrduBWIA9rU50piOgVJmZjLTCT9uIfI/u3s7Fq+NIyTC3/CVFLqwAvUGVK1EFdI6/rkJ6ZjsOQR/+Me6vazz6PDlGEcWfQTphK1yF3d/u0wJGWSe8axmF691g3IuJBG5sUMTGVG9q7bSet+6jVhi69YxdJcPVwrxhuSTiSQl6HoGiWfuYje1QWdi/peK7J1A7IvpJN7MQNTmYlj63bTtNLxl9j4d/FwtVHSlLi4u6LRatC5uWAqNVJiKKIy+qZNMF1KwZSSCkYjRZt+w7V7N5WNx+C7KVjzA9KgCOiZ8yxiaUZjhSAhepcKfaM/QvvWLfD1+fMv3irtNK2ineau3Y5vv45/2p8jarqthreuT25iOpcvKv5/X7eHhn3t/fd4YRh7PlW307KiEi4dOGPXdm3xKL+WL1rKaN12fPtW71p2bRgFOi1XdigS3ebCYmSx4/P7s5j+wOdm8HcMQHYIIUZZZBfKv/8khOj1B1z4ALmWtHWFENuFEIcsn64Wm/lADyHEESFE+W1dhBBigxDirBDi7epm5hIeQGmq9W65NC0bl/AAOzu/gV24LfYD6i1+SaXeqXF1oen6d2my9i38+ts3do+wAApTrHfKhak5uIer5Zb9m9fBIyKQlE2HKyevoPY9nbnwg2MhLo9wf66kWhVEC9Jy8KyUR2CzOnhGBJD06xHVdp27K62fvZsDC9TDjrb4hQaQk2Ito9zUbPxD7cuo94gBzN/6MQ9MHcHy2fYrBLQb2JmkEwkqNVYAn1B/LtuUUX5qDj4O/Hca0ZfJW9+n/9RHWD9bGYI5/vM+SotKeHnfQqbs+pAdn6+n6LK9VqI2OAhThnU4xZyZiTZYvVqFLioSXVQUgQs/InDxJ7h2sgZZTUgwQUu/IHTNKq4sX/mHej83An1YIKU2dVCWmo0+LNDOzn9gF5rG/JvoT1+2a6eN179H4x/fxtdBO4Wab6veYf4YbNqpITUH7zC1/9BmdfCJCODcb0cqJ78m+rBAylJtyyjLYRn5DexC4w0fUneRtYzcoiMw5RdQd/E0Gv38ARGvjFKGXG8gZlH9z83g7xiA3C1B4IgQ4vvr8FPf4uMcMBlYYNmeAfSVUrYFHgI+tGyfCmy39Jret2xrbbFpATwkhIiqnIkQ4kkhxAEhxIE1BYnlW+0OprIsU17sfo51eZLf+07EsD2O6A+er9h3tNNYTt71IufHLSBq9hhc66jlph3L1NtkIARtZg/n8GvLHRgqBLapj6molMunLzncLxxlYnsOQtB19nB2z/nazqz9C/dz9PMNGAtLqsxfOBg6cKRd9dv/NjC15zi+nf8Vg8cPU+2LaBjJA1OH8+Ur9kMfVNP/3v/FsqDnJDbOX0Gv8UMAiGxVH2ky81an53ivx0S6jR2Ef5QDrSRHwx+V89Bq0UXVInv8RPJmz8X35SkIL08AzBmZZI0aS8ZDw3Ef0A+Nv7+9v5rkWu0IuBy7n+Ndn+BkvwkYdsRR9/0JFfuOdx7L6bteIGH8e0TOGoNL5XZanTyuu61eu53eOWM4v82zb6fV49p1fHnTfn7vNpbTA57HsCOO2gsmKjt0Wrw63EbKvP9yZvBkXGqHEfDAnX/yOBxjRlT7czP4OwYg2yG4+67DT/kQXH1gIlA+iK0HPhdCHEPRFrrtKj5+lVJellIWA78DdSobSCk/k1K2l1K2v9+zLgClqdm42NwpuoQFVkw2KMeUZ0Ba7tozv47Fo0X9in1l6crwUmlSOobdx/FoHq1KW5iag0eE9S7MIzyAorS8iu96Lzf8mkTR+7vpDN77AUFtG9Bj6QsEtLT6qX1v1cNvAAWpOXjZ9No8wwIoSLPKebt4ueHfOJJ7vn2VR3a/T0ib+gz472SCWkYT0qYBnV/9F4/sfp8WY/rTZvw9NBvVV+U/Ny2bgAhrGfmHB1YMqzli37qdtOlr7T34hwUwbvFLfDH5IzKT0u3s89Ny8LUpI5/wAAxX8X9s3W6a9m0PQMt7u3J2axxmo4mC7HySDp6hVstouzSmjEy0IdbApAkOxpSl7sWYMjMp3r4TTCZMqWkYky6ii1Q/bzBnZ2NMSMSlVYsqj68mKEvNVh6OW9CHB1KWXnU7zfo6plI7VWxLk9K5suc4Hs3q2eVR023VkJaDt0079Q4PwJBurWdXLzeCGkfyyMpXeWbH+0S0qc/Q/0wmrIV9fTqiLC1L1evThwddtYyyV8Tg0Vwpo7LUbIpOnKf0YjqYzFzeuAf35vZldD3c6pLcf8cA5Agj6nNx+4Pp1wK3W/6fhKKy2gpoD7hcJZ3tLbyJak7qKIg7i1t0OC5RIQi9joB7u5MXu09low+x3u369etAseXhu9bXE2F5nqHz98arQxOKzqgfeOYcOY93dBieUcFo9Fpq39uZSzFWmd8yQxFrmj/Nuk5ZHPqPAAAgAElEQVQTWddpIlmH4tk+6j1yymeoCUHtuztx4UfHw28AGXHn8Y0Ow9uSR4N7O3PBRia71FDEspbP8HWXSXzdZRIZh8+x4fEFZB1NYO3QuRXbj/1nI4c/WsuJpbEq/wlx8YTWDScoMgStXkenwd04ErtfZRNS13pH3bJ3WzIS0wBw9/Fg4pJX+O7t5cQfdDyvJDnuHIF1w/CPDEar19JicBdOxaqlkANt/Dfq3YZsi//LKdnU69oMAL27K1FtGpB5Tv1QG6Ds1Cm0UbXQhoeBTod7n96U7FT/UJZs34FL2zYACF8fdFGRGFNS0QQHgYvS9IS3Fy4tm2NM+muVRAvizuJa19pO/e/pweVK7VRn0059+3V02E61/t54tm9qN3kBar6tpsadJyA6DF+L/9sGdybepp2WGIr4sM0zLOo+iUXdJ5Fy+BzfjVlA2rEEh/4qUxh3FtfoCFyiQpUyGtyD/Ni9VZdRX2sZFcadRevrhTZAUQH26trSbvLC9XKrD8H97WbBVUEi8KwQQgPUAv7ok9LuwDnL/77AJSmlWQgxEtBathuAG7OUsslM0ozPabR8Fmi0ZK/aRPGZi0S8+DAFcfFcjt1PyON34de3I9Jkwph3hcRJykigW4NI6rz1LJjNoNGQ9skau9lz0mTmwKtL6fX1ywithvMrt5J/JpkWU4aSE5dAcswhR0dVQUjnJhSm5lCQlFmljTSZ2THjSwYtfwmh0XB61VZyzyTT/sWhZMYlqILRn8FsMvPVzC+YvGw6Gq2GHd/8RsrZSwyZ9BCJx85xZNMB7hw5kNu6tcRkNFJwuYAvXvgIgDsfG0hInTAGPz+Mwc8rw3LvjZiLITtf5f+nmUsZuWyqMg37my1knE3mzknDSD52nlObDtFpZD/qd2uO2Wik6HIB372wCIC9y2K4/52nGR/zNkLAoW+3kX7KwQ+HyUz+gg8JWPA2aDQUrf8FY0IiXmNG/5+98w6Pqmj/9z276QTSSSGh9xJC74JIEykiiCIgzddKBxWkiICAvq9iQcFKUbpKFyFUpXdCr6EkbHpCetnd+f1xTpLdZANBCPDld+7r2uvKOWfmmTkl+5yZefb5kHP+All795F18DAOTZrg/ctCMJtJ/nYBMjkZ+8aNKDP8rTxTqctXYbxavC/FXN79cA6Hj4eRlJTMM88P4O1hA+ndvXPxDZjM3JzyPVV/nYbQ64hfuZ3MizfxH/cK6WGXuR16iLJDuuGmPqempFSujVUkyZ2qBlF+zltIs0ToBNHf/G7TAZX0sypNZrZOXcxLS95D6HWErdpN3KVI2oztjSEsnMvb7mz/rT1zcSjtjN7ejmqdGrNy4BzrCDqTmYip31F5iXKNElZtI/PSTfzGKtcoedshfAZ3p0zHpmA0Ybydwo3xXyh1zWYiP15I1WUzQUDGqSvEL996x/7cK497GLawNe/9OJMbSl1gnwB+RVmTOQ34AtOklLuKGYadDQyXUh4UQlQDfgfSgZ3ACLWOPfAX4I0iDZ6IRRi2EGIj8D8p5a6i+n4k8PkSvdiXzKVK0vxDyYZ90K5k5RgC7jigvX8eRjbs/+tyDA8jG3ZJyzF0Ifnuhe6TkOvr7/skfgocUOzvnGERvz70cdD/uRFQQeej7pNA/yLKVyxYVw3dtinOI6W8BARb7Jqo7s8BCq4QLrKo1w0NDQ2Nx4jHfQT0f84BaWhoaGgUD80BaWhoaGg8EuTjnQhBc0AaGhoaTyraCEgjj/2iZBdfx8TtLFH71dzLlah9gJo635K1L+41Qv/ecP/Pg0upVBQlHSRQ7/jcuxe6D5Y1nlSi9gHSSji5THqWfYnaf1A8qhQ7xUVzQBoaGhpPKJognYaGhobGI+Fxn4J7UjIhaGhoaGgUwHwPn7shhOgihLgghLgshJhwh3J9hBBSCNH4bjY1B6ShoaHxhPKgcsEJIfTAN8CzKPkx+wkhCuXJFEKUBkYCBwses4XmgDQ0NDSeUB5gLrimwGUp5VUpZTawAuhpo9wM4FOgWClNtDWgR0T5dsE8NU2Rsz67fBdHv7UtE1ylaxO6fjeKlc9NISYsHN+Qyjw9ZxigZPs/OHcNV/86AkDnTu34/PPp6HU6fl64nE//+42VLQcHBxYt/JKGDeqRkJBIv/5vcf16BPb29sz/9hMaNQrGbJaMHTuV3X8ryR3t7e356suZtG3bEjt0fDF7PqEblWi71k8354OPx6HT6/jt13X8+LW1ZHHj5g2YOHMM1WtXZdzrk9m6cUfesXFThtO2gyLONv/zn9i8bluhc2/QtiHDpv0HnV7HthWh/PHtb1bHe7zWkw79OmEymkhOSGbe+C+JjVRygg2cOIjG7ZXs2Ku+WsHeDXsK2a/UNphnPlTuQdiKXRwsQqq5etcmPD9/FEsspJqfXzASv+DKnP7tb7YVIdUMsPdKNJ+GhmGWkl71KzC0ZQ2r44bb6UzZcJSUrBzMZsnIp+vQpqofp24lMOPPXH0ayZttatG+RkAh+w9DMvtOPAjZ7xpt69NTlUY/uHInO+dby5u36N+BlgM7YjabyU7L5LeJPxKtKtf61yxP71nDcHJ1QZrNfNlzMsYCAnK129anryrtvnfldrbOX2d1vE3/jrS1kHZfOvE7oiyUcT0CvJgaOpdNX6xm2w+FnxH3p0OoNH0o6HXELNtO5DxrlRifvk9TcepAslVdIsPCzcQs245joA81fnoXodMh7O0w/Pwn0UsebC64BxgFVw6wTOYXAViFfAohGgBBUsqNQojxxTFaLAckhPACtqubfijnlZv9r6nqES3LewJ9pZQL1O2qKDLaFwBHlOHZa1JKa5Wwf4kQYhNQRkrZxmLfr8BvUsq192CnK/ARStLRTJR8ce9KKW2L4uTXswPipJTuxWpHJ2g3cxBrX5lDqiGBlzZO52roURJtyFnXH9qZKAuZ4PjzEax8bgrSZMalrDv9tnxMeOgxkJKvvpxJl679iIgwcGD/n2zYuJVz5y7l1R06pB+JibepWbs1ffv2YPasSbzS/y1eG6YIvTZo2AEfHy82bviV5i26IqXkg4kjiY2Np3adNlT3CMTNQ8ncq9PpmPLJewx7cTjRt2JYtXUxO7f8w5WL+Qkzb0VGMXHkdIa+PcDqvNp2aEXt4Br0aj8AB0d7lqz9jr+37yctNV/UTafT8frMN5nWfwrxhng+3fA5h0IPEmGR0PLqmauMf24s2ZlZdB7wLK9+MITP3vmURu0bU7luFcZ0GYm9gz0zV8/m2M6jZFgonAqdoMOMQaxSpZpfXT+dy0VINTca3JlbNqSafWoE4l2UVDNgMktmbznJgn6t8C3jTP+FO2lbzZ8qPmXyyvyw9wKdapWjb6PKXIlNZviq/Wyu6kdVnzIsG9oOO52O2NRM+v64naeq+WFnKVj2ECSz78b9yn4LnaDX9CF8P2AWt6PiGbX+Y86GHs1zMADH1u1l/1LlBaV2h0Z0nzKQHwfNQafX0W/uOywf+w2GczdwcXfFlGMsZP/l6cP4asBMEqPimbB+NmGhR6wczOF1e/hnqeKUgzs0os+UQcwbNCvv+ItTBnNmVxFieDodlWf9hzMvTSfbEE/w5k9I2HqYjIvWXxlx6/YRPulHq33Z0Ymc6v4BMtuIzsWJkF1zSdhyOE9u5UFgvgehBSHE68DrFru+l1LmPjg2lZss6uqAucDge+lfsabgpJTxuRo8wAJgroUmjy0NWU/gzQL7Lqj16wGVgN730tGiUJ1jPcBXCFH+PuzUB74ABkgpawINgJXY0PhRHc6/xjekCknXoklWZYgvrj9AZRty1s3H9+HY/I1Wb3TGzGykSVkytHO0z3sEfEOqcOXKNcLDb5CTk8OqVevoUSDzcY/unfjll9UA/P77Jto/3RqAWrWqs2OnMkKIjY3ndlIyjRvVB2DwoJeZ84mSZVpKSVLCbQCCG9bhRngEEddvkZNj5M81W2nf5Smr9m7dNHDx7GXMBXTuq9SoxOF9xzGZTGSkZ3LhzCXatG9hVaZaSDUM1wxE34jGmGNkz4a/aVpAtvz0/lNkZyqKGBePX8DLX9GVCaoWxJkDpzGbzGRlZHHtbDgN2llfX3/1HuRKNZ/bcICqNqSaW4/rw6EF1vcgJyOLyCMXC71pF+T0rQSCPEoR6FEKe72OzrUD2XXJOlmpANJUrZjUrBx8XJXfKTnb2+U5m2yjyaYA4MOQzL4b9yv7XT6kKvHXo0hQpdFPbNhPnU7Wa9dFSaNXbxOM4fwNDOduAJCelIo0W3/hVgypSuz1KOJU+0c27KP+HaTdHVycrATl6ndqQtyNaAyXbL+DujaoSsa1KLLUexC3bg+enZvYLFsQmWPM0wnSOdr9K9n1u3EvQQiW2mXqx/KtJQKwFNwMBCzf1koDdYHcBNDNgfV3C0S47zUgIcR7QojT6meEunsOUENVHJ1jWV4d9RxGGdIhhHhNCPGHKqMdLoR4SwjxrhDiuBBinxDCXS03RghxVghxUh3d5NIHWIviLF4q0L3Oqrz2RSHEs6qdI0KIvHkQIcQe1flMAGZIKS+o/ZRSyrVSyr0W5T4WQvwNDBdCVBFCHBRCHAam3cs1K+XnQeqtfNGqVEMCrgVkgr3rVMA1wJNr2wvLBPuGVOGVbXPoFzqbnR8sRJrMlPLz4GZE/vMQEWkgIMBagTKgnF9eGZPJxO3byXh5eRAWdpYe3Tuj1+upWDGIhg3rERgUgJub8qY+fdp7HDr4F3N/nI2XjyLuVdbPh6jIfKG3aEMMvv4+xTr/82cu0eaZFjg5O+Lu6UbT1o3wK2etKOrp50WchRx0vCEeL9/CUse5dHipI8d2Kjoy4Wev0fDpRjg4OVLaowx1Wwbj7W8the1aDKnmsnUqUPpfSjUDxKRk4lcmP+etb2lnYlKsp8bffKoWm07fpNPXmxm+aj8TOuXnwT0VmcAL32+jzw/bmfxsiPXoh4cjmV3SuPl6kGQhyZ1kiMfNt7Dya8uBHZmw+wu6TXiFtdMWA+BT2R+k5D9LJjB64yzavdG9UD13X08SLewnGuJxtyG93nZgZ6bv/opeE/qzctpCABycHen0Zk82fbm6yP47+nmSHZl/D7INCTjYuAdezzWn/vbPqfHDeBwsBPgcAryov/1zGh39nsh5ax/o6AceqCDdYaCaEKKSEMIBeBlFR01pRxHm9JZSVlQTQB8Aekgpj9zJ6H05ICFEU5Qs1E2BFiiaPMEoX+YX1BHShAJ1nIEmwBaL3XVQnEdz4BMgUUrZADgK5M7fvAeESCnrA8Mt6vYDlquffgW6GAS0BboD3wshHFEcVV+1L4GAl5TypNqHu4nYlJFSPiWl/AL4GvhSStmE/OnIYmFbbtqqAG0+HMCeGbZlgqNPXGFZhwms6jaVxu90R+9oXywJ66LaXbhoBZERBg4e2Mznn33E/v1HMBqN2NnpCQoKYO/+wzRt1oUTR07x3rSRxTuHO7Bv10H+3raPZZt+4rPvZnLiyClMRuvZ6uJKcgO07dWOKsFVWfvdHwCc/Oc4x3YcZc6aTxk7bzwXjp7HbCpg/26y6ELQfsoAdv5rqWbb/9QFW/3rzE16BJdn64hnmde3BZPXH8WsdqReOU/+eL0DS4e046d9F8kqcI0eimR2SVPM52jfL6HMaTuaTXOW0WGEIoSs0+uo1KQGS0d9wzd9plG3c2OqqkKB+eaL9xzt/mULU9uOZO2cpXQdoUzOdBvTl+0/bSLrDtLxxZFdTww9zNGmb3LymbEk/RNGtS9H5B3LvhXPyWfGcqzFO/j0bYe9t1vRbf0LHlQYtjpwGI7yvX0OWCWlPCOEmC6E6PFv+3e/I6A2wO9SynQpZQrKSKR1EWVrCCFOAPEo0RRnLI7tkFKmSSmjgVQgd6XvFFBR/fsM8KsQoj+QAyCEKAeUBw5IKc8CeiFETQu7q6SUZnVUcxOoBqwCXlSPv6RuWyGEKKuO3i4JIUZbHFph8XcLFGcG8EsR54wQ4nV11HVkb6qyHpNqSMA1IP8tzNXfk7RoazlrrxqBvLBqEoP2zcWvQRWe+3ksZQvIPidevkVOehZeNQJJNSQQFJi/SB1Yzh+DwVqKOjLCkFdGr9fj5laGhIRETCYT496dRuMmnXih91Dc3d24fDmc+PhE0tLSWbt2MwBb1m+jdj3l8kYbYvArl582x9e/LDFRxffD332xkBfaD2DYiyMQCK5ftV63iDfE4W0hB+3l70VCTEJBMwS3rk+f4X2ZPWwmxuz8+f/f5q1i7LOj+Kj/VIQQ3Aq3XtuxJdWcWuAeeNcIpN+KSbyhSjW/cA9SzQC+pZ2ISs6f3olOycCntHUqoDUnr9OplpLiqH6gF1kmE0np1rPalb3L4Gyv53KstQbNw5DMLmluRyXgbjEicPf3IvkO0ugnNuynjiqNfjsqgSsHz5GemEJOZjbnd54gsIA8fWJUPB4W9j38vbh9B/tHNuyjvirtXimkKi9M7M/MPfNoP7QrXd7pRdtXrae1swzxOJTLvwcO/p5kF7gHxsTUvHsQ/es2SgUXvs450YlkXLhJmWa1iuzbv+FBKqJKKf+UUlaXUlaRUn6s7psqpVxvo2y7u41+4P4d0L1MWuauAVUF2qoL/rlYvmKYLbbN5AdKdEZZf2oKHFHj0l8CvIBwdd6xPMrQMJeCrzpSSnkdSFVj2F8i34mcARqqhWLUvv4EWCZwS7O0ZcN+ISznVVu5VgMg+uRV3Cv6UUaVCa7eo7kSSKCSnZLBj/XfYnHLMSxuOYao41fYNPRzYsLCKRPkg9Art610OS/cq/iTfDOW6JNXqVq1EhUrBmFvb0/fvj3ZsNE6ombDxq0MHKj43t69n2Pnrr0AODs74eKiTBV1eKYNRqMxL3hh46ZQ2rVtCUDzNk24rAYZnDp+lgqVgyhXPgB7ezu69urEzi3/3O1yAEqAgbuH8qZXvXZVatSuyt5d1j8buHTyEv6VAigb5IudvR2tuz/F4QJy0JXqVOat2e8wa9gMbsfftrJf2l1Zl6hQsyIVa1XkxN/Wi8iGk1fxsJBqrlVAqjk7JYN5Dd7iu9Zj+E6Vav7jHqSaAeoEeHAjMZXIpDRyTGa2nI2gbTV/qzL+ZVw4eE1x3Ffjksk2mvFwcSAyKQ2junZ263Y61xNSCXBzsar7MCSzS5qbJ6/gXdEPT1UaPaR7C84UkEb3tpBGr9W+AXGqNPqF3WH41yyPvZMDOr2Oys1qEX0p0qru9ZNXKFvRHy/VfuPuLQkLtf5e9LGwX7d9Q2KuKet0n/X9kMmthzO59XB2/Pwnf32zht1LtljVTT1xGedK/jiq98C7Z2sStljbty+bH5vk2bkxGWofHfw90TkpAol6t1KUblKTDBvS7veDCVnsz6PgfsOw/wa+E0L8F0W6uifKl3qR8tVSyltCiIkoQm9/FqcR1dkESil3CCH2oEz7uaBMuXWQUh5Wy1UDNpK/JvOiul5UDWU6LjckbKXavqM6cgIldn2VEOJQ7jqQ2oatIAtQ5jj7ooyKbIrhFYU0mdk9ZTE9fn0PnV7H2ZW7SbgYSbNxvYkJC7dyRgXxb1Kdbm93x2w0Ic2S3ZMWkZmYCsCo0ZP5c9My9Dodixav5OzZi0z7cDxHjp5k48ZQfl64gsWLvuL82T0kJibxyoC3AShb1ps/Ny3DbDZzKzKKQUNG5rU38YOPWbzwKz77bBppiWlMGjUdUNaQZk74Lz+u/AqdXscfyzZw+cJVRrz/OqdPnGPnln+oG1KLrxd9Shm3MjzdqQ0j3nud7k+9jJ29Hb+s/w6AtJQ03ntnKqYCU2Rmk5kfpizgw18+QqfXsX3lNm5evEG/sf25fOoSh0MPMWjSEJxcnHh3vjLLG3srltnDZqK31/Px78rSY3pKOnNHfYbZZD3JIE1mtk1dzIuqVPOpVbuJvxRJ67G9iSqGVPMbBaSaVxWUagbsdDomdKrPWyv2YjZDz/oVqOpThm93n6W2vwftqvsz9pm6TN98nKWHLgOCj7o1RAjB8Zvx/Lz/InY6HToBEzvXx8PF0boTD0Ey+27cr+y32WRmzdRF/GfJRIRex+FVu4i+FEHnMX24eSqcs9uO0mpQJ6q1qodJlUZfoUqjZySn8fePfzJq/ccgJed2nuDczuOF7K+Y+jMjlkxCp9exb9VODJci6DamLzdOXSFs21HaDepCzVb1MBlNpN9OZfG4b2x11TYmM1c/+JHay6cg9DqiV+wg4+JNgt59mdSTl0ncegT/157Ds1MTpNGEMSmVy6PnAeBcLZCKHw5WpuyE4NaC9aSfv1H8tovB456K554luYUQ04BUKeX/1O33gFfVw99JKb9W969E+cXsJuBHlJDoEPWYQJHOfg1l7aWulHK0eixC3U4SQryGElnxPrADxanpgMXAH8AuoLy0OAkhRBgwBBgDxKCsN5UFRkspN6tlAlCm5KbmDiXV/d1RnJcrEAdcV8tcVh3fcCnlCbVsVWApyihwDfD+3cKwvw4qvjzuv2FM9BOQDdupZLNhtxAPdo69ICOmFx2W/aA4N/lcidov6WzYE5+AbNgDs0o+z3RLw+/3HRb3fsV+xf7O+eTa8sdfkltKOa3A9qcoo4eC5QpGpIVYHJMojgdgf4F6gRZ/WwbOt7LRnaCCO6SUuWFEAwoesyhzC2XEVnD/BvLXnwoea11g+zLWP8SaXVR7GhoaGo+CRzOxVny0TAgaGhoaTyiP+xSc5oA0NDQ0nlAeVXBBcdEckIaGhsYTijYC0tDQ0NB4JEhtBKSRy3PuMSVqv4mpZNOpHLRzuXuh+8S+hP9f9CX8Srh24sP4LY3r3YvcB8tKOEpt9pF7z7p9rxiP/VWi9pNnr7x7occAbQSkoaGhofFIuJds2I8CzQFpaGhoPKE83u5Hc0AaGhoaTyzGx9wFaQ5IQ0ND4wlFC0LQ0NDQ0HgkaEEIGnfFuVVjvN5/C6HXkfzHX9z+qXCETanOT+Hx1kCQkuyLV4l5f44NS/m4tWtAxRlDETodMcu3ccuGTn35Ka+SHaWkjo9auJnYZdvyjutdnam/+ysS/jrItQJSwrlUaBtM22kDEXodZ1bs4si3NrMYUbVrE55bMIrl3aYQExZO+TZ1aTnhJfT2dphyjOz5eDkR+84WqhfULpjW0wYqCVuX7+J4EfYrd21Cl+9Gsfq5KcSGhVM2pDLt5gxTDgo4PHcN4X8Vzgwf1C6Ylh8p/T+/fBcnvrFtv9JzTej03Sh+7zqFuLD8bNiuAV703fkJRz7/g7DvbOfV9W8XTMMZAxE6HVeW7+LcPNttBD3XlNY/jGJLl8kkhIVToVdLar3dLe+4e60g/uo8maQz1x+q/Rpt69Nz6qvo9DoOrtzJzvnWmfdb9O9Ay4EdMZvNZKdl8tvEH/PktP1rlqf3rGE4ubogzWa+7Dn5riqyBZk863P+3nsITw931v664J7q5rL37DU+/X03ZrOkV4s6DC2giGpISGbKr6GkZGRhNpsZ2aMVbepUIsdk4qNl2zl/MwaT2Uy3prUY1qmw2qlDk6aUHj4C9DoyNm0ifXlhDSnHdk/jOmgwIMm5coXkmTPyjgkXF7wWLSFrzz+kfPXlvzrHotBGQBYIIXxRdMObA4komaY/lVKuuWPFkuvPs8AMoBRKUtGNUsrxD7UTOh3ek4ZjeH0Cxqg4yq34mvSd+8m5mp8V1658AO7DXubWq2MwJ6ei87xjzlPQ6ag06z+ce/kjsg3x1P3zUxK3HCajgKxw/Pq9RTqXwPf6kXzgjM1jAEInaDdzEGv6zyHVkMDLG6ZzNfQoCQUyQtuXciJkSGcMxy7n7ctISGHD0M9Ii07Cq3ogz//6Hj81HVnI/lMzB7HhFcV+n43TuRZ6lEQb9oOHdibKwn7C+QhWPzcFaTLjUtadvls+5lrosTwp81z7rWYOYtMrc0gzJPDCpulc23qUJBv26w3pTLSF/VxaTOvPjZ0n73iNGs0azM6XZ5NhSKDTnzOI3HKM5AKSAXalnKg+rDNxR/PbuL5mH9fX7APArWYQTy0cW8g5PAz7vaYP4fsBs7gdFc+o9R9zNvRonoMBOLZuL/uXKi8utTs0ovuUgfw4aA46vY5+c99h+dhvMJy7gYu7K6YcI/fK81078krvHnww43/3XBfAZDYze/UuFrzTC193V/r/dwVt61Wmin++RtAPWw7TqUE1+rYJ5oohnuEL1rH5o0qEHr9EjtHEbx8MICM7hxc+/oUujWpQzqtMfgM6HaVHjSbp3XGYYmPxXPAdWfv2Yrqefy315cpR6pX+JIx4B5mainC3/v91HTqM7LCin6P74XEfAd23JHdxUTNgrwX+llJWllI2QtHuKVb6YFWS4UH2py4wDxggpayFknX76j3UfyDO27FeDXJu3MIYEQVGI2mbd1Pq6ZZWZcr07kryivWYkxXZBXNC0h1tujaoSuY1Q55Offy6PXh0blrsPpWqVxl7H3du7y76n8I3pAq3r0WTfCMWc46JixsOULlTo0LlWozvw9EFGzFZvPnGnrlOWrRyDvEXI9A72qN3sL6cZQvYv7z+AJVs2G86vg/H51vbN2Zm5zkbvaO9zVCgsiFVSL4WTUqu/XUHqGjDfpN3+3CigH2Aip0bkXIjlsSLkYXq5OLZoAqp16JJU9u4se4AgZ0LtxH8Xh/OfbsRU5Zt5Y8Kz7fg+tp9D91++ZCqxF+PIuFmDKYckyIG16mxVZms1HzBPQcXxzw10OptgjGcv4HhnPIilZ6UijTf+9t445B6uJWxqexSLE5fjybI241Abzfs7fR0blSdXaes/82FgLRM5dqkZmbj46b8zkogyMjOwWgyk5VjxF6vx1XV78nFvmYtTLciMRkMYDSSuWMHjq2sNTmdu3UnY+0aZKry/yuT8v9/7apXR+fhQfbhw//6HO+EWcpifx4FD80BAe2BbCll3jhaSnldSvm1EKKiEOIfIcQx9dMSQAjRTgixU9ASBlEAACAASURBVAixDEUdFSHEWiHEUSHEGSHE67m2hBDDhBAXhRC7hBA/CCHmqft9hBC/CyEOq5/crNrvAR9LKc+rfTFKKb9V63QXQhwUQhwXQmxTR24IIaYJIb4XQmwFlggh6gghDqnqqWGqHtE9YVfWG6OFkqgxOha9r7WmvH3FQOwrBBKwZC4Bv36Jc6vGBc1Y4eDnRfat+LztbEM8Dhbqn7l4dm1BvW2fU+37d/N16oWgwoeDuTFj8R3bcPXzIOVWvvJjqiEBV18PqzI+dSpQ2t+T8O0nirRTtWsTYs9cx5Rt/XZcys+D1AL2S/lZ2/euUwHXAE+u27BfNqQKL2+bw8uhs9n9wUKr0Q+Ai78HqYZ8+2lRCZTyt7bvVacCpQI8uVHAvp2zIyFvd+PI538UeV4ALn6epFvch3RDAs4F2vCoWwGXAC9ubTtesHoe5Xs05/ra/YX2l7R9N18PkizsJxnicStwjwFaDuzIhN1f0G3CK6ydpjw3PpX9QUr+s2QCozfOot0b3YtsvySJSUrFzyPfgfm6uxKTlGpV5s1nm7Pp8Hk6TfmJ4fPXMaFPWwA6NKiKs4M9HSf/SJepP/PqMw1xK2WtaKvz9sYck/8Dc3NsLHpvb6sy+sBA9EFBeHw9D49vvsWhifoyKASl33qblAXzH+QpW/GkC9LdC3WAolS+YoCOUspM9Ut8OZD7LdsURR8od/J9qJQyQQjhDBwWQvwOOAJTUBRNU1C0g3Jf378E5kop9wghyqNomueOeD4roj97gOZSSqlqEr0HjFOPNQJaSykzhBBfA19KKZcKIRywIfGgOsnXAWYG1KKfZ4EBny0FjoJvI3od9hXKcWvoeOx8fQhY/BkRvV7HnJJmo3JRNq03E0MPE7f2H2S2kbIDO1Hli5Gc6/shvoO7kLjjmJUDs91G4Uasui0ET00dwNZx3xVpwrN6OVpNfJm1Az6xYf7u9lt9OIAdY23bjzlxhRUdJuBRNYD2c9/gxs6TVqMYYesiFbDfctoAdo4pbL/xuBcI++EvjOlZhY5Zn4SNfZYnIQQNpg3g4Oiir5FXgyqYMrK5fSGi8MESt3+Xe6Cy75dQ9v0SSoMeLekwohcrxs1Hp9dRqUkNvugxmZyMLN5YNomIU1e5vK/oad2SwNbXasFn66+jF+jRrDavPtOQk+EGJv+yld8mDuD09Wh0OsHWmcNISc9iyBeraV6jPIHebpbG7tqo0OvRlwskcfQodD4+eH71NfFDhuDUsSNZBw9iji2+lP29oq0BFYEQ4hugNco6UAdgnhAiBDAB1S2KHrJwPgAjhRC91L+DUNRO/YDdUsoE1fZqCxsdgNoWD10ZIcTdxvSBwEohhD/gAFi2v15KmTvvsB+YJIQIBP6QUl4qYAcp5ffA9wBX63Uq9DQYo+Ow8/PJ27bz9cEUY60pb4qOIzPsHBhNGCOjyAmPwL58ObLOXLTZ+WxDfP6IBnDw98oLNshrNzH/LTBm6TbKTxoIQOlGNSjdrBZ+g7qgK+WEsLfDlJbJzVm/WtVPNSRQOiB/VOXq70laTGJ+m65OeNUIpM9KJa2Li48b3X8ay4ZhirS4q58n3b4fzdYxC7h9vXCKolRDAq4F7KdHW9v3rBFIz1X59rv+PJY/h35OrEWgQOLlWxjTs/CsEWi1P82QgKvFqLCUnydpUdb2PWoE0mO1Yt/Zx40uP4/lr6GfU7ZBVSo/15Tmk17GoYwLUkpMWTmcWRRqdQ7phgRcLO6Di78nGVH50y/2rk641wyi/e+T89pos2gc/wz+jAS1r+V72p4eexj2b0cl4G5h393fi2SLe1yQExv288LMYXl1rxw8R3piCgDnd54gsG6lh+6AfN1diVL7ABCdlIqPWymrMmv2n+Hbt58HoH4lf7JyjCSlZbD5yAVa1aqAvV6PZ2kXQioHcOZGtJUDMsfGoitbNm9b5+ODKT7Oyr4pNpacs2fBZMIcFYXx5k30gYHY16mDQ71gXHr2RDg7g509MiOD1B++f2Dn/7ivAT1MB3QG6J27IaV8RwjhDRxBUS+NBuqjTAtmWtTLe80XQrRDcSgtpJTpQohdgBO23wVz0anlMyx3CiHOoIxmbC10fA18LqVcr7Y5zVZ/pJTLhBAHgeeALUKI16SUO+7Ql0Jknb6AfYVy2JXzwxgdR6ln2xaKcEvbsQ/XZ58mdV0oOvcy2FcMJCfCUKTN1BOXcVJ16rOjEvDq2ZrL71irXNqX9SBH/TLx6NQkT6f+8vAv8sr49H2aUvWrFHI+ANEnr+JeyY8yQT6kRiVQvXtz/hr5bd7x7JQMvg95K2+798pJ/PPxMmLCwnEo40KPRePY98kqDEcK+WwAYk5exa2iH6WDfEiLSqBqj+aEjrC2v7B+vv2eqyaxb+YyYsPCKR3kQ+qteKTJjGs5L9yr+JNyM7aw/UoW9ns2Z/twa/tLgvPtd189if0zlhEXFs763vkRTI3GvkBOWmYh5wOQcOIqpSv5USrIh4yoBMr3bM6+d/LlnnNSMvij7pt52+1/m8SJ6cvynANCUL5bM7a9MN3mNSpp+zdPXsG7oh+egT7cjk4gpHsLlo6cZ1XGu6IfcdeiAKjVvkHe3xd2h9Huje7YOzlgyjFSuVkt/vlps812SpI65X25EZtEZNxtyrq7suXoRWYN7mJVxt+jNAcv3KRn89pcjUogO8eEh6sz/h6lOXTxJs81qUlmtpFT16Lo3y7Eqm7O+fPoywWi8/PDHBeHU/v23LaIcAPI2rMHp2eeIXPLX4gybtgFBmEy3CL545l5ZZw6d8G+Ro0H6nxAS8VjyQ5glhDiLSll7qRnbnZLNyBCSmkWQgzCxlSWRblE1fnURImmAzgEzBVCeKBMwfVGXTMCtgLDgf8CCCFCVFnt/wJ/CCH2SCkvCiF0KLLdn6vt5K4uDyrqhIQQlYGrUsqv1L+D1fMsPiYzcbPm4bdgFkKvI2XNFnKuXMfjnVfJOnOR9F0HyNh7BOeWjQhc+wOYzcR/9gPm2yl3tHlt0o/UXDYVodcRs2I7GRdvEvjuy6SdvELi1sP4DeuKR6cmSKMZY1IKV8Z8fU/dliYzu6Ys5vlf3kPodZxduZuEi5E0H9ub6FPhhIcWNdsK9Qd1xL2iL01HPk/Tkcqb55oBn5ARn2xl/58pi+n+q2L//MrdJF6MpMm43sSGhXPtDvb9m1Sn4dvdMRtNSLPk70mLyEy0nveXJjN7piym69L3EDodF1T7jcf3JvZkONfvYL+4SJOZI5MW0W7Z+wi9jqsrdpN8MZJ67/Ym4WQ4kVvv3EbZ5jVJNySQdsP2FE1J2zebzKyZuoj/LJmI0Os4vGoX0Zci6DymDzdPhXN221FaDepEtVb1MBmNZNxOY8U45V87IzmNv3/8k1HrPwYpObfzBOd2Fr0OVRTvfjiHw8fDSEpK5pnnB/D2sIH07t652PXt9DomvNiOt75di1lKejavTVV/L77dtJ/a5X1pV68yY3u1Yfry7SzdeRwEfDSgI0IIXnoqmKm/htJbfQHr0aw21cv5WDdgNpHy1Rd4fPo/0OnI3PwnpmvXKDVkKMYL58nat4/sw4dwaNIEr4WLkWYzKQvmI5OTbfT2wfO4T8EJ+RCjH9QprbkoUtaxKKOJBShrQ78D6cBOYISU0lUdfYyXUnZT6zuiRNKVAy4APsA0KeUuda1lPHALOAckSCknqaOsb1DWfexQovDeVO11Az5CcYQS2CSlfFcI0VPtZyRwAGgipWwnhJgGpEop/6fWn4gi/Z0DRAGv5E4D2sLWFNyDJCa+ZLMkPxHZsEvYfpl/Een1uHHUoWQnbrRs2MXDd+fuO83sFIte5bsX+4Fcc2PDfbd3rzzUNSAppQEl9NoWwRZ/T1TL7wJ2WdTPAp4tov4yKeX3anj0GpSRD1LKOOClIvqzEdhoY/86YJ2N/dMKbM8GZhfRHw0NDY1HyuM+Bfcww7BLmmlCiBPAaZSggbWPuD8aGhoajxTzPXweBU9MKp6HnsFAQ0ND4zHncV8DemIckIaGhoaGNY/7FJzmgDQ0NDSeUB5mkNm/QXNAD5HUFMcStR8hnUvUfpSu5GeKm2Xevcz9UNJhPum6kg8kum5fsm2kYSpR+yUdoQZg17DL3QvdB8bM30rU/oPiUaXYKS6aA9LQ0NB4QtGm4DQ0NDQ0HgnaFJyGhoaGxiNBGwFpaGhoaDwStDBsDQ0NDY1HgkmbgtOwhWvbhpSb+h/Q60hYGUrsfOuoGo8+z+A/cQg50YouT/ziTSSs3AqAfYAPgXNGYB/gDVISPuQjciKsJQ18nw4mZPpAhF5H+LJdXJi3wWY/yj3XlBY/jmJ7l8kkngxH2Olp9NlreNSrhLDTcX31Hi58vd5m3eptg+k29VV0eh2HV+5k93zrNpr2f4YWAztiNpvJTstizcQfibkcSUjPVrR547m8cn41yzOv2yQMZ60locs+HUy9Ga8i9DquL93JpSLOIaBbU5r+OJpdnSeRdDIcYa8n5L+v4V6/Epglp6YsIW7fuUL1cu2j13HjDvb9Vfu7bdiXqv14G/YB/NsF03DGQIROx5XluzhXRBtBzzWl9Q+j2NJlMglh4VTo1ZJab3fLO+5eK4i/Ok8uJJtdqW0wHT4ciE6v4+SKXRyYb9t+ja5N6DV/FIu6TSHqVDhO7q70WjAS/+DKnPrtb0KnLrFZr3bb+vSdOgSh17F35Xa2zrfOUNWmf0faDuyM2WwmKy2TpRO/I8pCstsjwIupoXPZ9MVqtv1gu297z17j0993YzZLerWow9BOTayOGxKSmfJrKCkZWZjNZkb2aEWbOpXIMZn4aNl2zt+MwWQ2061pLYYVqHs3Js/6nL/3HsLTw521vy64ewUbODZvgtvo4Qi9jrT1f5L6y/JCZZyfaUvpYYNAQs7lKyR++DH21arg/u5oRKlSSlLTRUvJ2L7rX/WhKLQpOBVVVXQuSgbrRBQdoE+llGseVh9s9GkdUFZK2eKhNqzTUW76m4QPmEJOVDxV139OcuhBsi7ftCqWtPEfbn1YWEws6PMxxMxbReqeE+hcnApLHesEDWYN5p+XZpNuSOCZzTO4tfUYKQXko+1KOVH1tc7EH72cty+wezP0DvaEtp+A3tmBTrs/5eaafaRHWGucCJ2gx/Qh/DRgNslR8byzfibnQo8RY/Hlc3LdPg4t3Q5ArQ4NeW7KABYO+oQT6/ZyYt1eAHxrBPHqD+MKOR90gvqzh7C372wyDPG0+2smUUWcQ+VhnUk4mi/rUHFAewB2Pj0BB+8ytFz6Pru6TLZWU9MJgmcPYZ9qv+192G+x9H12F7SvXqNGswaz8+XZZBgS6PTnDCK3HCP5UuE2qg/rTJzFfbi+Zh/X1yg6PW41g3hq4dhCzkfoBJ1mDGJF/zmkRCUweP10Lm07SvylW1blHEo50XhwZyKP5ds3ZeXwz/9+w7tGID41CogkWth/efowvhowk8SoeCasn01Y6BErB3N43R7+WapIUQR3aESfKYOYN2hW3vEXpwzmzK6is2CbzGZmr97Fgnd64evuSv//rqBtvcpU8c/XIfphy2E6NahG3zbBXDHEM3zBOjZ/VInQ45fIMZr47YMBZGTn8MLHv9ClUQ3KeZUpsr2CPN+1I6/07sEHM/5X7DpW6HS4jxtF3Kh3McXEUvbn+WT+sw/jtfx7pQ8sh+urrxD7xkhkSio6D3cAZGYWCdPnYIqIROftRdmFC8g8eBiZWoTQ5L/gcXdADyUXnFDU4NaiZKKuLKVshJKU1PaTX7h+UfIM99MndxQFVXchRKUiypSIg3YJqUb2dQPZN6OROUaSNvxNmU7NilXXsWoQQq8ndY8iE21Oz0RmWitzejaoQuq1aNJuxCJzTNxcd4CAzo0K2arzfh8ufrMRc1Z2/k4p0bs4IvQ69E4OmLON5KRmFKobFFKV+OvRJN6MwZRj4uSG/dTqZN1GlkU9BxdHmxE59Xu05OT6woJoHg2qkhoeTfqNGGSOiYi1+/GzcQ613n+RS99uxGyhdlq6ejli/zkNQHZcMjnJabiHVC5kP83CfmQR9mu+/yKX/4V9sL4P5hwTN9YdINBGG8Hv9eHctxsxWd4HCyo8b1s0zj+kConXorl9U7F/dsMBqnUsbL/NuD4cWLDRShE2JyOLiCMXrfYVpGJIVWKvRxGn3uMjG/ZRv8AII9PqHjtZOeH6nZoQdyMawyUbaqsqp69HE+TtRqC3G/Z2ejo3qs6uU1etyggBaZnKtUnNzMbHTcn6LhBkZOdgNJnJyjFir9fj6uRQZFu2aBxSD7cyd9OnLBqH2jUxRkRiumUAo5H0bTtweqqlVZlSPZ8j7bd1yBRFEsScqIgGGm9GYIpQnLk5Lh5zYhI6d/d/3RdbSCmL/XkUPKxkpO2BbCll3hhXSnldSvm1EKKiEOIfIcQx9dMSFPE5IcROIcQyVG0fIcRaIcRRIcQZVX4Bdf8wIcRFIcQuIcQPQoh56n4fIcTvQojD6qeVRZ96AxuAFVhk6BZCLBJCfC6E2Al8IoQoJYT4Wa1/XJVqoKh+Fwd7Xy9ybuWPKHIM8dj7ehUq5/ZsS6pt/ory307A3l/RmXesXA5TchoVFkyk2qYv8J84BHTWt9HZz5OMyHxJ7QxDAs5+HlZl3OtWwDnAC8M267fTiI2HMKVn0e3kN3Q98iUXF2wiJ6nwG1kZXw9uW8h2JxsScPP1LFSu+cCOjN89ly4TXmHDtMLTPMHdmtt0QM7+HmRY2M80JODsb23fTT2H6FDrc7h95gb+XRoj9DpcyvvgHlwJlwDruk4F7GcYEnC6B/t+Bew7BxQ+dxc/T9It2kg3JODsb30fPOpWwCXAi1vbih4llO/RnOtr9xfaX9rPgxRDvvpHiiGB0gXus2+dCpQJ8OTKjhNF2i8Kd19PEi36n2iIx93GPW47sDPTd39Frwn9WTltIQAOzo50erMnm75cfcc2YpJS8fPIdwC+7q7EJFlrN735bHM2HT5Ppyk/MXz+Oib0aQtAhwZVcXawp+PkH+ky9WdefaYhbqWc7vk87wedjzemmPzpb1NMHHofa80gu6BA7MoH4v3dV/j8MA/H5oWnCe1r1wR7O0yRtwodux/MyGJ/HgUPawquDormjy1igI5SykwhRDVgOdBYPdYUqGshyT1USpkghHAGDgshfgccgSkoo5kUFEG4XJXTL4G5Uso9QojywBYUXSCAfihaQNHAb1jLKlQHOkgpTUKIWcAOKeVQddR0SAix7S79zkN1lK8DTPGsR5/SFYrQkbd+AJK3HSJp/W5kthHP/l0I+mw0V1+ZjNDrKNWkNpeeG0X2rVgqzHsfjz7PkLjKQpHT1g/lLe0LQf2PBnB4VOHpPc8GVZBmMxtDhuPgVop2a6cQ8/fpwqJlNs7B1lvUgV9COfBLKPV7tKT9iOdZPS5/nj0opAo5GVlEX7Txhny3ayQE9aYP5NiowvP2N5bvonS1ANptmUl6RBzxRy5hNlpncRDFsF/3LvbbqvYTjlxCGm1kiSjGfWgwbQAHRxe+D7l4NaiCKSOb2xdsjSJsnYPlYcEzUwawaXzR9u+ErWtk6x7v/mULu3/ZQpMereg6ojeLx31DtzF92f7TJrLSswqVL6q7RbX719EL9GhWm1efacjJcAOTf9nKbxMHcPp6NDqdYOvMYaSkZzHki9U0r1HeSjK7xCnG/7Kw02MXFEjc22PQl/XBZ8GXRPcfmjfVpvPyxGPqRBJnzClU937RouBsIIT4BmiNsg7UAZgnhAgBTChf/rkcsnA+ACOFEL3Uv4OAaoAfsDtXCE4IsdrCRgegtsUDXUYIURpFgK4qsEdKKYUQRiFEXSnlabXcaillbj6STkAPIURutm0noDyK8F1R/c5DSvk98D1AWEVFHConKk4JIFCx9/ciJ8Zax86UlK94mrB8K/7vD0apG0/G2atk34wG4PbWA7g0qGHlgDIMCTiXyx9ROft7khGdlLdt5+pEmZpBtP1jsnJCPm60XDSOfYM/I6hXS6J2hiGNJrLik4k7fBGP+pULOaDkqATcAvLbKOPvSbIq8W2LsA37eX7mUKt9wd1bcHJ94Td7gIxbCThb2Hfy9yQjKt++nasTpWsE0fqPKQA4+rjRbPF4Dg76H0knwzn9Yb6MeJsN00gLj7qjfWd/TzIfoH1QRjwuFm24+HuSEZV/H+xdnXCvGUT735X74OzjRptF4/hn8Gd5stnle9qefgNIiUqgtMWorbS/JynR+efg6OqEd41AXlkxCYBSPm70/mksvw/7nKhT4YXsFSQxKh4Pi/57+Htx+w73+MiGffSb+R8AKoVUpWHXZrwwsT/OZUohzZKcrGx2L9liVcfX3ZWoxPxnPTopFR+3UlZl1uw/w7dvK8q59Sv5k5VjJCktg81HLtCqVgXs9Xo8S7sQUjmAMzeiH6oDMsfEoi9bNm9bX9YbU5z1eqkpJpbs0+fAZMJkiCLnxk3sggLJOXcB4eKC12ezSf7+Z3LO2A5kuR9M8lEJLRSPhzUFdwZlhAKAlPId4BkURdMxKKOQ+igjCMtJ3Ly5H1UdtQPQQkpZHziO4gzulBhLp5YPUT/lpJQpKAJ1HkC4EOIaUBFroTzLOScB9LawUV5Kee4u/b4j6Scv4VAxAPtAX4S9He7dnyI59JBVGTuf/KmUMh2bknnlZl5dvZsrek9lodW1ZTBZl25Y1U08cRXXSn64BPkg7PUE9WyOYcvRvOPGlAw21HmTzU1Hs7npaBKOXWbf4M9IPBlORmQcZVvVBkDv7IhXo2qkXC48LRBx8greFf3wCPRBb6+nfvcWnAs9alXGq6Jf3t812jcg7lr+l7QQgnpdm3Fyg20HlHTiCq6V/XApr5xD4PMtiNpqfQ6b67zB1iaj2NpkFInHLuc5B72zA3oXJe+ez1N1kUZToeCCpBNXKGVhv5wN+3/VeYPQJqMIvYt9sw37AAknrlK6kh+lgnzQ2esp37M5ERZt5KRk8EfdN9nQbDQbmo0m7thlK+eDEJTv1ozr62xfI8PJq3hW8sNNtV+7e3MuW0iJZ6Vk8FWDt5jfegzzW4/h1vErxXY+ANdPXqFsRX+81HvcuHtLwkKPWJXxsbjHdds3JOaaAYDP+n7I5NbDmdx6ODt+/pO/vllTyPkA1Cnvy43YJCLjbpNjNLHl6EXa1rNeT/P3KM3BC8rzfzUqgewcEx6uzvh7lObQxZtIKcnIyuHUtSgq+XoUaqMkyT53Hrugcuj9/cDODpcO7cn8x/p+Zfy9F8dGIQDo3MpgFxSIKdIAdnZ4fjKd9M1bydyxu0T69yDXgIQQXYQQF4QQl4UQE2wcHyuEOCuECBNCbBdCVLibzYc1AtoBzBJCvCWlnK/uy9V3dgMipJRmIcQgoKiAAzcgUUqZLoSoiRJNB3AImCuE8ECZguuNumaEooo6HPgvgBAiREp5AmX6rYuUcr+6vxIQCky20e4WYIQQYoQ6WmogpTx+D/0ujMnMrakLqLzkI9DrSFy1jaxLN/Ad05+MU5dI3nYI7yHdKdOhGdJkwpSUQsT4L5W6ZjOGj3+m8tKZIAQZp6+QsGKrlXlpMnPig0W0Wf4+Qq/j2ordJF+MpPa7vUk8GY5ha1GzoXB5YShNvniDjrs+QQjBtRW7uX3uZqFyZpOZ9VMXMXTJBIRex5FVu4i5FEmHMX2IPHWVc9uO0WJQJ6q2qovJaCTjdhqrx83Pq1+xWU1uRyWQeDOmkO3ccwj7YBEtlyv2ry/fRcqFSGq+14ekE1eJusM5OHqXocXyCWCWZEQlcnTE/EJlcu23UO3fuAf7Dt5laLl8AtIsyYxK5JgN+7ltHJm0iHbLlPtwVb0P9d7tTcLJcCLv0AZA2eY1STckFJ7+tLC/depiXlryHkKvI2zVbuIuRdJmbG8MYeFc3nZn+2/tmYtDaWf09nZU69SYlQPnWEXQmU1mVkz9mRFLJqHT69i3aieGSxF0G9OXG6euELbtKO0GdaFmq3qYjCbSb6eyeNw3d2yzIHZ6HRNebMdb367FLCU9m9emqr8X327aT+3yvrSrV5mxvdowffl2lu48DgI+GtARIQQvPRXM1F9D6T1LGY32aFab6uV87tKiNe9+OIfDx8NISkrmmecH8PawgfTu3rn4Bkxmkj77Gu8vPgGdnrSNmzGGX6P0fwaTc+4imXv2kXXgME5NG1N22c9gNpM87zvMyck4d+6AY0gwujJlcOmqtJk08xNyLl25p3O4Ew9qbUcNBPsG6AhEoCyBrJdSnrUodhxorH5HvwV8ShFq1Hl2H1b0gxDCHyUMuxkQizLKWICyNvQ7kA7sBEZIKV3VEc94KWU3tb4jSiRdOeACyuhpmpRyl7rOMh5lWuwckCClnCSE8Ea5aLVQnO3fwBxgLxAoLU5eCHEMeEv9bJRS/qbudwa+AFqijIauSSm7qes+hfp9p2uQOwVXUlzMKn746b/hqGPJPytaNuy7U9LZsK8L29F4D4rPv29Xovah5LNhx3R/rUTtA5Tbv+O+b3SwX4ti/9OGRe0vsj0hRAuU79vO6vZEACnl7CLKNwDmSSlb2Tqey0NbA5JSGrCe5rIk2OLv3BPbBeyyqJ8FPFtE/WVSyu/VsOk1KCMfpJRx2PbA5Wz0L3eK8GCB/RnAGzbKX7LVbw0NDY3HBfM9DDAsA6ZUvlfXsEH5zrScColAGUwUxTBg893afFIyIUwTQnRAWRPaijJS0tDQ0Pj/mnuJgrMMmLKBzZhOmwWFGICyLt72bm0+EQ5ISjn+7qU0NDQ0/v/iAUbBRaBEHucSiLLkYYU6EJgEtFVnre7IE+GANDQ0NDQKcy9TcHfhMFBNDdiKRFlOecWygLru8x1KgJft6KICaA5IQ0ND4wnlQf0QVUppFEIMR4kK1gM/SynPCCGmA0eklOtRoo1dgdXqby9vSCl73MnuQ4uC04D0L94o0Yt9aHbC3QvdOqtPiAAAIABJREFUB9n3EGn+b6kZZDvk+EFhNpbsT988m5X8T+uu/uVYovbTs+1L1H6VmnF3L3SfGDNL9lktu+HHErUPYO9d+b6j4Kp4Nyz2d86VuGMlH8JZAG0EpKGhofGEoqXi0dDQ0NB4JJjyMoo9nmgOSENDQ+MJ5XFfYtEckIaGhsYTyuMuSKc5IA0NDY0nFG0EpGETXYU6OLTtCzodxtN7MB6xzhRs/9SL6INqKBt2DgiX0mTMH6Mca/0C+op1Acg59Cemi9YZigE8nw6h6swhCL0Ow9Lt3PjaOjmE30vtqDx1INlRSuRc5M+bMSzdgWudilT79D/YuTojzWauf/EHsetsywF4PV2fmjMHIfQ6Ipbu4NrX662OB7zUlupT+5OptnHz5y1ELt0JQMPlE3BrVI2kQxc4PuBTm/adWjTBY/w7oNORtvZPkhevKFTGpUNb3F4fhJSSnEtXiJ+syEH7fDUbx3q1yTpxmtgxk2zad27ZGM/33gadjtQ1m7m9cGVh+52ewv2NVwFJ9sWrxE1UUl/5fjMLx+BaZB4/TczIKTbtA+jrNMap75sInZ7sPZvJ3rLK6rjji29gV6O+suHgiK60Oyljeittj/wYfaWaGC+fIeObqTbtl27bkHIfvobQ64lfsZWY+b9bHffs056AD4aQE6UIy8Uu2UTCCkW6wz7Am6BPRuAQ4A1ScnXwdLIjrH++4f50CJWmDwW9jphl24mct8bquE/fp6k4dSDZqjCeYeFmYpZtxzHQhxo/vYvQ6RD2dhh+/pPoJdZJc3NxaNKU0sNHgF5HxqZNpC9fVqiMY7uncR00GJDkXLlC8swZeceEiwtei5aQtecfUr76snDd5k1wGz0codeRtv5PUn9ZXqiM8zNtKT1sEEjIuXyFxA8/xr5aFdzfHY0oVQrMJlIWLSVj+y6b53AnJs/6nL/3HsLTw521vxbWlypJHuDvgEqEx94BCSEmofzgyQSYgTeklAeLKLsIi0SidyjTFrit2nsnNyt2gXJvAulSysIynveLEDg83Y+sP75Apibi1G8ipqthyARDXpGcv1eTK5ZsV/9pdGWVHyHrKtZF5xNE5tKZoLfD8cXxmK6dhmyLLJ46HdXmDONk3xlk3Uqg0ZbZxG05QnoB4bfYdfu49MFPVvtMGVmcH/41GeFROPh60Cj0ExJ3nsCYnG59DjpBrTlDOdr3YzJvxdN8yyxitxwlrYAsQdS6/Zz/YGGhS3Dt243onR0IfLWD7Wuk0+Hx/khi3nkPU3Qsfku+Jf3v/RjDr+cVsQsqR5kh/YgaNhKZkorOI1/OOPmXVeicnHB9oVuR9j0njiD6zfcxRscRsHQe6bv3k3M1X9rCrnw53Ib2I2rwaMwF7N9evBrh5EjpPs/Ztg8gdDj3e4e0LyYiE+MoNfFrjGEHMBvy28ha/R25Pxe3f7rH/2vvzOOjKq/G/z2ThH0n7ItaUdxFARW1KlqXVlH7s9a1rbXVWtuKG7ZqX5eKtlq3CtRdW9+6v62W2lpwAwRUNgFBQRBBdsK+JZBMzu+P80xyZzIJgXkmmcTn+/nMJ3PvzJxzJzNzz33OSl6vPpWPjX0VadKUgm9WoyMWo+ddP+OLS26jdNU69h/9AJvensKOBcndyze8MZHlt1UdSrfXg9exauSrbJ04k1iLZmh5StV8LMY37rmCuRf8jp0r13HYm/eyfuxUilO+R2v/OZkvb01OS965egOfDLkF3VlGrEUz+o17iPVjplK6OmWeUCxG66HXsnHYDcSLiujw2OPsmDyJ+JLKzzmvRw9aXnwJ63/1C3TrViRlbHWry3/CztmzSEssRrsbhrJ26DDia4ro/MyjlLw/mbLFEfk9e9DqhxdT9LPk75GW7GD97/5AfNlyYoUd6fzsY5R8NLVikFxtOfc7p3LxeWdzy13379brfJDrWXB1NQ9oj3AdWM8CjlTVw7B5QFVnA+w+w1S1H/AbrHI3VW++qj6WFeMDxLrug25ag25eC+Vxyj6fRt6+h1f7/Ly+AymbP9Ve27E78eULQMuhbCdatJS8vQ5Oen6bI/tQ/OUqSpasQUvLWPP6JArPqDKsNS3Fi1ZS7Iar7Vy9gdK1myjoWLXLdtsj+7D9y1UUL1mDlsZZ9fpkOtdSB8D69+dQtrX61tdNDj6AsqXLbW5KWRnbx75HixOTp563+u6ZbHllNLrFRjiXb6gc9rZj6seUb08xmhGaHtKXsqUrKFu+CsrK2DZmHC1OSpbf+v99my0vj6Y8jfySKR+jNcgHyNunL+VrVqBrV0G8jNJp48g/fFC1zy8YOJjSqeMqtuPzZqIlxdU+v0W//dixeCU7l65GS8vY8K/3aXtqTf0hK2m6Xy/Iz2PrRBvVXb69BC1J7oLd6og+FC9exY6vTP7af06kw+lVx0mnQ0vL0J1lAMSa5iPVdAkvOOBA4iuWE19pn3PJu+/S9Ljjk57T/KwhFL/+GrrVPgfdGBmuuP/+xNq3Z+fUqWnlNznoAMqWLSe+wn2P3n6XZickf84tzzmTbf/3zyrfo7Kly4gvswuq8rXrKN+wkViK8asNA/odSts2rXf9xCwQ1/Ja3+qDnDZAQDdgbaKnkKquVdUVInKbiEwVkTki8oSkmR0sIv1FZLyITBeRMW4cRCoTsMmoiMg4EblHRMYDQ0XkjsQUVBHpIyJvi8gsEZkhIvu6/cPcccwWkTtr+6akZTt0S+WVoG7ZgLRM/8WW1h2ItS2kfOk8AMqLlpK398GQXwDNWhLr1RdpnTyEq2nXDuxYsa5ie8eK9TTt2pFUCs86mgHv3c/BT91A0+5VH299RB+kIJ/ixaurPNasawdKIjpKVqynadcOVZ7X5ayjGPTevRz+1HVpdVRHXudC4qsri1LL1hSR17kw6Tn5vXtSsFdPujz9J7o8O4Jmg2p3ckzIL1sVkb96bRX5BXv1pGCvHnT9y8N0e+4Rmh9bewMLIO06Ur6hUoduWEusXWH653boTKywC/F5M2stv6BrR0pXVhZ1lq5cS0Gaz7ndtwfR97+PsPejv6agm+lvtk934pu3sffjN7P/fx6m+y2XQSz5dNC0awd2Lq+Uv3Plepqkkd/xzGM4/J0H6fvkjTSJfMZNunfk8HcepP/0J1g+8vWqqx8gVlhI+ZpKt195URF5hcn/o7yePcnr1Yv2I0bSftSfaTLwKHtAhNY/v5otj6WfxwQQ61RIPCI/vmYteZ2SZwbl9+pJfu+eFD7+CJ2eHEnTY6p+jwoOOgAK8okvrzqcMZfxOZAuG+S6ARoL9BKRz0XkzyKS6K46UlUHquohQHNslVSBiBQAI4DvqWp/4Bng7jTyh1A5vA6gnaqeqKoPpDzveWCUm8R6LLBSRE7DRoIfBfQD+ovICakKRORKEZkmItOemexG7u5GvXFe34GULZhRMSu+/KvPiH85h2YX/Jqm3/4p5SsXQarrJN2Y+pSl+Nqx0/hwwNVMG3wjGybM5oARv0x6vEnndhw48lfMv/bP6efUp30Pyc8rGjudCQN+xQeDf826CZ9w6Iif7+rt1kzKcUheHvm9erD6yutZe+vddPjtDUirltW8OIWq1yxV32deHvm9e7DqpzdQ9Jt76Hj79cRa11K+KUmzL/0PvWDgSZTNmGgr20zkp7yHTW9P5dPjfsr8M65hy8RZ9H7wWnsgP49WAw9ixfBn+HzI9TTp3ZUO55+SIn7X8je8NZXpR13FrFOuZ+P7s9nvT7+qeGzninXMOuV6Zgz6BZ2+fxIF6UZlp9WR8pS8PPJ69GTDtUPZdNfvaDNsGNKyFc3POZcdH31EeVEN3TNq8R4kP4/8Xj1Ze/V1rL9tOO1vvjHpexTr2IH2t93MhuH3pf8t5DDlqrW+1Qc5bYBUdSvQH5tRUQS8LCKXAYNF5CMR+QQ4GTg45aV9gUOAt0RkJjbptGfk8T+6/VdicysSVIlCi0hroIeqvuaOqURVtwOnudvH2FC9AzCDlPoenlDVAao64PJjD7R9WzcmrVqkdXt028bUlwKQv/8A4vOTx3WXTX2TkueHs+O1PwFC+cbkwPGOleuTVhtNu3eoSDaokLFha4WLZMXf3qH1YZVjkPNaNefQ52/myz+8yObpC9IeV8nK9TSL6GjWvQM7ViVf4ZZGdCxL0bEr4mvWktel8ko1v3Mn4kXrkp5TtqaI4vGTIR4nvmIVZUuWUtC7Z6qo9PJXF5HfNSK/S2EV+fHVayke9wGUxSlbsYrSxcvI711llFS16Ma1xNpX6pD2hZRvXJf2uQUDTqR0yrhaywYoXbW2YkUDUNCtkNLVyZ9zfOOWis9g3YtjaXHIvvbalesonruInUtXQ7ycTWM+pPkhyZ/PjpXraNKjUn6Tbh3Yubr679Hqv71NyzSfcenqDRTPX0qbow+s8lh5URGxzp0rtmOdOhFfl9yqJ15UxI5JEyEep3zVKsqWLiWvZ08KDj6YFud+l8IXX6L1z39Os9NOp9UVVybLX1NEXkR+XudC4mtT5K8pomTCJPserVxF6VdLye9l3yNp0YKOD/yezU88Q+ncz6ocf64TVkAZoqpxVR2nqrdj47UvAf6MrW4OBZ7E5gBFEWCuqvZzt0NV9bTI48Pc/lNVdU5kf7roYnXrFQF+H9HRR1Wfrua5SZSvWoy064y06QixPDMyX1QNokr7LtCsha1yKnYKNLOrMynsQaywB+VLPk163ZaPF9L8G91o1rszUpBP53OPY+2Y5Ey5Jp0rXX6Fpw9g+wILLEtBPof8ZRirXx1P0b8+rPY9bP74C1p8oyvNe3dCCvLoeu6xrBkzvVodnU8fwLYFy1PFVMvOT+dR0KsHed27Qn4+LU4bTPGE5Gy84nGTaDqgHwCxtm3I792TsuUr04mrwo6588nv3YN8J7/l6SexfXxyLsr29ybRbKDF5mLt2lCwVw/KltVOPkB88XxinXsgHbtAXj4FA06ibFbV/2msS0+kRSviiz5NI6V6ts9aQNN9utOkVxekIJ/2Q77J5reS83PyO1de6LQ99ShKFi6reG1e21bkdbD4XqtjD6uSvLB15kKa79ONpr3se1R4zvGsT/keFUQ+4w6nD6DYfcZNunUg1qwJAHltW9J64AEUf1HVfVU6bx55PXoS62qfQ7OTT2bH5ElJz9kxcSJNjjgCAGnTlvyevYivXMHmu4ez9sLvs/aiC9ny6KOUjB3D1ieTx9ns/Gwe+b16kNfNfY++dTIl7yd/zsUTJtG0f+R71KunxR7z8+lw7+/Y/uZYSt4dX+XYGwLlaK1v9UFOZ8GJSF+g3E0fBXN1zccmka4VkVbA94DUrLf5QCcRGaSqHziX3P6qOnd3j0FVN4vIMhE5V1Vfd6PB87CusHeJyPOqulVEegCltWpDruXsfO8lmn53KEiMsrmT0PUrKThmCOVrlhBfNBuA/L4Dic9PSbGO5dHsfBt/pDtL2DHmmSpuG42Xs+DmpznspVstDfvF99g+fxl733QBW2Z9wbox0+hxxXcoPG0AGo9TunEr864ZBUDnswfR9pgDKWjfmq4XDAZg3jWj2Dp3cRUd825+liNfugXJi7H8xffYNn8Z+950PptnLaJozHR6X3EGnU/rj8bLKd24lTnXVPrqB/7zDlr26U5ey2ac8PEo5l73OOvGza5UEC9n/R9H0HnEvZAXY9voNyldtIS2P7uMnZ/Np3jCB5R8MJVmxwyg2yvPoOVxNj7yBOWbNtv7ePJhCvbuhTRvTvd/v8T6u+6n5MNpyfL/MJIuj/7e0rD/OYbSL5bQ7uc/Ysenn1M8/gOKJ0+j2aD+dP/7U1BezoaHnqR80xYAuj7zoMlv0ZyeY15g7R0PUvJBymdVXk7JS6NoMfQeJBZj56SxlK9cQtMhPyS+5HPKZpsxKhh4EqXTqp7gWtz4ALGuPZGmzWn1h79R/NxDxD+NGPl4Octue5xvPHcHkhdj/StvU7JgKV2vv5jtsxey+e0pdLpsCG1OPcpWcZu28NWND1cc2/K7n6XPC8NBoPiTL1j3YkqadLycRbc8xUEv/g+SF2P1S+9S/PlSeg27kK2zFrJh7DS6/fRMOpw2EC2LU7ZxKwuvHQlA8/16svftl5nLSoQVj41m+7yvqEJ5nC2PPEz7++6HWIySN/9DfPFiWv74csrmz2PH5MnsnDqFJgMH0vHZv6Ll5Wx57FF08+aqstIRL2fjAyMofPheiOWx7Y03KftyMa2vuIzSzz6nZOJkdnw4lWZHDaDzC89AeTmbRz5O+ebNND/9WzTtdxixNm1o8Z3TAdg4/F5KF3xRO92OYbf/gakfz2bjxs2ccu6lXP2TH3DekNN3S8aekut1QDndDVtE+mOxnHZAGbAQc5tdi82jWIxlxS1R1Tuiadgi0g94BGiLGdqHVfXJ6lK1RWQccKOqTnPbdwBbVfV+EdkPy5YrBEqB81V1kYgMBRLD4bcCl6pqtd/O0A1714Ru2LsmdMPeNaEbttGyxd61Puds2744dMOOoqrTsaB/Kr91t9TnXxa5PxOokhQQfU7K/pNStu+I3F+AxZpSX/MnoGrlWyAQCOQAoRA1EAgEAvVCLnu4IBigQCAQaLTkeieEYIACgUCgkRJWQIFAIBCoF3I9BpTTWXBfd0TkSlV9YtfPzF0dDV1+Xeho6PLrQkd4D42TnC9E/Zpz5a6fkvM6Grr8utDR0OXXhY7wHhohwQAFAoFAoF4IBigQCAQC9UIwQLlNXfiLs62jocuvCx0NXX5d6AjvoRESkhACgUAgUC+EFVAgEAgE6oVggAKBQCBQLwQD9DVDRKoUH6fbFwgEAtkmGKCvH1NquW+3EJE2Nd08yH8zcv+mTOUF9gwR2SAi66u71ffxBRoW4cr3a4KIdAa6Ac1F5FAqJ722AVp4UDEXUCe3O7DF3W8FLAd6Zyi/a+T+hcB9Gcqrd0TkTGycfMVEX1X9nUf5PYC9iPzOVXVChmILsc/1dqAI+F+3fQl+vkcViMi+wDJV3SEiJ2GDKJ9T1fTz63MQETke2E9VnxWRTkArVf2yvo8rVwgGKEcQkS2QtnWtAKqqma4izgQuB3piI80TbAH+J0PZqGovABH5M/BfVR3ttoeQZi7TnqjwIGOXiMg9qnqLu3+qqr6VJT2PYSfswcBT2GTfjFeiEfn3AhcAnwJxt1uBjAyQqsad/NNU9ejIQyNE5EPg3kzkp/B3YICI9AGeBkYDLwDf8SFcRI7BBl4eCDTBJh1v8/BbS8i/HRgA9AWeBQqAvwHH+ZDfGAhp2F8zROT7qvpKFuVPU9UBu9q3B3I3Au9iBnmwu1+Bqv6/TORH9MxQ1SNT7/tGRGar6mGRv62Af6jqaZ7kzwcOU9UdPuSlkf8h8BDwiqqqiFwAXKeqx3jUMUNVjxSRYUCJqo4QkY9V9QhP8qdhq+lXMUPxQ6CPqt7qSf5M4AhgRuKYE5+3D/mNgbACylGcyyzqmvkqQ3nXpLsfkf9IJvIjrBeR32BXegpcCmzwIPe8yP2RHuTVN8Xu73YR6Q6sA/bxKH8RdsWdFQMEXIytHh4VkXLgQ8wN55NSEbkI+BEwxO3zOi9cVReKSJ5b2T0rIpM9it/pjLMCiEhLj7IbBcEA5RgicjbwABZHWYP58D/DYgWZ0CnD19eWi4E7gUTSwATgokyFquo70W2XuXcgsEJV12UqP0JnEbkeW2kl7keP40FPet4QkXbAH4EZmLF+KlOhIjLCydoOzBSRd4gYIVWtcvGxBzrygLNU9cxMZe2CHwNXAXer6pcisg92YeOL7SLSBPs/3QesBHwaiVdE5HGgnYhcgbnAn/Qov8ETXHA5hojMAk4G3lbVI0RkMHCRqn6tO+mKyCjgz6o612XVTcZ89u2Aob7cis5vXy2qeqcPPSk6mwLNVHWTB1k/quFhVdXnMtXh9IxX1RN9yKpGfh7wV1W9NIs69gJWY/Gf64C22HdsoUcdpwKnYRc0Y7IVU2yoBAOUYyTiJc4QHaGq5SIyRVWPylDuDar6gIg8RJqAvqpen+ZluyP/tXRyI/IzitGIyFxVPdjdHwqcoqpnO/fVG9mK1WQLEWkB3AD0VtUrRGQ/oK+qvuFJ/lBV/dOu9mUgfzjQGngJ2JbYr6qzfch3OsYAQ1R1py+ZaXQ0xz6D+VmQvQ+wUlVLIrq6qOpi37oaKsEFl3tsdAHpCcDzIrIGKPMg9wv3d44HWelIxGXOwdyHz7vtiyK6MyF6EjoV+D8AVV0hIpL+JbuPc5WMU9UFTu7TWPxpCfAjVf3Yk6pngenAILe9DAuGezFAWNwk1dhclmbfnpJY/UQNv+In4zHBYmCSiIwm2ch5cYO6DM37sRXQPiLSD/idqp7tQz72eR4b2Y67fQM9yW/wBAOUe5wDlGAugUswt0DGtSGq+rr7+3SmsqqR/w6YC0tVK05CIvI6MN6Dik0icgawAjgeuMLJzwOae5CfYCjwF3f/IuBw4BtYNtMjwDc96dlXVS9wQXZUtdiHIXXyLsZOqKMjD7XGEh28oKq+/g81scLdYtjx++YO4ChgHICqzhSRvT3Kz4+u3lR1p4s5BRzBAOUYqrotsvlX3/JF5C3Su+C8pP9igfu9I26G3vhJgLgKW2V1BW5Q1ZVu/7eA/3qQn6BMVUvd/bOwwsd1wNsuUO2Lnc4lk8iQ2hc/GWuTsWB6IZbMkmALkLF7zLk891LVD9z2NVixMcBLqrooUx0JshFvS6FMVTd5XECnUiQiZ0dq4s4B1mZLWUMkGKAcI6UgtQmWduqtOA74beR+M8y95DNV9wbgfVeHArAf8PNMharqPOBbIjIocfJz+8eISMbB+wjlItINSx0/Bbg78pjPldbtmOHsJSLPY8WJl2UqVFWXYO7CQbt67h7yR+DlyPYvMTdlC2yl7i1pwHUOuImq3SJO9qRijohcDOS5GNw1mAH3xVWYG30kloSwFKs1CjhCEkKOIyLnAkclqvOzpMNrRpO7sj/IbX6K1UPEa3jJ7siuUhwqItNVtb8n+WcBj2MZdv9S1YSr70TgJh+px87V1hNLlT4GOzl9qKrero6zVeWf+v+PFoaKyPs+XXMiMhYzdjdiJ/MfAUWq+mtP8lsAt2JZagBjgOGJpAFfuJiuqOoWn3IbA8EANQBE5ENfFeaS3Bg0BvQHHlXV/X3IT9F1AhaPOFdVu+7q+buQdRR2VX8jdhWeoA3wfZ/V5c5Pf7Sqvh/Z1xL7vWz1pMOb0axGflaq/EXkU1U9KLLdSVWL3P3PVPXATOSn6Jquqv2j3QN8XSy52OEfVHVYxgdaVfalqvq31BqyBB5ryRo8wQWXY4hINF05hp08fF4lRJuGlgFf4gL6PhCR/pjROQ+L/VxDsttvT2mJxTXySY4pbQHO9yC/Ahcsvo+IGyslNueDD0VkoKpO9Sy3gixV+W8VkT6JWpmI8dmfSKaaJxKxuJVijVtXYCvHjFHVuPuuZoNEMWs2EicaFcEA5R5DIvfLsFTUc3wJV9c01DcicifW/HI18CKWajrFV9adqr4HvCciz/oMdNfAWBE5D+vPlg03wWDgZyKyBDtxJ5rO+lrJZavK/w6si8NdWAcHsFX0/wAZ1ZKlYbiItMXiiiOw1e51HuV/7DIFXyU5zfsfmQhV1cfdCmuzqj6U4TE2aoIL7muEWHv+7aq6QUQGYOnMC30UP4rIOmx19SDwH7eKWKSq38hUdoqeI4HfAHuTPGbAayGqSwZpiV0ElOCvK3lC/l7p9rskAl/ys1LlLyKHA7+msj3UHOCPqjozU9l1iYg8m2a3qurlnuS/p6qDfchqrAQDlEO4NM2bsMAxwDSsMG6iiLTVDFq1iMitmKutHHgOG88wHquDmKqqN2R47AXAGVjtzAnAW267h6qWZyI7Rc884BbgE+y9AKCqPopd6wUXXzoXuNhHkkNdICKHquonWZJ9H7BIVR9L2X8d0NVXEkI1ur25RUXkbszwv0zyCmtGtS/6mhEMUI4gIldjzQpvwgwPWPxnOFa9fouqHp6B/E+xYsqWWJpuV1Xd5gzHTHVtbnzgsovOxozR0cBYVfWSfioik1Q1a/NU3AqrWnydPJx77DtYvOwMbPbNP1T1XxnK3Q/L7FqPrUafxIpnvwB+6vHk+j7QAXgFeNmlyXvBfVcPSb1wEZEYMFtVD/Gly8k9CEvYuAjYpBmODonIfS/NbvWYRt7gCQYoRxCRz4DjVHV9yv6OWJuW61X10QzkR9Nlk2aqpEtt9oVYx+fzfMWCROQ0LMHhbZK7PI+u9kW7Jz/dSSOiJrOTh1hzyouA04H3sKvjEaq6dyZyI/InYivcRLzkWuBfmBEarslD5DLV1QOL+12AufpeVtU/eJA7t7oLopoe200de2Gfw0WYm3UvYICGPm11SkhCyCFSjY/bt05ElmRifBxtxXpfxYA2YmMfwGIbbTOUnXbGUJa4BBvN3IpKF5xi0zIzpg589mOA94Hj1Y1mFhFf/dnARj4/4eRepaqvuv1vicgfa3jdbqOqy4EHReRN4GbgLiBjA4QlUOynqguiO93qrria19Qalw3YFmuk+j21vn9f+jI+InI08ASwL+YqvlxVP/Mhu7ERDFDusFlEDlfVWdGdLuDro9J/EvB9d38yyanLPtJzE6nR+2FxpYQr6Sz89IJL0N+3CyaKZH8kd3/M3fO2iCzCToJ5HuVH3Vaba3gsI5wxuAD7Hm3BVnK+YjO3AW+Kddye7vYNwIzctR7kF2Hp3F2w7+0C/JY6jMLq1SZgruiHsRVvIIXggssRROR4rIN0okuyYqnMPwIuVdWJHnTkYUWhf89UVg06xgDnq+pmt90Gc81825P8p4H7NAvt8538OhnJ7eQfh7mAzgNmAq8lVi8ZyNwOLMRWtvu6+7jtb6iql4FrIjIVM56vaobTequRfwgwDEhcbMwB7veV+ODSu8/D/v99sLlSp6vqFA+yU7tFZPV71JAJBiiHEJGuwNVYequUkHMpAAAR1klEQVRgac2jVHWVRx1e26WkkT8POExdF2CxYWuzVPUAT/I/AfbHTqw7qEyP9vIDr0sDFNEZw0ZMXKiqP85QVtr07gS+0rydrgJsxavAAlX1MTYknZ5W6qkDRTXyO2OruYuAXpnWyrmV7Y2RXfdHtzOtM2pMBAP0NUNEfgtspWpqaKq7Zk/l3wZ8F8vqwt1/TVWHe5K/b7r9vtKwRWQZlj0mWBA/qW2K+ptFMxpbQfxT/XdZyDoicjqWYfcV9r/qCVyhqmM96hiENTptpaq9nTv6Z6p6tS8dTk/LxGcgIntlaqSrqS9K4K3OqDEQDFCO4K7s030YXivkRWRpmt2qqr19yHc6BmK1QAq87yv118neG1jhCl2PxxIS/ubRgNY0kltVNePZTE7PidhV95nAFOyC4A3NsBGmJHdTT3oIv4W084CzVfVzt70/Zkx99oL7CPgeMDqSwTnHVwxQRI4FniLLBi5QPSEJIXc4qy6UZOpeqCXFWKdndX998jow0K2EngP+DbyAp/+fuhk0InKcqk6KPuZiNl5Q1fHAeBeXOxkrEn4GS5/ORG5d9R9bkzA+Tu/nIlLkW4mqLpXkeT1euqo7HsKSA0Y7XbPEGuh6QUS6APcA3VX1267eaJCvkoTGQDBAOYJP3/yuEJEDsHEJ0RkrL3iS/UssjvUadtX9ioiMUtU/+5APlKtqqVjT1odV9RER8TUmO8oIksdNV7dvjxEbWzEEWwkdiYcBhCLSoabH06X676b8RPr+HOdGfAW70DgfW8n5ZKlbpagr3L0G8JrOnGUD9xcsqSjRgfxzbKUbDJAjGKAcoQ5dJ7/F5p8cgNWknA5MxFYRPrgSm1+01em7B0vz9mWAykTkfOAHWPsasKF9XnBxh2OBTpLcTr8NHtOlReRlrEvEf7G03XGplf97SCKDMt2YT8XGi2dCNH1/E5XpxVuAzhnKTuUqrAtID6wYeyzwC4/ys23gClX1FRG5GUBVy0TEp4Fr8AQDlCPUoevkAqAfMENVfyA2/fNxj/KFyjb6uPs+Zx5fjq2w7lPVRSKyD9Z92xdNsCLXfJLb6W/G4hG+eBbr/eb1hKSq+/iUl0b+D6p7TESOqO6xPdS1Fis8zhbZNnDbXCeTxNj1Y/BT09doCEkIOYpLDY26yLzUWojIFFU9SkSmAydhGXGfeAzs3oSls0az4F5U1ft9yK8rotlQLk26lY9EBxE5WVXfleS5TxX4StGtLpahqhN8yI/o2R8rrL0YKFHVfh5lP5Jm9yZgmqr+05eebCHWV3AEVss0Byt6/Z6qzq7XA8shwgoox3A+9geA7sAarEfVZ1S2vs+Uj8X6sz2DNT3dTOVcl4xR1fvE+ql9E1v5XOUjC84lHfwG2IBVlj+OZdotxNJ/fXcY/r2IXIXFBKZjrYweVNVM29mcCLxL8tynBAr4qhGJTvpshnWnmI4lPGSEiPSksnlnHtALmyCb8aiHFJphruJEO6HzsNq4n4jIYFXNqCtCtg2cqs5w2Y59sd/CfFUt3cXLvlaEFVCOISKzsJPE26p6hIgMBi5S1SuzoKsP0Mb3ydt1P+hJ8ryejK76xLovv4jFYn6BdQ1PNNm8XT2NLI/om6mq/UTkEqx9zq+B6b7S4avReV62ulSISC/MbXlRhnImYLGel4GXVPUzsT5q3l1/IvIucFqiwFVE8jE32anYqv2gml5fC/lPkN7A9cLGQeyRgatudZsgFKJWElZAuUepWgPSmIjEVPU9EbnXpwIRuRDYV1XvFpFeItJfVafv8oW1k307lojwJZVJFYqtVjKhdSKTTkSuUNVE3OdNEfl9hrLTUeAq/c8FRrrMuyyoSeIhKl2XvllGZVubTNiCrcrbUhkjy9ZVbA9sfEgibtISS2mOi8iO6l9Wa/oAJ0cM3KNEDFwGctOtbhP4XOU2eIIByj02ikgrrJHh8yKyBmsX7wURGYlljZ0A3I11Q3gM6zvng4uxnmM+ThBRohliqYFcb002IzyOjUOfBUxwLW6yHUD2ZuFEZASVhiGGJZ7Mqv4VtUNVz3Sp3t8D7hWR3kB7ETkyC27Q+7CR4uOw/80JwD1iA/ze9iA/KwYu03ZKXyeCCy7HcD+uYuykcQl2pfm8qq7zJH+Gqh4pyfOBZmkGw+5S5P8DuNJlMHlDrMnmPOxE1Nfdx23vr56abNagX7CBbk9mUcdXvjpSiMiPIptlwOLUwlpPerpj8aALgS6qWmMvuj2Q3w2LXwkwRVVXeJT9E+C3wDgiBg5z9d6hqsOqf3WtdZyJxW+jCUVeumk0BoIByiFcVfwYVf1WFnV8BAzCAq1HujTRtzUyoC5D+f2xbgWzSR4YV6NfvBZy0/aAi8jP+khuHwZCam65tL+qNs1Qfm9fGZO7oVOw1UNnVV3kWXZ7rOFp9ATuLZMvywbuMaAFMBhr+fM9p+MnvnQ0dIILLodwS//tItJWVbPl7hmFxRk6icid2IygOz3K/ysWy/gEj66xujAwACJSXbKEYPNjMiXbLZdex3VrEJG/q+p52VAiIs8Bv8RWV9OAQmwYnZdmrU7HT4GhWELLTOAY4AM8ZPJFKAFWYgauj4j08WjgjlXVw0RktqreKSIPEOI/SQQDlHuUAJ+IyFskd6vOaOKoiPwHuFpVn3M1QN/CTqrnq+qcTGSnsF49dYyOIiIbqLlTRI0taHaDLlh1/4Y0ejIe3KeqS7K80o3GkTLtelATh6rqZhG5GAvc34QZIp+f/VAsNvmhqg4WayHl7WKpDgxcYnrrdueqXA9ktVC4oREMUO7xb3fzzV+AsSLyVywdd24WdABMFZG7sAaPURdcpsV3hRm+vra8gRWdzkx9wAXDMybLK12t5r5vmri06HOAR9W6k/vWV6KqJSKCiDRV1Xki0tej/KwaOOANV3N3H5WTXZ/yKL/BEwxQjqGqfxVrUtlbPU79dD2p/o2NO54mIv9LxEXmcdVylPt7UlQ9GaZhp7ascZlYzSK7vPjua/LPq+rFPnQ4srLSBQ4Xkc3YSqi5uw+eewpiJ9KvsAr/8S4bbosn2QmWuRP468BbbhXsLUZDlgyc2DiSpap6l9tuhbmk52Hu6YAjJCHkGCIyBJug2ERV9xGRfsDvVPXsXby0NrKbYN0ELsYKCaMGyOeVX9ZwWUUPYW6TdVgq7efqaeJqXZGSpZb4EYqqZtwRuz5wiQgF6ibhZkH+iVhG6H996RCR14AfA9dibrcN2Hv4ToZyZwDfUtX1Yi2RXgJ+haXCH6iqPnsKNmiCAcoxXHzmZKw7ciJN+hNVPTRDuWdg/vnRmEHzPacnoacTMBzooapnic1AOUpV/+JJ/kysUHCs6xRxKnCeql7lQ362EZFzgJ6qOsptT8F6hCnwa1V9tabX5wpi3S4uBfYmuePF9dW9Zjflx4DZ6qlHYS30eTNw0bIGERkFFKnqHW57pnrsl9fQidX3AQSqUJYmLuDjKuFWLOHgN9kyPo6/AOOxdiYAC4AbPMovU9UiICYioqpv4XFGTx1wE24AmqMJ1urnJKw7c0PhP1gbmwVY+5rEzQtqoylmOdeed8Q6jVQk36jqeFUd7Wl1lefiYwCnYL3/EoSwR4Twz8g95rjMojwR2Q+bUeIj++qbGR9Z7eisqi+IyDCnt1T8zkDZ5Ip1JwLPuU4R2eiEkC2aqGp0LPpEtSFx6937aii08BCv2hXdgLlulRiNk2XsjlbVchGZlaW6qRexuNhaLBPufajovRjGMUQIBij3+BW2WtmBDYkbg7m0GgrbXIJAYgbKQPwGp8/FAvjXAj/E3CZ1Ms7cE+2jG6r6y8hmpzo+lkx4QUR+jGUNRrMdMx5ZESHbccmsGDjXY/EdJ3+sVsY5YtjvO+AIMaAcQ0SOUNVsjJiuE0RkADbk62Cs91gPzPXn5T2JyD2qesuu9uUqIvI8Ft97MmX/z4CTNMNu1XWF2KiKe7GLi4qms75aCdUFLu5TBVUdX9fH8nUlGKAcQ2yWTjesRfxLWazXyRou2+5ALPX3U5+ZUeJ62aXs89bLLtuIDRp8HVs1JJp39geaAueq6ur6OrbdQUS+AAap6pos6jgGG+h2IBYrywO2eUwlD9QzIQkhx1DVwVhAugh4QkQ+EZHf1u9R7R6qulNVZ7lizuNE5M1MZYrIz0TkY6CviMyI3BYAn2Z80HWEqq5R1WOBu7Bu24uxrMRBDcX4OD7Fhhlmk5HY0LsFQHPgp26fF0TkGBGZKiJbRWSniMQjdVOBOiCsgHIYETkUy5q6QFWb1Pfx1IRzZzyKTXJ9Hfg91heuOXC3qr6Sofz2QEcn9zeRh7Zk8yo8kB4R+TtwEJbhFY0BeUnDdjqmqeoAsV5qh7l9k50B9yIf6+L9KjAAiynu11DcuY2BkISQY4jIgcAFWOfcdVjBqM805mzxMJax9wHwbWAKcKevDguqugErFDxfRA4BjncPvY+NLg/ULf9xt2yy3blzZ4nIfVjTUK+Zgqq6UETyXKeNZ0Uk44zTQO0JK6AcQ2xcwhvYjJKpqlpSv0dUOyQyX8htL8Kmrnr9gonIL7CR3K+7XecAo9RNSw3UHyJytKp+5FHeXsBqLP5zHTaO/VFVXehJ/gSsKe/TmHFbCVzWUOKJjYFggHIEV7h2D3A51mNLsHYzzwK3qmppPR7eLnEG59rIroej26o6usqL9kzPbKzN/Va33QqYnHDRBLKL61BwHpbdOEZVP3NdNm4B2mfascPpSO0W8RHQGcu2u0lV/y9THU5uVg1cYNcEF1zu8EegNbCPqm6BinYn97vb0Ho8ttowCTi/mm0lufo/EwSIGuNSPI6yDuySp7AxD1OBR10SyEnAzb4MAxb3vDCy3RTLFGyFXZBlpCeNgRtPpYH7AAgGqI4IBih3OAubiFmxJFWbt/JzrItuThsgVf2B2Jybc1X1777li0i+qpYB/wt86ILgAN/Fkh0CdcPRwGFqIyWaA2uBPqq60qOObHeLyKqBC9SekIadO2i6eIkLjjYIP6k71mt3+cQ9Y4rTcR9wJbAda3NylarenyWdgarscJ8zqloMzPdsfCD73SLSGjjXkqchtUNq8IQVUO7wqYj8UFWfi+4UkUuxFVBDYYyIXItl70Xbm2RaX1HhZlPVqZgLKFD3HODGDYB9Jn3ddmLekI/GsB+JyBXVdIuY4kF+Y2mH1OAJSQg5goj0wObFF2PTExWb1tgc+K6qLq/Hw6s1IrI0ze6MW7SIyDJqGPfsK907UDMism9Nj6vqFx50ZLVbRGNph9QYCAYoxxCRk7E+agLMVdV36vmQcgIRWYkVuqZNONAGMlCvsVAXPfkivwWw38K7NT1/N+Q2inZIjYFggALeEZEDsCr5ipHZqvpChjKr9IAL1B8NvScfZM/ABWpPiAEFvOL61p2GDSsbA5yOze7JyAARUq1zAuemugrYPxILAishmFY/R7VnOIMTjE49ElZAAa+IyCdAP2CGqh4uIt2AxzOdsSIiHVwqbqAeCT35Aj4JadgB3xS7NN0yEWkNrMIKFzMiGJ/cQFU3qOpCVT0fS5A51d1C9lhgtwkGKOCbj0WkHfAM5pKZQmWgN9BIcD35XgF6u9srInJ1/R5VoKERXHCBrCEifYA2qhoMUCMj9OQL+CCsgALeEZELReRW19SxSET61/cxBbwTevIFMiZkwQW8IiIjgQLgBOBurBvCY1hRbaCBE3ryBXwSXHABryTqQ6LzgRpafUigeqL1PyIyEPgmtvKZ4FokBQK1JqyAAr4pdTNjFEBEOgLl9XtIAY+EnnwBbwQDFPDNKODvQCcRuRP4PhDa5DQeOonI9dU9GHryBXaHYIACXhCR/wBXq+pzIjIdG3UswPmqOqd+jy7gkTxsbk5IOAhkTIgBBbwgIt8HhmOB6PtyfYR4YM8IPfkCPgkGKOANN63yNuAMLEuqIvYTXDONg2hySSCQKcEFF/BJKZZ23RRrThmSDxofp9T3AQQaD8EABbwgImdgA+NGA0eq6vZ6PqRAFgg9+QI+CS64gBdE5H3gKlWdW9/HEggEGgbBAAUCgUCgXgi94AKBQCBQLwQDFAgEAoF6IRigQCAQCNQLwQAFAoFAoF4IBigQCAQC9cL/B9T56w0j4W4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52" y="2271713"/>
            <a:ext cx="3779383" cy="27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Identification des variables significatives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fr-FR" sz="1800" dirty="0" smtClean="0"/>
              <a:t>Nous appliquons différents Lasso pour identifier les variables les plus pertinentes.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 algn="just">
              <a:buNone/>
            </a:pPr>
            <a:r>
              <a:rPr lang="fr-FR" sz="1800" dirty="0"/>
              <a:t>	</a:t>
            </a:r>
            <a:r>
              <a:rPr lang="fr-FR" sz="1800" dirty="0" smtClean="0"/>
              <a:t>		</a:t>
            </a:r>
          </a:p>
        </p:txBody>
      </p:sp>
      <p:sp>
        <p:nvSpPr>
          <p:cNvPr id="4" name="AutoShape 2" descr="data:image/png;base64,iVBORw0KGgoAAAANSUhEUgAAAaAAAAE/CAYAAAAABhfPAAAABHNCSVQICAgIfAhkiAAAAAlwSFlzAAALEgAACxIB0t1+/AAAADl0RVh0U29mdHdhcmUAbWF0cGxvdGxpYiB2ZXJzaW9uIDMuMC4yLCBodHRwOi8vbWF0cGxvdGxpYi5vcmcvOIA7rQAAIABJREFUeJzsnXd8VMX6/9+zmw1pkEZCEgg1FOk1NKnSmyhekF7tWECkKE26KIgoKuq9gkpX6SAEbuggHQSBUBIgZNMT0svuzu+Ps0l2s5sQhIjf+zvv1yuv7J6Zec48c3bPc6bsfISUEhUVFRUVlb8bzZOugIqKiorK/5+oAUhFRUVF5YmgBiAVFRUVlSeCGoBUVFRUVJ4IagBSUVFRUXkiqAFIRUVFReWJoAYgFRUVFZUHIoT4jxAiVghxqYh0IYRYLoS4IYS4KIRo+iCbagBSUVFRUSkJq4AexaT3BGqa/14GvnqQQTUAqaioqKg8ECnlISCxmCzPAj9IhROAhxDCvzibDo+zgirFkxt/q1S3nbgW/FZpmicrp/Q/LgZT6T4T3ZXOpWq/iWd8qdoHSE4pXR+OC7dStd/bI7ZU7QOkpZYpVftB7wSUqn0Al3dWike18TD3HEefGq+g9Fzy+EZK+c1DnK4icNfifaT5mL6oAmoAUlFRUVHBHGweJuAUxl7ALDYAqgFIRUVF5X8Vk/HvPFskEGjxvhIQVVwBdQ5IRUVF5X8Vo6Hkf4/ONmCEeTVcK+C+lLLI4TdQe0AqKioq/7NIaXpstoQQ64COQHkhRCQwC9Ap55FfA7uAXsANIAMY/SCbagBSUVFR+V/F9PgCkJRy8APSJfDGw9hUA9A/kOkLlnLo6Em8PD3Y8tPXf8mGW/um+M98GTQakjbuJf7rn63SPQY8g9/UMeTGJACQ+MMOkjbuxbVVA/ymv5Sfr0yNStx9azGpISdszlGuYxMqfzgOtBri14UQveJXq3Tvf3Wm0vSR5EYrKzdjV+0kft0+AJrd/oXMq3cAyLkXx40xC2zsu3dsQtW5YxAaDbHr9hH1xWardJ+Bnag8YwQ5ZvvR3+8mbu2+/HStmzONDi4n8bffifjgOxv7FTo1pMmc4QithltrD3Dti+1227Ji72DafPc2+3pMJ+lCOMJBS/Ml4/BsUA3hoOH2piNc/Xyb3bIuTzen/LRXQasl5efdJH+30Sq9bP+ulJ80DkOsch3ur9lGyi+/Ke03cSwuHYIBSPpqLWm/HbSxX9rXoHLHhrSfrbTRn+sOcOZL+21Uo1cLeq18mw29ZxB7MZwKjavTadFYAISA3z/dzK3fTtsta4lz2+Z4T3kNodWQ8utv3P/3Bps8rt3b4/nacJCSnLBbxE5ZVKxNtw5NqTjzJdBqSNwQQtxX1t8FzxeewX/a6PzvQsLqnSRu2AuALsCHSoveRBdQHqQkfPSH5EZar+LTVKmHY4eBoNFguHQEw+k9Vum69v9CG1hbeePgiHApS+ZXE5S0p59HW7U+ALknd2EMe3AbPRSPsQdUGvytAUgIUQlYAdRFmX/aAbwnpcwpxXOmSSndhBBVgR1Syvrm408DS4FyKKs3lkspVzzqeR5DlenfqytDBvTj/bmf/DUDGg0BH75G+IjpGKITqL7lU1L3/U72jbtW2e7vPIx+tnWASz/xBzf7KMu5te5u1Az9lrTD5+yeo/K8VwgbMotcfQJP7fyY5L0nyboeaZUtafsR7kz/1qa4KSuHP7tPKNaHagte4sqLH5KjT6D+rsUk7TlFZiH7CduO2g0uAJUmDyblxOUi7AuaLhjFoUELydAn0mX3XKL2niU17J5VNgdXJ2qO607CmRsFdvu2ROOoY2/nqWidHel+cDF3Nh8jI7LQEmyNBp/pb3Bv3DQMMfEEbvic9NAT5N68Y5Utdfch4udbf/Rc2gdTpm4Qd59/DeGoo+LqT0g/fAqZnmFlvzSvgdAIOs4byZYhi0jTJzJoxxxuhZwh6br1vLLO1YlGY7oTfbagjRKuRrKh9wyk0YSLrweD98wnPOQs0ljMDVGjofwH49G/PBVDdDwV139ORuhxcm8VtJdD5QA8xr5I1IgJmFLS0Hh5FG3PbLPinFcJHzaD3OgEgrYtJSXE9ruQvOMwUbNW2hQPXDqB2C82knbkPBoXJ6Sp0KIuIXDsNJjsX5ch05JwGjwN462LyMSCqY/cQ5vIzat/o05ofJV5ek3V+mh8AslaMw+0DpT51ySMEZcgJ6t4nx6Gv3cRwkPzty1CEEII4Fdgi5SyJlALcAPmP6Ldhw6iQgg/YC3wqpSyDtAWGCOEeO5R6vK4aN64Ae7lyv7l8s6NapF9W0/u3RhkroH7Ow5Rtmurh7ZTrmdb0g6eQWZl26S5Nq5JdoSenDvKORK3HsGjW8u/XOfCuDUJIitCT7bZfsLWI3h2Dy5xedcG1dH5eHD/4AW76V5NapAWEUP6nThkrpG7W09QsXszm3z1przAtRU7MGZbPCNJiYNLGYRWg9bJEVOOgdy0TJuyTg1qk3snCkNkNOQaSNt9ALfOrUtUf8egymSeughGEzIzm5xrt3Bt19zax1K+BhUa1yA5IoaUO3GYco2EbTtB9W62bdRq0guc/WoHhuzc/GOGrJz8YONQRveAxbgKZSzby2AgffdBXDu1scpTbkAvUtZvw5SSBoApMblYmy6Na5JzW0+O+buQvP0Q5UrYRmWCAhFaLWlHzivnysiy+S5o/Koh78ciU+LBZMQQdhptjUZF2tTWboHh2imlrHcAxnvXlV6KIQcZdxdtlXolqluJkaaS/z0B/s5VcJ2BLCnl9wBSSiMwAeXGf0oIkd/yQogDQohmQghX8/5Dp4QQ54QQz5rTRwkhNgkhtgN7hRBuQoj9QoizQog/8vIVwxvAKinlWXNd4oHJwHtm+6uEEC9Y1CfN/P9hz/NE0Pl5k6uPy39v0Mejq+Btk69cjzYE7fqcwBXT0PmXt0l379Oe+9tth30AHP29yNEXPPHnRCfg6O9lk8+jZ2vqhiyj+srJVufQlHHkqZ2fUGfbR3h0t70hOPp5kxOVUGBfb9++V6/WNNi3lJrfvIdjgNlHIagyaxR35q62W3cAZz8vMu4V2M/QJ+Ls52ld9/pVcAnwRr/PugcYueMkhoxs+l5YQe/Tn3Ht653kJqfbnENbwZvcaIvrEB2P1te2nd26tSVw81f4fTodBz8fALKv3sKlXQuEUxk0HuVwDm6Un5ZHaV8DVz9P0qIKfviepk/ErVAbla9XBbcALyL2n7cpX6FxDYbsW8TgkIWEvv998b0fwMG3PAbL9oqJQ1voc6urWgldlUoE/PApAT99hnPb5oXNWOev4E1uVEEb5eoT7H4X3Hu2oebu5VT+cmp+G5WpXhFjSjpVvp5GzZ3L8J82GjTWt0zh6oFMTcp/L1OTEK72e2WirBca9/KY7l4FwBR3F23VeuCgAydXNIG1EWU97Zb9q0ijocR/T4K/cwiuHnDG8oCUMkUIcQdlKG4gMMu8dUOAlPKMEGIB8F8p5RghhAdwUgiRN8jfGmgopUw094KeM9srD5wQQmwzT4oVVZfCd6fTKEODxZH1kOdBCPEy5l8Xf7lkHuNGFDuPV3oUqmLq/pPc334QmWPAc0hPKn48gYhhH+SnO/h44lS7KqmHzhZh0PY3Z4VbITnkFIlbDyFzDPgM6061ZW8RNmgmABdbjiM3JgnHyhWovWEumVdvk307ujjzNk/RSSGniN9yGJljwHd4N2ose4srA2dRYVQPkv571iqA2dTejn2ryygEjT4cxqm3bYdlvJrUQJpMbG88Hkd3VzptmUHsoUuk34mzzmjvJIWcSA89QerOA5CbS7lBvfFdMImoMVPIPHaWjAa1qbT2U4yJ98m6cAVpKDycUrrXQNipv5V9IWg3axj7Jtq2EUDM+Zus7TIVz6AAun76CrdDL2C06CXZYLe5Cjmk1aCrUpGoMZNwqOBDwOolRD73MqZU2weAvDo+yGbKvpMkb1O+C15DexC45B1uDZmO0GpwbVGX673fJicqjipfTMHzhWdI2hhSfJ2LQFu7BYbrZ/PPb7pzBWOFqjgNmoLMSMWkv/VYFw0oJ/lnzwH9nT0ggf2OuAAOAP8yvx8IbDK/7gZMFUKcN+dxAiqb00KklIkWNhYIIS4C+1C2f6jwF+pSEh8e5jxIKb+RUjaXUjb/u4JPbnQCOv+Cp2UH//Lkxlpv4WRMTkXmKE89Sev34NwgyCrdvXc7UvYeB5ubnoLSIyl4mnb0886f6LZ3jri1Ibg0qFFQxxjlqTHnTgypxy/hUr+arf2AgidVR3/v/MUGeRiS0vLtx67Zh2vD6gCUbVYbv9E9afL711SeOZLyL3Qk8P1hVmUz9Im4VCyw7+LvRVZMwXCOg5sT7nUC6fjrdHqdXIZ30yDarnoXz0bVqPxcG6JDLyINRrITUog/FYZno+o2bWSMjkdn0Wtx8CuPMdY6KJrup0KuclNO2bSbMvVq5qclrVzH3edfJ2rcNECQe8d6fqq0r0GaPhG3gIIelZu/F+kxBU/7jm5OeNeuxPMbP2DksU/xa1KD3v+ZiG9DaztJN6LIzcjGu3YlmzayxBATb9XLc6jgg7Hw5zYmnvTQY2AwYrgXTW54JLrKFYu0mRsdrywgMKPz9y72u5C4bi/O9YPMZRPI/PMWOXdjwGji/t4TONevYVVWpiVb9VpEWU9kuv1hQYdazTFeO2nt86ndZK2ZR/bmzwCBKfkxb1OkDsHlcxmw6i8LIcqh/HL2FJAghGgIDALW52UBBkgpG5v/Kkspr5jTLB95hgI+QDMpZWMgBiVYlbguQDOUXhCAAXPbmOeuHP/ieZ4ImRfDKFM1AF2lCgidA+592pO673erPA4+BV+asl1a2kzKuvctevgNIP3CdZyq+eMY6IvQOeD17NMkh1h/uXS+Befw6NaCrBvK5LjW3RXhqHS+HTzL4taiDplh1udPO38Dp2r+lDHb9372aZL2nirSvme3FmReV27QN8Yv41yLVzjX8lXuzFlN/M8HuLvgJ6uySedv4VbND5dAH4ROS+CzrYjaU9BBN6Rmsq3eq+wKfoddwe+QcPYGR0ctIelCOBn34vFtq3SWtc5l8G5Wk9Qbtj/4zrp0DV2VijhUrAA6B9x6diQ91Ho1obZ8wQ3etVOrggl3jQaNuzIP6FirGo61q5Fx1GoAodSvQcyFW3hU9aNcoA8anZZa/VoRHlLQI85JzeS7Rq+xus0EVreZQPS5m+wcs5TYi+GUC/RBaJXbS9mK3njU8CflbqEeYiGy89vLDxwccO3ZgfQDx619/u8xnFs0VprIoxy6qpXIjSz6t44ZF67jaPFd8OjbnpRCbWT5XSjXNZism3fzy2rd3dB6lQPArU1Dsq9bLyAxRUcgPHwR5bxBo1WCzE3beUfhWQGcXJReTv5BAU6uysvyFdGUr4jp9p/FttFDYzKW/O8J8HcOwe0HFgkhRkgpfxBCaIElKHMxGUKI9SjzMO5Syj/MZfYAbwoh3pRSSiFEEymlnSVZuAOxUspcIUQnoMoD6rIC+F0I8auU8rwQwhtlMcRUc3oESkDaiLLDq+4vnucv8d6sRZw6d5Hk5BSe6T+M18cOZ0Df7iU3YDQRNftrqq6eg9BoSNoUQvb1O/i+M5TMP66Tuv8k3qP6UfaZYKTRhDE5lcj3luUX11X0RefvQ/rvdmU/8s9xZ8a31FozCzRaEjbsIyvsLgGTBpN+4Qb3Q07hO6Y3Hl2DkUYjhuQ0IiYsB8ApqBJVPnpdGR7QaIhe8avNyi2MJiI++I46a2citBpi1+8nM+wuld57kfQLN0naewq/sb3w7NYCaTBhSE7l5oTPS9xE0mji3PuraL9uCkKrIXz9QVLC7lHvvQEkXghHv7eooUe48X0ILZa9QrcDHyGEIHz9Qe5fuWub0Wgibv4KAr5dgNBoSNm8l5wbt/EaP4Ksy2FkhJ7AY/izuHRqDQYjxvupxLy/BADhoKXST8prU1oGMVM+gsJzKKV8DaTRxMEZq+n302Q0Wg1/bjhIYtg9Wr47gNiL4VbBqDD+LWrR5/W+mAxGpEly8INVZCWlFX9RjCbiF3yB39cLEFoNqZv3kHvzNp5vjCD7chgZB06QefQ0zm2aUWnLt2AykbDkW6UXWYzNqJlfU/2HD0GrIWnjPrKv36HCBOW7kLLvJOVH96Vcl5ZIo1H5Lkz6TClrMqGf/x+qr5kHQpB56SaJ6/da25cmckLXU+a5t0FoMFw+ikzUo2vVF1PsbYy3LgLgULsFxmuFllhrtDj9a5JiJieL7D3/efw9kX/4MmxRzPTF4z+ZEIHAl0AdlB7GLmCSlDJbCFEBuAfMlVJ+aM7vDCwD2qD0hiKklH2EEKOA5lLK8eZ85YHtKIHiPMqqtp5SyohilmG3Bz5BCSpVgVFSynXmtArAVnMd9wNvmm088DzF+a/uhv1g1N2wH4y6G/aDUXfDVsi+FFLie06Z+l0f+XwPy9/6OyAp5V2gbxFpMYXrI6XMBF6xk3cVijhS3vt4lEUJ9uy6mf9HAPUtjh8CggGEEG8A7wshfpNSJpnrYrlueVpJz6OioqLyj+EfvghB3QkBMP8A9S//CFVFRUXln4jya5d/LmoAUlFRUflf5R8+B6QGIBUVFZX/VdQhOBUVFRWVJ4LaA1LJo7RXqdU+ubxU7d9u/1qp2gdYm267Vc3j5Iy8X6r2P0woXfsAH2hLt40mxIeWqv0Wxse3X11RRJbyasfEhYkPzvSIdHznMRgxFrPzxD8ANQCpqKio/K+iDsGpqKioqDwR1CE4FRUVFZUngtoDUlFRUVF5IqgBSEVFRUXlSaD+EFXFLm7tm+I/82XQaEjauJf4r6116j0GPIPf1DH5OvWJP+wgaeNeXFs1wG/6S/n5ytSoxN23FpMaYr3L8oOYvmAph46exMvTgy0/ff3gAnZwebo55ae9ClotKT/vJvm7jVbpZft3pfykcRjMEgT312wj5ZffAPCeOBaXDorCadJXa0n7zXbn7RodGtJ91nA0Wg3n1h/g6FfbrdKbDX2G5iO6Io0mcjKy2DHt38Rfv4dGp6XPgrH4N6yONJnY8+GP3D5xxcZ+kw5NeWn2y2i0GkLW7+WXL62vQb9x/ek2uBtGg5H7iSl8PmkZcfeUHZ1Hvj+a5p2bI4SGC0fO8e2sbx7YXm07tWLqvAlotRp+WbONf3/+o1X6iFcGM2BoP4xGI4kJScx4Zz76yOgirCn4d2xI07nDERoNN9cd4MoX2+3mC+wdzNPfvs2eHtNJvBhOlefa8NTrffLTPZ4K5Lfu00m+fJvu3TqydOkctBoN//l+HYs/tt4kxNHRkVXff0bTJg1ITExi8NDXuH07Ep1Ox1dffkSzZg0xmSQTJ87k4CFlN2udTsfyz+bRoUMbAoUjdxetJXGX8pl179iEqnPHIDQaYtftI+qLzVbn8xnYicozRuTLcUR/v5u4tfvy07VuzjQ6uJzE3363K89eoVNDGs8Zrmw6u/YA14poo4q9g2n93dvs7zGdpAvhCActzZaMw7NBNYSDhtubjnDt82025bw6NSZo3miEVoN+zX7ufL7FKt1vUEeqzxyeX/97/9mNfs1/catXlZqLX8LBzRlpMnF72a/EbT1mt25/mSckNFdS/tEByCyFcBiYL6XcbT42EBgjpezxiLZ/QtlM9D6KpMJPUsp5DyjzHBAkpfxYCDEPiJdSLhNCjAF2SSmLv1vkodEQ8OFrhI+YjiE6gepbPiV1n61O/f2dh9HPtg4O6Sf+4GYfZTm31t2NmqHfknbY3gbhxdO/V1eGDOjH+3M/eeiyeT74TH+De+OmYYiJJ3DD56SHniD3pvV29am7DxE/3/oG5tI+mDJ1g7j7/GsIRx0VV39C+uFTyPSM/DxCI+g5dxQ/DV1ISnQi47bN5dq+s8RfL9DE+WPrMc6s2Q9ArS5N6TZ9KGtHLqbp4M4ArOw+FRfvcgxZPZnv+s6wEiLTaDS8Mu81Zg2dToI+gU+2f8rJkN+5e73gGoRfvsnE3hPIycqmx7CejHp/NB+/sZg6zerwVPOneLvbmwAs/GUx9Vs14NKJPygKjUbD9EWTeGngW0RHxbJhz/eE7jnMrbCI/DxXLl1jUPdRZGVmM2jk87w7czyTXp5epE2hETRbMIrQFxeSqU+k26653NtzlpTr1rpBDq5O1BrbnfgzN/KP3d58jNublZude51A2n8/keTLtxEawfLP5tGj12AiI/WcOL6L7Tv2cuXK9fyyY0YPJinpPnXqPs3Agf1YuOADhgx9jXFjhwDQpGkXfHy82bH9J1q17oWUkvenvUVcXAJ167XjiE8rHDzd8hqGagte4sqLH5KjT6D+rsUk7TlFZqGduRO2HbUbXAAqTR5MyonLRTS8oMmCURwetJAMfSLP7J5L1N6zpIbZtlHQuO4kWLRRpb4t0TrqCOk8Fa2zI90OLubu5mNkRFpsOKvRUHPRWC4MnEt2VCLN9iwkfs9pMsKs6x+39RjX3/+31TFjZjZXx39OZng0jhU8aRbyEUmh5zGkZPDY+IcPwf2dekAPjVlp9FVgqRDCSQjhiiKb8Maj2DUrqAJMMOv6NAFeMu/WXVx9NkspP7aTNAbwK+n5nRvVIvu2nlyzTv39HYco27XVgwsWolzPtqQdPGOjU18SmjdugHu5sg9dLg+nBrXJvROFITIacg2k7T6AW2e7+7Ta4BhUmcxTF8FoQmZmk3PtFq7trOWZKjauQVJEDMl34zDlGrm8/QS1uzazypOTlpn/WudSsPuxT82KhB9TbkgZCSlkp6QTUEgkrWbjWkRH6Im5E4Mh18Dh7YcI7mZ9Df44/gc55ra9du4a3mbxNylBV8YRB50DDo46HHRakuOTKI4GTetyJzySyNtRGHIN7N4SQuce7a3ynDp6lqxM5XwXzlyigr9vsTa9mtQgLSKG9DtKG93ZeoJK3ZvZ5Gs4+QWufLkDY3aOXTtV+rfm9pZj+TZv3owgPPwOubm5bNy4lX6FpED69e3Gjz8qmpG//LKTzp2eBuCpp2rx39AjAMTFJXA/OYXmzRoBMGrkiyz6yCyXISWGREVCwa1JEFkRerLvKN+FhK1H8OweXKzflrg2qI7Ox4P7B201eAq3kcw1cnfrCQLstFG9KS8QtmIHJss2khKtSxmEVoPWyRFTjoFci88cQLmmQWSGR5N1OxaZayB2y1HK9yheJjyPzFt6MsOVZ9acmCRy4++j8y5XQs9LiCpI92hIKS+hSCBMAWYBP0gpbwohRgohTgohzgshvhRC5AnIfSOEOC2EuCyEmJlnRwgRKYSYIYQ4CjxX6DTOKAqpGRZ5PcyvW+XJgAshxgkhllkWFEIMAhoDG8x1ceQB6Py8ydUXiHMZ9PF2derL9WhD0K7PCVwxLV+n3hL3PsWLxpUm2gre5EZb+BAdj9bXto5u3doSuPkr/D6dnq92mX31Fi7tWiCcyqDxKIdzcCMrJUyAsn5e3NcXqIem6BMp6+dJYZqP6Mr4Q0vpMm0wv81SVNZj/rxN7a7NEFoNHoE++NevRrkA6/b19vMmPqqg/gn6eLztXIM8ug7qxplQRRDu2tmr/HHsIt+f/oFVp3/g3MGzRN6ILLIsgK+fD9FRBTIEMVGx+Bby2ZLnh/Tl8H+PF5kO4OLnRYaF7HiGPhFnf+s28qxfBZcAb6L2Fd1LrtyvFbe3HM+3eTeyQFwv8p6egADrZ6uAin75eYxGI/fvp+Dt7cnFi3/Sr293tFotVasG0rRpAyoFBuDurtxU58yezMnff6PmyknoyrsDioqrpXS6ovLqRWG8erWmwb6l1PzmvQKlXCGoMmsUd+auLtI3Zz8vMu8V2M/UJ+Jc6HPkUb8KzgHe6Au1UeSOkxgzsulzYQW9Tn9G2Nc7yU22lv4u4+dFtkX9s6MSKeNn+zkq36clzUM/od5371ImwDa9bJMghM6BzIiYIn35S5hMJf97AvzjA5CZD4EhQE9gsRCiPkoQaWPuwTgAL5rzTpVSNgcaAV2FEHUt7KRLKdtKKfMkvz81y33fRQls1nrJJUBKuQFFG2iQWbXV6jFTCPGyOSCe3pRyx74RxZDV29T9JwlrP4Ybvd4k7eh5Kn48wSrdwccTp9pVST1UtChYqSLsSYdY+5AeeoKILiO5+9xrZJw4h+8CRXwr89hZMg6fotLaT/H7ZBpZF64gi5D+tjZvK21y+ocQvmg/kf2L1tPuzf4AnNt4kBR9Ii9tn0f3mcO5e/Y6JkOhL5id6heljdXhuY4ENQxi88pfAPCr4k9gUCBjW45iTPBIGrRpRN3gesVWXdhpr6KEWvoM6EG9xk/x/YqfisiRZ9TOMUsfhKDJ7GGc+3BNkSa8m9TAmJnD/WuRRdos3C52fZHw/ar13IvU8/uJ3Sxd8iHHj5/GYDDg4KAlMDCAo8dPEdyyB6lnrlF55shifLB+mxRyinMtX+GPLhO5f/gCNZYpQ9AVRvUg6b9nrQKYDSVoo0YfDuPibNs28mpSA2kysaPxeHYHT6DWK71wrVzoocFeexVyIH7vaU40f53TnSaRdOgidT4fb5Xu6OvBU1+8ybV3vrT7GX8k/uE9oH/0HFAeUsp0IcQGIM0sXtcFaAGcNn8ZnFGCCMBgIcRYFN8CgLpAns7thkKmJ0gptwghygKhQogdUsqTPEaklN8A3wBcqt5HgqI1r/Mv+CA7+Je3q1OfR9L6PfhNGWWV7t67HSl7j0NJbtylgDE6Hp3FE7yDX3mMsdY3AkulypRNu/GeODb/fdLKdSStXAdAhcVTyb1jPSafGp2Iu3/Bk2I5fy9SY5KLrM+lbcfpNW80sBJpNLF3bsHNe/Svs0iMsJ6eS9AnUD6goP7e/uVJjLXdXqXR04341/hBfDBwKoYcZUK3dY/WXDt3jayMLADOHjhN7aZ1+PNkEfMQQIw+Fr+AgiG1CgG+xEXbSlS3at+Cl98ZxajnXiM3p/htVDL0ibhYPE27+HuRGV3QRjo3JzzqBNL5F2UeydnHnXar3uXwqCUkXgwHoPKzBcNveTYDKzXKf1+poj96vfVT+b1IPYGVArh3T49Wq8XdvRyJicoQ5Lvvzc7Pd/jgVm7f5MI6AAAgAElEQVTcCCchIYn09Ay2bNkNQOKOY/gOfgYw93gsfHD0986frM/DYKGkGrtmH5U/GA5A2Wa1KdvyKfxG9kDj6oTQOWBMz7KSX8/UJ+JcscC+s78XmRafIwc3J8rVCaTDr0obOfm402bVuxwbtYTA59oQHXoRaTCSnZBC/KkwPBtVJ/1OwXXL1ida9WjKBHgVW/+on/ZTfcaw/PdaN2carJlG+KJ1pJy5zmPH8M9ehPB/pQcEYDL/gfLc8R9zj6OxlLK2lHKuEKIm8DbQWUrZEPgNZYFBHtb9ZzNSylTgIPC0+ZCBgrZxslfmUci8GEYZC5169z7tSd33u1UeS536sl1a2ixQcO/75IbfALIuXUNXpSIOFSuAzgG3nh1JD7VeiactXzCU4tqpFbm3zD1AjQaNuzL/5FirGo61q5Fx9IxV2XsXbuFVzQ+PQB80Oi31+rYiLMQ6j1fVCvmva3VunB9kHJwc0Tkrc0LVn66PyWCyWrwAcP1CGP7VAvANrICDzoF2fdtzMsT6GlSrV53XFo5n/ti53LfY4y0uKo76reqj0WrQOmip16oBkTfsSHJbcOncFSpXD6RiZX8cdA707N+V0D2HrfLUqV+LWR9PYfyI90h8wJwSQOL5W5St5oeruY0qP9uKyL0FbZSbmsmv9V9le8t32N7yHeLP3rAKPghB5T4tub31uJXNoKBqVK0aiE6nY+DAZ9m+w1qGevuOvQwf/i8ABgzoTeiBowA4Ozvh4qLswdblmXYYDIb8xQs7dobQsUMbANyfbkimeZI+7fwNnKr5UybQF6FzwPvZp0nae8rqfDrfgu+CZ7cWZJqv5Y3xyzjX4hXOtXyVO3NWE//zAavgA5B0/hZu1fxwCfRB6LQEPtsK/Z6CNjKkZrK93qvsDn6H3cHvkHj2BsdGLSHpQjiZ9+LxbasMoGidy+DdrCapN6Ks7Keeu4FzdX+cKiv19+3flvg91tLbjr4e+a/Ld29OhnmBhdA5UH/Ve8RsOkjc9odbxVpi1B5QqbAP+FkI8ZmUMl4I4Q24AuWAVCBFCOEPdEcJQsUihNChqKPmLQmLAJoBIcCAEtQnFSj5jL7RRNTsr6m6eg5CoyFpUwjZ1+/g+46iU5+6/yTeo/pR9plgpNGk6NS/VzD1pKvoi87fh/TfL5X4lIV5b9YiTp27SHJyCs/0H8brY4czoNBk84N8iJu/goBvFyA0GlI27yXnxm28xo8g63IYGaEn8Bj+LC6dWoPBiPF+KjHvLwFAOGip9JPy2pSWQcyUj8Bo/QWQRhO7Z65i6A9TEFoN5zceJO76PTpOHEDUxXDC9p2lxchuVHu6PqZcI1kp6WydqKwYdC1fjqE/TEFKSWp0ElsmfGVTfZPRxDczvmb2j3PQaDXs3xDC3bA7DJk4lBt/XOdkyElGfzAGZxcnJn81FYD4qDjmj53LsZ1HadCmIcv3rgAkZw+c5dS+4jvORqORBdM+YeX6z9BqNWxet4Ob18J5Y/JLXL5wlQN7DvPurDdxcXVh6XfzAdDfi+HNEe8VaVMaTZz+YBUd1yptdGv9QVLC7tHgvQEkXgjn3t7ih2d9W9UhQ59o9UQvjSbefmc6u3auRavRsGr1Bv78M4zZsyZx+swFduwI4T/fr2f1quVc/fMISUnJDBn2umLPtzy7dq7FZDIRdS+akaMLNt+d9v58Vn+/nCVLZlM+2cDNiV+YG8ZExAffUWftTIRWQ+z6/WSG3aXSey+SfuEmSXtP4Te2F57dWiANJgzJqdyc8HmxfhVuo/Pvr6LdOqWNIsxtVPe9ASRdCEdfTBvd+D6EFsteoeuBjxBCELH+IPevWD9oSKOJ69P+TcP1HyjLsNeFknEtkqqTB5F64SYJe05T8aVelO/WHGk0kpucxtW3lFWhvv1a497qKXSeZfEb1AmAq2+tIO1yRIn9eyD/8FVwoqhx738aQojZKENwn5jfDwEmo/RUclFWy50GfkAJHrdQejI/Syl/EkJEAvWllMnm8pbLsMsAe1CG5KQQoiPwLRANnAQaSSm7CCHGmW28U2gZ9kBgLpAJBBeeB8ojbwiutFB3w34wpb0b9s3s+AdnekQ+0NYoVfvD4w+Uqv0j5f/v74Zd3mR/ReHjpGPMJnszWA9F5tbFJb7nOD87+ZHP97D8n+kBSSlnF3q/FlhrJ+vwIspXKvR+mL185rQDQE07x7+zeD3d4vVGYGPh/CoqKipPlH94D+j/TABSUVFRUXlI1N2wVVRUVFSeCP/wVXBqAFJRUVH5X+UfPsevBqC/kayc0m3u0l4kUOWQ7Wqyx83FZo9Dh7hoEo2ZD870CNRyKn77nMdBirF054prelQsVfujDZG86lSrVM8RrSndoadOmdpStf/YUOeAVFRUVAoo7eCjYoEagFRUVFRUngjqIgQVFRUVlSeCURWkU1FRUVF5EqhDcCoqKioqT4R/eAD6v7QZqYqKiorKw/AYNyMVQvQQQlwTQtwQQky1k15ZCBEqhDgnhLgohOj1IJtqD+gJUa5jEyp/OA60GuLXhRC94lerdO9/dabS9JHkmrd2j121k/h1+wBodvsXMq8qO0vn3IvjxpgFNvZdnm5O+WmvglZLys+7Sf7Oeqegsv27Un7SOAxmCYX7a7aR8ouyb6v3xLG4dFBUKZO+Wkvabw+/6/b0BUs5dPQkXp4ebPnp6wcXsEPjDk0ZPWscGq2W/ev3suWrX6zS+4x7lmde7IrJYCIl8T4r3ltO/D1lY81hU0fStLOiTPnz8g0c23HExn5wxxa8PecNNBoNO9btYs2K9Vbpg15+gT6De2E0GElOTGbhxI+JuVcgKufi5sJPB77n0G9HWDbd/gaZTTo0ZYzZh33r97K5kA99xz1Llxe7YrTwIc7sw/CpI2lm9mHT8g0cteNDYMeGtPlwOEKr4eq6A5xfsd1uPar1bkG3lW/zS68ZxOfthg24BXgzMPQjTi/9lYsrd9mUe7pTK96f/y4arYaff9rKd5//YJXevFUTps2bQK26Qbz78nT27vhvftq7M8bToUtbAL5a+m92b91nt25VOjSkw2zFh8vrD3D6S/s+BPVqQe+v32ZdnxnEXgyncrv6tJk6CK3OAWOugSPz1xF57E+bcrU6NKTPzBFotBpObQjl4FfW9oOHPkPr4V0xmUzkpGezedp3xN64R+Nn29Luld75+fzqVOaLPh+g//O2VXnvTo2oM28kQqshcs1/ifh8m1V6wKAO1Jo5lCzzd/nuf/Zwb00oAE3XTcW9WU2ST17j3LDFdv1+FKTp8fwOSAihBVYAXYFI4JQQYpuU0rLBpwMbpZRfmXXYdgFVi7NbbAASitjOYWC+lHK3+dhAYIyUssdfdcZsx3IzUAG8I6UMfRSbD3n+/M1Eze8dUTYfXSGlnFFEmS7AeCllfztpVpudFotGQ+V5rxA2ZBa5+gSe2vkxyXtPknXdWlUzafsR7kz/1qa4KSuHP7tPsDluad9n+hvcGzcNQ0w8gRs+Jz30BLk3rQXxUncfIn7+CqtjLu2DKVM3iLvPv4Zw1FFx9SekHz6FTH84nfr+vboyZEA/3p/7yYMz23VBw7i5rzBn6EwSoxNYtG0Jp/edJPJ6wW7E4ZdvMaXPRHKycug2rCfDp43i0/Ef07Rzc6rVr8Gknm+jc9QxZ+MCzh04Q6aFnLJGo2Hi/LeYMHgycfo4vt31JUf3HifiesHNJezSDcb1fI3srGz6j+jLa9NfZvZr8/LTx703mvMn7EtB553jpbmv8OHQmSREJ7B42xJO2fHhPbMP3Yf1ZMS0USwZ/zHNOjenev0aTDT7MHfjAs4W8kFoBG3njWTnkEWk6xN5fuccIvaeIfm6tWSAztWJBqO7E3P2hk0dW88eyp1Q+z5oNBpmfDSZsf8aT0xULBv3riZ0z2FuhhUEsKh70Ux7aw5jXrfeWrFDl7bUbVib5zoPw7GMjh+2rOTQ/uOkp1krogiNoOO8kWweuog0fSIvbp/DrZAzJNrxofHo7ugtfMhMTGX7mCWkxyTjXasS/X+azL+D37Kx32/OaP49bCEp0Qm8sW0eV0LOEnujQJ7jwtZjnFyzH4CnujSl94xhfD/yI85vPcr5rYrURIXagYz49l2b4ING8NSiMZwZOJ+sqARa7VlA3J4zpIdZy39Ebz3O1fe/t2njiC93oHV2pNKILnavwSPz+IbggoEbUspbAEKI9cCzFGitgSIlmKcp7g5YX0Q7FDsEJ5Wtsl8FlgohnIQQrsB84I2Hrr4FQoi8wDfBrGg6CfjyUWw+BnqgNOag0j6Ra+OaZEfoybkTg8w1kLj1CB7dHt8OwU4NapN7JwpDZDTkGkjbfQC3zq1LVNYxqDKZpy6C0YTMzCbn2i1c25VM496S5o0b4F6u5AoVhQlqXJPoCD2xd2Mw5Bo4uv0wLbpat9Hl43+Qk6XsSnz93DW8zbLllWoG8ufvlzAZTWRnZhNxJYLGHZpalX2qSR3uRdxDf0ePIdfA/q2hPN29jVWec8fOk52VrZzrzBV8LUQEazWoiZePJ6cOWWsUFfZBH6EnxuzDke2HCS7kwyULH8IK+XC5kA9NCvng27gGKRExpN6Jw5Rr5MbWE1Tt1symHi3ee4HzX+3AmG0tcFe1ezNS78SRVOhmmUfDpvW4Ex5J5O0ocnMN7Nq8l8492lvlibqrJ+zPG5gK3ehq1K7GqWPnMBqNZGZkce3yddrZ+QxWaFyD+xExpJh9CNt+gup2fGg96QXOfG3tQ9zl26SbxeUSwiLRltGhdbR+pg5sHETC7RiS7sZizDVyYftxnipkP9siqDu6lLGrjNuoXxsubDtmc9y9aRAZ4dFk3o5F5hqJ3nIM3x4l/74kHr6EIS2rxPkfGqOxxH+W6s3mv5ctLFWkQPQTlF5Q4V8szwaGmR/GdwFvPqh6D5wDklJeArYDU4BZKNLVN4UQI4UQJ4UQ54UQXwohNABCiG/Mlb8shJiZZ0cIESmEmCGEOIoip23JcUtnhBAthBAHhRBnhBC7hRAVzMePCCGWCiEOCyH+FEI0F0JsFkJcN8s15JWfLIS4ZP570+L4TPMYZgi2u10PBpYCMUKIFhZlepvLHEGJ+HnHfYQQIUKIs0KIr7Av/msXR38vcvQF2/bnRCfg6O9lk8+jZ2vqhiyj+srJ6PwLZAo0ZRx5aucn1Nn2ER7dbQOXtoI3uRZqm4boeLS+tjIHbt3aErj5K/w+nY6DWd00++otXNq1QDiVQeNRDufgRvlpfydeft7EW7RRgj4eLz/vIvN3HtSVcweUYHD7z3CadGyGo5MjZT3LUr91Ayv1UwAfv/LERhW0UZw+jvJ+RUtB9B7ckxOhiuaPEILxM1/ly3kri/XB28+bhIfw4ZlBXTlr9iHiz3CaPsAHF39P0vQF6pvp0Ym4+nta5fGuVwXXAC/u7D9vddzBuQyNX+/D6aXWQ7+W+Pr5EH2vQA01Rh9LBf+SfRauXr5Ou2da4+RcBg8vd4KfboZfRdtdItz8PEmNKvAhTZ+IWwVrH3zqVaGsvxfhhXywJKhXC+Iu38aYY733WbkKnty3kOxO0SfiXsH2u9ZqeFcmHfyUHlOHsH32DzbpDfu0shuAnPy8yLKwnxWVSBk/W/sV+gTTOvQjGn03wUpBtdQxmUr8J6X8RkrZ3OLvGwtLJRBPZzCwyqw80Av4MS8uFEVJ54A+BM4COUBzIUR9lCDSRkppEEJ8A7yIIo8wVUqZaO7lhAohfrYYJ0yXUrYFEEI8a2G/B7DFfLwM8BnQzyw2NxRFaycvGmdKKdsJId41l2mGMox3SwixDKgFDEXpMmqBk0KIgyjKpgOAxoAjcB4l8GHu2XUARgN+5oY8JYRwAVaa024BPxdqk1Ap5QKzL6/aazjzU8TLANM8GvG8a1XsXcvCD13JIadI3HoImWPAZ1h3qi17i7BBSjy/2HIcuTFJOFauQO0Nc8m8epvs2xaS0+LBn5X00BOk7jwAubmUG9Qb3wWTiBozhcxjZ8loUJtKaz/FmHifrAtXkE9A9lvYbSP749ntnutIjQZBzBw0DYALh89To1FN5v+6mJTEFMLOXsVY2Ae7TWTffrfnu1CnUS3eHDARgOdG9uPEf09aBbCivCjpOdo/15GgBkFMt/AhqFFNFhbjg702srrMQtBm9jBCJ9gGyubvPs/Fb3/DkJFddO3tfI5KurXYsQO/06BxXdbu/DdJCUmcP/2H7TUw17HYcwhB+5nD2Ptu0cHeq1ZF2k57kS3DPiqhfVsnTvwYwokfQ2jUrw2d3+zPpncL5i0DG9cgNzObmLBIm3L2Hzut7cftPYN+81FkjoFKI7rQ4PPXOD1gnr2Cj5/HNwQXCQRavK+E7RDbWJR7OVLK40IIJ6A8EEsRlCgASSnThRAbUAThss1zIS2A0+YPqTMF3bPBQoixZtsBQF0Kxgk3FDL9qRDiU3Mlg83HngLqAfvMtrUozueRN8P3B/CHlDIGQAgRgdIo7YBfpJQZ5uNbUKS2XczHM4FMIYTlTGQ/IERKmSWE2GT2a5K57mFSyptmW2uAEeYy7VGiPFLKrUKI1CLa7hvgG4DTlfpLgBx9Ao4WPRpHP+/8xQZ5GJMLzMWtDaHi+yPy3+fGKHLNOXdiSD1+CZf61awCkDE6Hp1Fr8XBrzzG2IKnNADT/QL7KZt24z1xbP77pJXrSFq5DoAKi6eSe8f+EE1pkhAdT3mLNvL2L09STKJNvgZtGzFg/L+YOfB9DBZPv79+sYlfv9gEwNvL30UfYf1didPH42vRo/Dx9yE+xrqNAJq1a8rwt4bw5oCJ5OYowz/1mtWlUcsG9B/ZD2dXZ3Q6BzLTM1m58DursgnR8flDank+JNrxoWHbRrww/l/MKOTDL19s4hezD+/Y8SFdn4ibRc/Z1c+L9OgCKW9HNyc8a1ei36YPAHD2cafHfyby25il+DYJonrvYFp98CKO5VyQUmLMzuXyqpD88jH6WPwqFsieV/D3JTb6QUG3gJXLvmflMmXe4+Ov5nL7lq1seZo+kbIBBT64+XuRHmvtg3ftSrywQfHBxcedvv+eyPaxS4m9GI6bnxd9vnmHvRO+5v5t2/tcSnQi7hY9jnL+XqTEFi13fnH7cfrPG2N1rGHf1lzYdtxu/ix9Ik4W9p0CvMiOtrafm5SW/zryp/3UnDGkyPM/dh7fZqSngJpCiGrAPZQOR2FH7gDPAKuEEE+hPPQX+4F5mGXYJvMfKHH/P1LKxua/2lLKuUKImsDbQGcpZUMUOWwnCxvWM5AwAQhC6U2ssrB90cJ2AyllT4syeY9sJovXee8dKH4orKirMRjoYQ5ipwBflABTXJkHpRVJ+oXrOFXzxzFQ0ZH3evZpkkOsJZ11vgXDEB7dWpB1Q4nBWndXhHmc28GzLG4t6pAZZv3Fzrp0DV2VijhUrAA6B9x6diQ91FpzXlve4sbVqRW5t8wLFDQaNO7K3I1jrWo41q5GxtGi5zlKixsXruNfLQDfwAo46Bxo27cdp0J+t8pTrV51Xln4OovGziMloUDpVKPR4Oah+FClTlWq1KnKhUPnrMpePX+VStUq4h/oh4POgWee7cSRvdZDLDXrBfHeoglMGz2D5ISCtSVz31zIC8FDGNhqKF/OXclvP4fYBB97PjxdhA+vLnydhWPncb8YH6rWqcr5Qj7EXriFezU/ygb6oNFpCXq2FbdDCiSmc1Iz+aHha6xtPYG1rScQe+4mv41ZSvzFcLYNmJt//I9/7+Hc59usgg/AH+f+pEr1QCpWDkCnc6DXc90I3XPYxk97aDQaPDzdAahVN4jadYM4euB3m3wxF27hUc2PcmYfavVtxa1CPnzT+DW+bzuB79tOIPrczfzg41jOhX6r3uXYRxvRn75utx6RF25SvqofnpV80Oq0NOrbmish1p9n76p++a9rd25CfETBw5wQgga9WnJhu/0AlHLuJi7V/XCu7IPQafHr34bYPdb2HX098l/7dm9O+vW/8YHuIYbgikNKaQDGoyhHX0FZ7XZZCDFHCNHPnO1d4CUhxAVgHTBKPkBy+68uw94H/CyE+Mw8TOYNuKKsgEgFUoQQ/kB3lCBUnGNGIcQSYKQQ4hngCFBRCBEspTxpXp1WU0p5uYR1OwSsFEJ8jNJ7ehZlYYGzxXFHoA+wXAjhCbQEKkkpcwGEEC+hBKUJQC1z1I8wH7M8z1BgkRCiL1DyGXejiTszvqXWmlmg0ZKwYR9ZYXcJmDSY9As3uB9yCt8xvfHoGow0GjEkpxExQZHbdgqqRJWPXlc+MBoN0St+tVk9h9FE3PwVBHy7AKHRkLJ5Lzk3buM1fgRZl8PICD2Bx/BncenUGgxGjPdTiXl/CQDCQUuln5TXprQMYqZ8BMaH78a/N2sRp85dJDk5hWf6D+P1scMZ0Ld7icubjCa+m7mS6T/MRqPV8N+N+4i8fpdBE4dw8+INTu87yfD3R+Hk4sy7X04BID4qjo/GzUer0zL354UAZKZmsvydpZgK+WA0mvh0+ucsWfsRGo2GnRt2ExF2m7GTRnH1wjWOhhzn9Rkv4+zqzJyVytBnzL1Ypo22u0CyWB9mmn3Yv3Efd6/f5UWzD6f2nWSE2YdJFj4sNPsw38KHZXZ8kEYTR2aspteayQiNhmsbDpIUdo/mkwYQdyHcKhj9FYxGI/Omfsx3G5aj0Wr4de12bly7xZtTXubS+SuE7jlM/cZP8fmqxZRzL0enbu14c/LL9G3/Ig46B37cpgybpaemM/mNmRjtbAsjjSYOzFhN/x8nI7Qa/txwkMSwe7SaOICYP8IJL8aHRiO74lG1AsFv9Sf4LWVh6uZhH5GZkGJ1DbbNXMWYH6YitBpObzxA7PV7dJnwAvf+uMWVfWdpPbIbQW3rYzQYyLyfzqZ3C3Z9r9qyDvejE0m6a38USRpNXJ32PU3Xv4/Qari3LpT0a5HUmPwvUi7cIm7PGSq/1APfbs2QRhO5yWlceqvAfouts3ENCkDr6kT7cyu4PGElCQcuPtyFKo7HtAwbQEq5C2VxgeWxmRav/0RZ2VxixAMCVEFGZZI/TUr5ifn9EGAySi8qF2UO5DTwA8q8zC3AAPwspfyp8DJl8zLsn6WUeXM/g1CWd3cXQjQFlqPc1B2AJVLK/5gXAoyXUp4vvCS6UNpkCobKVkopPzfnmYkSNCIAPco8UBrQ0VKiWwjhA1xGWRjRDVgCxANHgdpSyv7mPOsALyAUJcgVuww7bwiutPAoV7pSA3+HHMPgUpZjiDEU7oQ/XnwcXEvVPkB3Y7kHZ3oEluWElar9v2M37NKXYyj9HQa6xax/ZN2NjI9Gl/ie4zLl+9LV+bBDiQOQyqOjBqAHowagB6MGoAejBiCF9IUjS3zPcZ22+m8PQOpOCCoqKir/qzzGIbjSQA1AKioqKv+rqHpAKioqKipPBLUHpJKHwVS6m4+vTS/6l/yPg4ulPD8DsO7MslK1b9haujs+bZgZ/eBMj8ghXSlu3QLU0VR4cKZHQPc33BNblm4TUSew5L+HeqI8gR+RPwxqAFJRUVH5X0UdglNRUVFReSKoQ3AqKioqKk8C+Q9XRFUDkIqKisr/KmoPSEVFRUXliaAGIBV7uHdsQtW5YxAaDbHr9hH1xWardJ+Bnag8YwQ55l2yo7/fTdzaAkljrZszjQ4uJ/G334n4wHYjzBodGtJ91nA0Wg3n1h/gaCEZ4mZDn6H5iK5Io4mcjCx2TPs38dfvodFp6bNgLP4NqyNNJvZ8+CO3T1yx60NpS2YXx+OQ/D56K5bF+y9hkpLnGlZmTCtriSh9SgYzdp4nNTsXk5S81f4p2tWowPGIOJYfvEKu0YROq2FCx7oEV7G/ArFix4YEzxmO0Gi4vu4AfxQhmV2ldws6ffM223vOIOFiOG6VytP/wGJSbukBiDt7g+NTbRU163dozJCZoxFaDYc37GfXV1us0jsO7Ubn4d0xmUxkp2exetpKom5EUvfphrwwZSgOOgcMuQY2LviRq8cv2dhv0qEpY2e/hEarYd/6EH798mer9H7jnqXL4G4YDUZSElP4YtJnBZLi00bSvLMirbVx+XqObrd/jQM7NuTp2cpn9c91BzhXhCR39V4t6LHybTb1nkHcxXB8G1en4yLzLu4CTn26mfDfTtuU8+3UkAZzRyC0Gm6vCeX6F/btB/QJJvi7dzjQ/QOSL4QjdFoafzwOj0bVwCT5Y8YPxB+z/S44tW6B56Q3QKMhfcsuUlavt8nj0qUD7i+PREpJ7vWbJExfAIDP8oWUaVCX7POXiJvwgd16PRJ29t/7J1FqAci8Qel+81s/wEjB1tzBUsqcQvm9gIFSymLvJmadoXgppYcQIghFluEayi7YaSg7sNrfGrfkde8MZEgpT5jfPwV8jSIzWwY4IKV8zbwf3S9AnkZxjJTywTtuajRUW/ASV178kBx9AvV3LSZpzykyC20qmrDtqN3gAlBp8mBSTtjfn1VoBD3njuKnoQtJiU5k3La5XNt3lniLXXj/2HqMM2YZ4lpdmtJt+lDWjlxM08GdAVjZfSou3uUYsnoy3/WdYbOte2lLZj+IR5X8NpokC/f9wdcDW1GhrDNDfzhMhyA/apQv2FP222PX6VYngIFNqnIzPpXxP//O7hoV8HR25LPng/Et68SNuBRe2/Q7Ia93tTmH0Ahazh/J3sGLyNAn0mfXHO7sPcP9QnLTDq5OPDWmO3GFJLNTb8ewrVvRNyWh0TBszjiWDJtDYnQiM7ct4nzIaaJuFHyOTmw9zIE1ewFo3KU5g2aM5NOR80lLSmX52EUkxyZRsVYgE3+YzrutXrGyr9FoeHneq8weOoMEfQKLty/lZMjvVtf41uVbTOo9kZysbEVS/P3RLHljcb6k+IQeb6Fz1DFv00LOhtpeY6ERtJ83ku1DFEnuF3bMISLkDEl2JLkbjulOtEUbJV6NZFPvGUijCRdfD3u4eHEAACAASURBVAbumU9EyFmk5aatGkGjhaM5OnAhmfoEOv42j+i9Z0ktpALr4OpE9bHdSTxTcOuoOkz5LoR2mopj+XK0WTOFAz2mW38XNBo8p7xF7BuTMcbE4ffDl2QcOo4hvEC62yGwIuVGDyZ67FvI1DQ0ngW7Y6f8uBGNkxNuz/exf5EfEfkP7wGV2g9TpJQJeZIKKDfvTy0kFnLsFPGiCFG3B3DNbLMRZkG8R6h2Hp2BVhbvvwAWm32pi7V8eKiFXyXa7tmtSRBZEXqyzZLcCVuP4Nk9+MEFzbg2qI7Ox4P7By/YTa/YuAZJETEk31Vkji9vP0HtrtYyxDkWNwKdS5n81z7/j73zDo+qWOPwO1vSe09IgNCR3rsg0hVFQb0qCAh2kKIoKE1AxYZeC4h6L8gVAUVUEIUEpfcairRAQiC9kiV9d+f+cTbZPdkNRCGCPvs+zz7JnvPNN+fMzNnvzJw582tYi4RdSmArzM6nJL+AiJbRdnnUtGT2tbheye/jqblE+XkS6eeJXquhf9MItsSr3+ERAgos+jxXSsoI9lKURZqE+hLirfxfP8ibUqOJUgfvWwS1qY8hMZ0rFrnphB/3ULu/vdx025eGcXzRT5iKy+z2XY16rRuQcSGNzIsZmMqM7F23k9b9Oqhsim3q2dXDtUJAJOlEAnkWXZzkMxfRu7qgqyRn3bBcUjypXFJ8Gx37OZIUV1RRFElxRRsnqmEUJ/bY1LFFpbYyIZUkuePX7iHagSR3xxeHcbiSrLixuLQi2Ghd9Q7FUfzbNOBKQjqFSYpk9qUfdhPmoA6avvwAZxf+hNnGv3ejWmRuV3qFpVn5lOUX4Ne6niqdS7MmGC8mY0pOBaORwpjNePRUS7t73XcXhm/WIg2KLpA517peccn+w5gLC+0P/EZhltX/3ARq9s3IKqhCMns+0Ngi8T1fCOEjhPjNInl9VAhRnVsEHyDXkkcLIcR+i7+jQoh6QogGljz/a5EMXyaE6C+E2CWEOGOR+K4PjAWmWNJ2BcKxiOJJhWPXc/4uYYGU2sj4KgJ19jK+AYO60GLTAhp+NgWXctErIagzaxRJc7+s0r93WACXU9UyxN5h/nZ27R/ry7htC+gz7WE2zFL8pf9+gcZ92yG0GvyigglvHo2PAwnhmpbMrmkyrhQT5u1e8T3U240Mg/rtxae7NWb9iUv0WxjLuNX7mNqnuZ2fTWdSaRLqi4tOa7fPI8yfAhu56YLUHDwq1UNAszp4hAdwaZO93LRX7WAGb5zHgNWvEtKxsd1+v9AAclKsdZCbmo2/A7np3iMGMH/rxzwwdQTLZ//Hbn+7gZ1JOpGgEsMDSx2n2NZxNoGhVddxn4f6cmizUscJvyfS9o52uLi54u3vQ/OuLVUCg+V4hvlzpZIkt2elMgpqVgeviAAuOJDkDmldn39tms+/Yt9k6ytL1L0fwD3cnyJbyezUHNwrXWu+zevgHhFIeqxab+nyiSTCB7RHaDV41A7Gr2U0HhHqtNqQIEzp1pdSjRmZaEPU56mrHYm+TiSh//k3oUs+wq2L+iahRrlBekA1xV/+DEgI0RHHktlTgQaWXgZCCD1wr5TSIIQIQZFC+MmBy8ZCiCMowccVRdsH4FngXSnlKovMt0BRTG0MPAicQpEZL5FSdhVCDEWREx8mhPgCZZjvA8uxLAC2CSF2AjHAEilluXrYHZb8AVZKKedfuxAcbKt0A5Ibu5+sH7YjS42EjOhH/Q+e5+SDswgdNYDc3w6pAli1cLDq+YFlsRxYFkvze7vSY/wQfnxhMYe/2UpQg1o8sW4el5OzuHjoLGajfeOsccnsGsbRoVZWb95wMpl7mkfxWMf6xCXnMH39YVY/3guNxTA+y8C/t55k0QOd7Z05cgh2ktkdZw9nhwPJ7MKMPFZ3nEhJ7hUCW9Sl938n8cMdUymz6dE4lsy2P7Hf/reB3/63gU73dGfw+GH854WPK/ZFNIzkganDeW/EXAeHX/067nlfL+q3bMD0B8vr+DANWzVk/vdvcznnMqcPnsLs4HnENWW/haDbrOH8NtmxJHfGkXOs7DMV/wYR9H7/KZI2x6l6SY7rQKr2t5gzgkMT7Ef+k1ZswbthBL02zqPwUhbZBxxfC1c/ARBaLbqoWqQ/ORltaDChn39A6kNjkFdqdmV2wDkJwQFVSWbHVLITwFtCiO4oaqdRQoggoLLezmmboPUoynDf3cAuYLoQog6wRkoZb2ns8RbhJIQQv6OI64HyLGmaowOWUn4hhPgFRWDvPuBJIURry+7N5ZpEjhBCPAk8CfCyb2uGeEQrPR6bXoVLeGDFZINyjDYyvhnLN1H71REAeLdrjHenpoSNHIDG0w2h12EqKObiG19V2BvScvANV8sQG9KrlCni+NrdDJo3GliMNJmJmWv1NXrNLHIS7ZeXqWnJ7Jom1NuNNIP1xzzdUFwxxFbO90eTWGgJLq1qBVBiNJNXWEqApyvphiImf7+fuYPaEOXvWIKhMDUHT5s7Zs/wAArTrXLNei83/JpEMmC1VTL7ziWT+XX0ArKPJlBSqrSB7GOJGBIz8KkXRvbRhIr0uWnZBERY68A/PLBiWM0R+9btZMS8J6z2YQGMW/wSX0z+iMykdDv77NQsgiJs6ziQnAwHkuLdWzFs3INMf3Caqo5Xf/wNqz/+BoBJH75ISoJ9HV9JzcGrkiS3bRm5eLkR0DiSe7+xSnIP+u9kfn58AZm2ZRGfgrGwhIDGkartRSk5uNtKZocHUGQjma3zcsO7cRTd1yhCg67BvnT68kX2jnyXvLgEjs+yXgs91s2mIEF9LZgystCGWnvvupBgTJnqm0NjRialx06CyYQpJQ3jhYvoa0dS+vtpu/K44dziAehmDMFVV3PiMZSH/m0tASYLtby3I9ZikdKWUv4PJViUALFCiHKJ7coy3rYS31UGZCllspTyv1LKwSjl1rQ6JyGl/ExK2V5K2X6Ih/Is5cqReNyiw3G1SHIH3tud3Jj9qnS2ktz+/TpQZJlAED/uAw53eIrDnZ4mac6XZK3eogo+AMlx5wmIDsPPInPcbHBnzlSSIQ6oa13vq1Hv1hVBRufmgt5deSZUr3tzzEazavJCOTUtmV3TNAv3Iym3gOS8QspMZjaeTKFngzCVTbiPO3svKENQ57MNlBpN+Hu4kF9cxvjV+3j+9ia0ibQf8ion68h5fKLD8LLUQ/S9nbkYY1X4LDMUsbLFM6zuPInVnSeReehcRfBxDfBGaJRLxat2MN7RoRiS1KqcCXHxhNYNJygyBK1eR6fB3TgSq25HITZy0y17tyXDUs/uPh5MXPIK3729nPiDjn8Iz9pJit/O/krS8dHN6vHMm8/xxpi5dpLi3raS4k3tJcXBIite10ZW/J7OKhXUUkMRS1o9w1ddJ/FV10mkHz5XEXy8o4IRWuUnzKtWIH71wzFcVK/RlnfkHF71wvCwSGZHDulCWoz1WjAaivil2VPEdJhATIcJ5B6Krwg+WncXtJbno8G3N0caTXaTF0p/P4U+qhbaiDDQ6fDodwdF29TS7kVbduLaXrlf1fj6oKsdiTE51WGZ32ikyVztz83gZvSAqpLMNqCWtfYFMqSURiFEXxR10mvRHTgHIISoJ6WMB/4thGgItASqe5utOhYhxABgk+VYIgB/i68/9+DCZCbx1S9o8vVMhFZDxspfKTpzkcgp/6Ig7hy5MfsJGzMI/34dkEYzxjwD5yZ9VG330mTml5lLeXTZywithiPfbCXzbDK9Jg8l5WgCZzYdosPIfkR3b465zERxfgE/TlaGIDyDfHh02ctIKTGk5fLDJMcidDUtmX0trlfyW6fRMLVPc575dg9mKbm3RRQNgrxZuP0Ut4X50athGJPvaMacjXEsP3AeBLw2qDVCCFYdSiApr4DPdp/ls93KrKlPH+hMgKerKg9pMrNn+pf0/VqRzI5ftZW8M8m0fnEo2XEJXLyK3HRY5ya0fnEo0mRCmiS7py2hNE89ZGM2mflq5hdMXjYdjVbDjm9+I+XsJYZMeojEY+c4sukAd44cyG3dWmIyGim4XMAXLyjt6M7HBhJSJ4zBzw9j8PPDAHhvxFwMleSsP5/xKbP+95oiKb5qExfPJPHw5EeJP3aW/bH7GPnqaNw83JiySJn7k5mSyZtj5imS4t8po9GFhkLen/CewzqWJjPbZ3zJ4K8USe5TFlnxDi8MJfNoAolXKaPwDo1o++xgzEYT0izZ9upSim1GDsr9H31lKV1XKJLcF1ZswXA6mSYvDSPvyHnSYqr27xrkQ5cVU8EsKUrL5eB4B9eCyUzOOx8R8tFboNVQsPYXys5fwPepUZSePE3Rtt0U796PW+f2hH/zX6TZRN6Hn2G+rJRzyOcfoK8bhXB3J2L9SnLmvkvxHvup5H+aW7wH9JcoojqQ865KMnsVyiyz9cACYB1KkDoE9EKZnZZG1dOwS4DnpJT7hRDTgYdR5MJTgEeAIBQZ8PIhuwpZcIuv1VLK1kKIJsC3KJLiz6EEyAFAMcoo/ltSyhWVZcGvxZ6I+2u0sGP07tc2ug6OYqhR/+BcDbs61PRq2LnmkmsbXQd9pW+N+geIKKvZO/q2kfZDljea2gd+vW6F0suj+1T7N8d3yaZ/piKqlHJ2pe9vA287sHuo0qZOlW0s+Fns4wGHv7pSynnAvEqb84DWNjbDbf6PL98npTwFtLBJp+5TW9NswvoMyYkTJ05uLW7xHpBzJQQnTpw4+adya69F6gxATpw4cfJPRVZn2vhNxBmAnDhx4uSfyq0df5wByIkTJ07+qdzqa8E5A9BfyEVZs7PUDsrL1za6DnJM1V8s9M9S07PUdPc+W6P+282bUKP+AeLln18Drzo0Edd63e760P4Fd+U1PZ3LbLwpq5j9cZw9ICdOnDhxcjNw9oCcOHHixMnNwdkDcuLEiRMnNwNpvLbNzcQZgJw4ceLkH4p09oCcOHHixMlNwRmAnDgi9I6WtJkzAqHVcP7rLZyuQqe+1l0d6frFBDYNmE5uXAJCp6X9e2PxbxGN0Gm48O0OTn201i5dm55teWL2k2i0GmJXxvDdwtWq/feMHUK/h/thMpq4nJPPRy9+QGayspLwyFdG0753e4TQELfjMJ/P+szhsXXs1YEJc55Do9Hw04qfWf7JStX+h54cxt0PD8JkNJGXk8ebk98hPdm6orOHlwdfbVnCtg07+GC6/WKrO89n8PavxzFLyX0ta/N454aq/an5hcxYfwRDSRlmKXn+9qb0qB/K7sRMPtx6kjKTGb1Ww6Ret9Gxjr0Y2rWY/sYCtu3cR4C/Hz98dVWl+Crxur0tEbOeAI2G3FWxZH6qrge/oXcSPm00ZenKEv7Zy9aTuyoGz84tCJ8xtsLOtX4kF8e/Q37sHlX6hj1bMmjmY2i0Gg6u2sy2Rep21OHRO+k0oi/SbKa0oIQfpn1BZnwyGp2W+956gvBmddHotBxZs51tC+3bUXTPltw5S2mnR1duYe8ix+200aAODFk0gWV3zyDtWAJufl4M+fR5wlrW4/jqbWyauazKMorq1ZKuryl5nFqxhSOfOM4j+q4O9Fs8ge8GzSDLRnLBKyKQBze/xYEFazi6+Ge7dCF3tKTF3MdAqyFp+WbOVnGthd/dkY5fTGRr/1fJi0tA6LW0fmcsfq2ikWbJsRnLyN510i6de9f2BLz0LGg0XPn+Fy4vWWVn49HvdvyeegyQlJ45T9Y0ZTHe0E/ewLVlU4oPHyfj+RlVltGfxdkDqgGEEP9F0fzJkFLay1Ra7XoBpVLKXZbvs4EngPI12zdIKacKIbYAL0op7ZahtSixzkWRYNAD/5ZSLq7KV7VOQCNo+8Yotj30JoWpOfT5ZS4pVejUNxzbn+yD8RXbIgd3QuOiJ6b3VLTuLvTf+jZJ3++i8JJVuVKj0fDUvGeY9eh0slOzeXfd++yL3cvFsxcrbBJOnGPyXZMoLS5hwPCBjHplNO889zZN2jWhafumTOinCNW++d3bNO/cguN71CKwGo2Gya8/z6SHXyIzNZPPf17IzpjdJJ69UGFz5ng8Ywc+Q0lxCUMeG8wz059k9jPW5fnGThnNkT2OZcVNZsmbm47x6YOdCfV259Fl2+nZIIz6QdYpyJ/vOku/JhE82KYu57IMjFu9l1/qh+Lv7sK/7+9IiLcb8Zn5PPPtXmKf7VutqrFlyKC+PDL0Hl6Z++4fTguARkPEnKdJGDEDY1o29X9cQP6mvZTEX1SZXV6/nZRZasG1gj3HiL9LmdKt9fWi0ZbPMGxXyxkIjWDwnNEsGf4m+WnZPL12HidjD5EZb21HR3/cxf7lvwLQpE9bBs4YzrKRb9F8UCe0Lno+HjAVvZsLz296h6Nrd5Fn046ERtBn7ki+eXQ+hrQcHls7h/hNB8k+q15U3sXTjXaj+pNyyNpOTSVlbH93NcGNIwlqHFllEQmNoNu8kax/ZD4FqTncv34OiTEHyauUh97TjRaj+5Nuk0c5XWY/StJmx+0IjaDlm6PZ9eCbFKVm03PDPNKquNbqjelPzsGzFdvqDu8NwOY7puIS5EOX5S+zdcB0teCcRkPAtPGkP/0yxvQsIpZ/TOHW3ZSdT7L6rl0L38cfJm3URMyGK2j8/Sr2Xf7yW4SbK97D7qqyjK6HWz0A/U0ms9uxFGV16mvRC+haadv7UsrWls9VA4ZFSfUzYLCUshXQBtjyZ3zZEtCmPlcS0ylIykSWmbj44x5qOdCpb/byME5/8hOmklLrRinRebgitBq0bi6YS40qlUyAhq0bkZaYSnpSOsYyI9vXbaNjP7Vq57HdxygtVlY9Pn34NIEWcTkpQe/qgk6vQ+eiR6fXkpdlL3LWtE0TkhOTSU1KxVhm5NcfN9O9v7qoD+86QokljxMHTxISblWvaNSiIQHB/uzfptYpKud4ai5Rfp5E+nmi12ro3zSCLfHqlaaFgAKLANqVkrIKQbkmob6EeCv/1w/yptRoovRPKK62b90CX58//86NR6uGlF5IpexiOrLMyOV12/DpW9X6ulXjM6gbV7YcRBarV6mObN2A7Avp5F7MwFRm4ti63TTtp25HJTZtw8XD1ebHU+Li7opGq0Hn5oKp1EiJQd2OwlvXJy8xncsXMzGXmTi5bg8N+tq30+4vDGPfpz9htFEiLSsqIfnAGdU2R4S0rk9+YjqGJCWP+B/3ULeffR4dpgzjyKKf1GqnQN3+7TAkZZJ7xl6zCsC/TQMKEtIpTMpAlplI/mE3YQ6utSYvP0D8wp8w2/j3blSLzO3HASjNyqcsvwC/1vVU6VybN8Z4MQVjchoYjRRs3IJHL/V14H3/QAyr1mI2KFIR5lyrOGTxvsPIwsKrFdF1Ic3V/9wM/pYBSEq5DVBJMwohnhdC/C6EOCqEWCmEqAs8DUwSQhwRQvSojm8hxBUhxBwhxF6U1bh1QLYl3xIp5XXLGLqHBVCYbFVNLEzNwT3MX2Xj17wOHhGBpG5S3/Ve+mkfxsISBsd9wl0H/s3pT9dTVkknJjAskKwUqzBXdmoWgaGBVEXfh/pxcLMSCE4fOsWxXUdZcmAZSw8s4/DWQ1yKv2SXJjgsiAybPDJTMwkKq3qY666HB7JnsyJmJoRg3MynWTjPscwyQMaVYsK8rS/uhnq7kWFQyxA83a0x609cot/CWMat3sfUPvad4U1nUmkS6ouLTltlXjWFLiyQslRrj6IsLRt9mH09+AzoSoNfPqT2wqnow+3L0O/uHuSt22afLtSfyzbS7PmpOfiE2gvkdRrRl8lb36f/1EdYP1sZCjv+8z5Ki0p4ed9Cpuz6kB2fr6fosrodeYX5Y0i1XmaG1By8K7XTkGZ18I4I4NxvR/gzeIT7c8Umj4K0HDzD1XkENquDZ0QASb+q89C5u9L62bs5sGBNlf7dwv0psimjotQc3MLVZeTbvA7uEYGkx6qvtcsnkggb0B6h1eBROxi/ltG4R6jTakOCMKZZrwNjehbaEHUd6utEoq9Ti7ClHxC+7EPcu7av8nhvNNIkqv25GfwtA1AVTAXaSClbAk9LKRNR5LnLeynbLXblAemIEMKRgpkncFxK2ckS6NYCF4QQK4QQjwohbMvsWr4QQjwphDgghDiwqTDess3eTlbSqW/12nDiZi+3swtoUx9pNrOu9Th+7jiJxk8NwrN2JV28a/m3oed9vWjQsgHfL/4OgLA64UQ1iGJMp1E83nEkLbq24raOzRycmANnVeTR7/4+NGnViBWLFHnm+0bew57f9qkCWHVcVS63DSeTuad5FDHP9uXjYR2Zvv4wZpuE8VkG/r31JNP7tawynxrFQUVXrgfDr/s43WMM8QOf58qOI0S+O1G1Xxfsj1vjuhi2ORBOq4Z/gL3/i2VBz0lsnL+CXuMV6arIVvWRJjNvdXqO93pMpNvYQfhHhajdO6hklXsh6D1jOJvnfW1/bNXEUR5UyqPr7OHsnmOfR/sX7ufo5xswFlatXyQcX2wq/83njOD4a1/ZmSWt2EJxSjY9N86j+ZwR5Bw4a7+457X8A2i16GrXIm3sC2ROfYPAWZPReDuWcb/RSLOo9udm8Ld8BlQFR4HlQogfgB+uYvd+uTBeFZiA78q/SCnHCiFaAH2AF4G+wKhq+kJK+RnKMB7fhj8qQenxeNSy3gl7hAdQnG7tluu83PBtEkWvNdMBcAv2pdvSF9g56j1q39eVtM1HkUYTJdn5ZO0/g3+rehQk2fZ4sgmKsAalwPAgcjJUHUYAWnVvxQPjHuLVB6ditAxldRnQhdOHT1NcqPQ2Dm05QOO2Tfh93wlV2szULEJs8ggODyYrPZvKtOvRlhHPP8L4oZMpK1WGN5q1u41WnVowZOQ9uHu6o9frKCooYvGbX1SkC/V2I81mSCjdUFwxxFbO90eTWPiAMrTYqlYAJUYzeYWlBHi6km4oYvL3+5k7qA1R/n/NxV4ZY2qWqkejDwvEmK6uB1OeVeQvZ2UMYS+PUu33vas7+TG7wcEQYn5aDr4R1nbkEx6AIcN+uLScY+t2c8+8xwFoeW9Xzm6Nw2w0UZCdT9LBM9RqGU3uReskEUNaDt42vQXv8ACupFv9u3i5EdQ4kodXvgqAZ7Av9/9nMmvGLCDtmHWSwNUoSM3ByyYPz7AACtLUefg3juSeb5U83IN9GfDfyWx4fAEhbRpQ766OdH71X7j4eCClxFRSxomlsRXpi1JycLcpI/fwAIpt/Ou83PBuHEX3NcoEANdgXzp9+WKFLPfxWdbA1GPdbAoS1MPApvRMdGHW60AXGoQpM7uSTRYlx06C0YQxJY2yxEvoatei9MSZapXR9eB8BvTXcRfwCdAOOCiE+LPBtVhKqbrapZTHpJTvowSfodd3mJB75Dxe0WF4RCk69VH3diZlo1qnfm2zp/m540R+7jiR7EPx7Bz1HrlxCRQmZxHS7TYAtO6uBLZriCFe/cD2bNwZwqMjCIkKRafX0WPw7eyL3auyiW5Wj2feHMfrY+ZyOdu6hlxmSibNOzdHo9Wg1Wlp1rkFlyo9NAc4deQUkdG1CI8KQ6fXcee9d7AjRq3b17BZA6bMn8S00TPIy7YG2Lnj32RYx0d4sPOjLJy7mA2rY1XBB6BZuB9JuQUk5xVSZjKz8WQKPRuEqWzCfdzZe0EZ4jqfbaDUaMLfw4X84jLGr97H87c3oU2k/ZDUX0Xh0bO41o1AHxmK0OvwHXw7+Zv2qWx0wdbhJp8+HSk5py5rv3tuJ2+t/fAbQHLcOQLrhuEfGYxWr6XF4C6cilU/Uwusay2zRr3bkJ2o/IBeTsmmXlelZ6t3dyWqTQMyz6nbUWrcefyjw/CNCkaj19J0cGfibSSySw1FfNzmGRZ3n8Ti7pNIOXzuDwUfgIy48/hGh+FtyaPBvZ25UCmPZS2f4esuk/i6yyQyDp9jw+MLyDqawNqhcyu2H/vPRg5/tFYVfADyjpzDs14YHrWVa63WkC6kxaivtQ3NniK2wwRiO0wg91B8RfDRurug9VBk1oNvb47ZaLKbvFBy4jS62rXQRYSBTodn/14Ubt2tsincvBO3Dq0A0Pj5oK9TC+Ol1GqX0fUgpaj252bwj+gBWYbFoqSUm4UQO1Dkt70AA+BzHX69gPZSyi2WTa2BC1WnqB7SZObwK0u5fcXLCK2GhJVbyT+TTLMpQ8mJSyD1Kjr18Uti6fDBU/Tb8hZCCBJWbuXySfWPltlk5rMZnzL7f3PQaDX8uiqWi2eSeGTyo8QfO8u+2H2MfvVx3D3ceGmRMnciKyWT18fMZdf6nbTo2pIPYz4BJIe2HGJ/pR9NAJPJzPvTP+K9r99Co9GwftUvJJ65wJgXR3Eq7jQ7Y3fz7Iwncfd0Z87imQCkJ2cwbXT1pprqNBqm9mnOM9/uwSwl97aIokGQNwu3n+K2MD96NQxj8h3NmLMxjuUHzoOA1wa1RgjBqkMJJOUV8Nnus3y2W5nV9OkDnQnwdK1W3uVMmTWf/YePkpeXz51DhvPsmBEMHexwpNUxJjMpsz4letlryjTsbzdRcjaJkEmPUnTsLIZN+wgcNRifPp2QJhOmPAOXXvx3RXJ9rRD04cEU7D3u0L3ZZOanmUsZuWyqMg37my1knE3mzknDSD52nlObDtFpZD/qd2uO2Wik6HIB372wCIC9y2K4/52nGR/zNkLAoW+3kX5K3Y6kycymmV/ywLKXEFoNx77ZSvbZZLpPHkra0QTiN1XdTgGe2vE+Lt7uaPU6GvZrzzcj5tvNoJMmMztmfMmg5S8hNBpOr9pK7plk2r84lMy4BFUw+jNIk5mjryyly4qpCK2GpBVbMJxOpslLw8g7cp60q1xrLkE+dF0xFWmWFKflcmj8Insjk5mc+R8TuuhNZRr2jxspO3cBv2dGUvL7GYq27qZo1wHcurQj4rsvwGwm9/3PMV9Wer5h/12Avm4UwsOdyI1fkzV7AcW77Sbj/vnzv8V78Az9UgAAIABJREFUQKKqZwO3MkKIFSgz3IKAdJRp0iMAX5SnE19JKecLIRoBq1FexxoP3AlcqTxsZjsNWwhxRUrpZdnuDawC6gNFQAEwwWI325Gvq1E+BFdTfKX/+6+GHTOnTY36r+nVsE91qPnVsFfV8GrYPrJmB0Z8//iExD9MWA0LsbUKq/r55Y2i7pHY6+6WJLW/s9q/ObUP/HrV/IQQA4B/A1rgCynlfAc2DwKzUZ7kxUkpH7maz79lD0hK+bCDzXZTqqSUZwDbJ9DbK9tY7HrZ/O9l878BGFRFmtnVO1onTpw4uTncqMkFQggtyiOOvsAlYL8QYq2U8ncbm4bANKCblDJXCBHi2JuVv2UAcuLEiRMn1+YGzm7rCMRLKc8DCCFWAvcCv9vYPAF8IqXMBZBSZth5qcQ/aRKCEydOnDixQcrqf65BLcD2IeElyzZbGgGNhBA7hRB7LEN2V8XZA3LixImTfyh/pAckhHgSeNJm02eW10igijf/Kn3XAQ1Rns9HAtuFEM2llHmVE9omcOLEiRMn/0D+yPRq23cWHXAJiLL5HgmkOLDZI6UsAxKEEKdRAtL+qvJ0BqC/kDb+Wdc2ug5ey67ZWXCN3K75TPG6WTUz7dpG10G7eTU7S63J/n9f2+g6eW7ImBr17/fEH1+v7o/wwzT798puNIWamn2vJaDT3+PphenGLbGzH2gohIgGkoF/obzuYssPwMPAUiFEEMqQ3PmrOXUGICdOnDj5h3KjXjCVUhqFEOOAjSjTsP8rpTwhhJgDHJBSrrXs6yeE+B1lRZkpUkr75VFscAYgJ06cOPmHciPXeJNS/gz8XGnbTJv/JTDZ8qkWzgDkxIkTJ/9QbvV1BpwByIkTJ07+odysVa6rizMAOXHixMk/FJP51p4s4QxANwmP7u0JmvY0aLXkr/6FvC++Ue33HtKXoBfHYsxQnuFdXr6W/O82ABA4eQwePTsCkLvoa65s2HrVvLrd0Zmp8yah1Wr4bvla/vPR/1T7H3vqYYY+eg8mk4mc7FxmTHyd1EvXno3WpmdbHp81Fo1Wy6aVMXy/6DvV/sFj76XPv/piMprJz7nMJ1M+JDNZWUNrxNSRtOutCHN9++Eqdv60w85/rV4t6ThnBEKj4eyKLRz7ZJ3D46hzVwfu+GwC6wbOIPtoAl6RQQzZ8jb555UVhzMPxbN76hK7dF63tyVi1hPKQqGrYsn8dLVqv9/QOwmfNpoyi8xE9rL15K6KwbNzC8JnjK2wc60fycXx75Afu+eaZWbL9DcWsG3nPgL8/fjhq0//UNqKvDt1wGfCONBoKfxpPQVfrbCzcevdC6/RIwEwxp8j77V5aEND8X9jDmg0oNNRuHoNhT/al+/Oc+m8HXsUs5Tc16oOj3dtrNqfermQGesOYigpw2yWPH9HM3o0CONYSg5zfy4XkJM83aMpvRtHODyH8F4taTtXqedzK7Zw8mPH9Rx1V0e6fz6BjQOmk3M0gTr3daXps3dX7PdrGsWG/tPJO6FeL7im/WubtcftwacRGi2lO36hdKP6WnZ94Cl0jZXVsHFxRePth2GSsqi+x/Ovo41ugjH+BEWfzORG4xyC+4MIIUKB94HOQC5QCrwtpfy+kl1d4CcpZfNK2+cA26SUm66RTxvgEDBASrnxhp1AddBoCJ7+HMljp2FMzyJq1UcUbN5D2bkklZnhl21kvf6JapvH7R1xva0BF+9/BuGip9aX71KwfT+ywLGsr0ajYfr8F3niwedJS8lg1cYlbN64nfNnEitsTh4/zUP9R1FcVMJDI+/nhZnjePHJ6dc4BQ1PzH2K1x6dSXZaNm+vfY/9m/Zx6ax1im3CifNMuXsypcWl9B8+kMemjeK9ce/Qrnd76jWvz+SBE9C76Jn7zRsc2nKQIhv5aKERdHp9JDEPz6cwNYe7f55DUsxBLldaTVnn6UbTx/uTeSheXXYX0lnb79WrnQARc54mYcQMjGnZ1P9xAfmb9lJSSXri8vrtpMxSLzNYsOcY8Xcp07m1vl402vIZhu1qNc3qMGRQXx4Zeg+vzK32erZ25+AzeQI5k6Zgysgk6ItPKdmxC2Oi9QdSG1kLr+GPkP3seKThCho/PwBM2dlkPT0OysoQ7m4ELVtC8Y5dmLOtk5ZMZsmbG+P49OFuhPq48+iSzfRsGE79YOsC85/vPE2/prV4sF09zmXmM+6b3fzSIIwGwT58/XgvdBoNmVeKefCLX7m9YRg6jfqOXGgE7d4YxeZ/vUlRag79fp5L8sZD5J9Vyx7oPN1oNKY/WQet9Xzh+11c+F6RAPFtEsXtSybbBYea9o/Q4P7wcxR8MA2Zm4XntI8wHt2DOdV6LZd8u5hyyTz9HfegjWpg3RfzLcLFFX2Pu6gJzDdJZqG63FL9M6HIF/6AEkDqSSnbocw3j6xkV2XglFLOvFbwsfAwsMPy1+GxVFI/vWG4tWhMWVIKxktpUGbkyi9b8OrdpVppXRrUpmj/UTCZkUUllJ4+j2ePqiV+W7S9jaSES1y6kIKxzMgvP8TSe8DtKpv9Ow9RXKRcInEHjxMafu33fRq0bkhqYirpF9MxlhnZsW47Hfuq3x85vvsYpcWlAJw5fJpAizhbZMMoTuw9jtlkpqSohMSTibTp2VaVNqhNfQyJ6VxJysRcZiLhxz3U7t/O7jjavjSM44t+wlRcds1jtsWjVUNKL6RSdjEdWWbk8rpt+PT94++/+AzqxpUtB5HFVatyVkX71i3w9fnzK1vrmzbBdCkFU0oqGI0UbfoN1+7dVDYeg++mYM0PSMMVAMx5lpfSjUYos5SZ3gXh4L2Z4yk5RPl7EunviV6rof9tkWw5q9axEUCBRczwSklZhWigu15XEWxKjSbHyqcoCr9XEtMpsNRz0o97iHRQzy1fGsbJhT9hKil16KfOkC5c+GGX3faa9q+Nbow5IwWZlQYmI2UHtqBrVfW1rO9wB2X7t1R8N506giyuuVXmb3U9oFsqAAG9gVIpZcV4hJTygpTyIyHEKCHEt0KIdUBMVQ6EEEuFEMOEEAOFEN/YbO9lSVse6IahKJv2E0K4WbbXFUKcFEIsROkdRQkh+gkhdgshDlnyL5dqmCmE2C+EOC6E+Ew41P51jDY0kDJbHfk0ex15AK9+3Yj6fhFh70+vUF0sOXUejx4dEG6uaPx8cO/YSqXIWJmQsGDSUqxrAqanZBByFfv7HxnM9t92V7m/nMCwQLJTrS/WZqdmERAWWKX9nQ/15dAWRQgs8fcE2vZqh4ubC97+3jTv0kKl4ArgEeZPQYpVPbQgNQePMH+VTUCzOniEB3Bp0xEq41U7mMEb5zFg9auEdGxst18XFkiZzfGXpWWjd3D8PgO60uCXD6m9cKpK3bQcv7t7kLfOsWBcTaMNDsKUYa1bc2Ym2mD1MeqiItFFRRG48CMCF3+Ca6cOFfs0IcEELf2C0DWruLJ8par3A5BhKCbMx73ie6i3OxmGYpXN07c3Zf3xi/T76BfGfbObqTby58eSc7j/s00M+/xXpg9sbdf7AfAIC6AwxZpvYWoO7uHqevZvXgePiEBSNlXdy6x9T2cu/GDfbmvav/ALxJxrvZZlbhYaP/t2AiACQtAEhWI6Zd9ea4obuBZcjXCrBaBmKD/8VdEFGCml7F0NX7FAZyFEuR7zQyjaPgDdgAQp5TlgC2rJhcbAMillGxT9n+lAHyllW+AA1jnuH0spO1iGAN2Bu3GAEOJJIcQBIcSBlbmXyjc6sFS3gILNe0jsM5KL9z1D4Z7DhLzxIgBFuw5RuH0/kV+/T9i70yiOO4l0INdsk/81crJy99ABNGvdlCWffFWFhcqzg1Nw7Pn2+3rRoEUDfli8BoC47Uc4uPkAb655m8kfTeHMoVOYKp+DozKS6v0dZw/nwJyv7cwKM/JY3XEi6/pPZ/9ry+n5ybPovdzVRo7KpdLxG37dx+keY4gf+DxXdhwh8t2Jqv26YH/cGtfFsO36RNP+NA7LqFIdaLXoomqRPX4iebPn4vvyFISXckmYMzLJGjWWjIeG4z6gHxp/9Q+zo9qsnOOGExe5p2VtYsYP5OMHuzB97UHMlmNoUSuANU/2YfnoXvxn1xlKHLVTh5eCTc5C0Gb2cA6/ttyBoUJgm/qYikq5fPrSX++/WkukKeg79MJ4aMdfqhJnlqLan5vBrRaAVAghPhFCxAkhytcSipVS5lw1kQUppRHYAAy2DNndBfxo2f0wsNLy/0rUw3AXpJTlT5M7A7cBO4UQR4CRQB3LvjuEEHuFEMdQem7NqjiOz6SU7aWU7f/lr4wkmtKy0NvqyIcFYcpQ332aLxsqhkjyv/0F12YNK/blLl7BxfufJWXsNEBQlqQez7YlPTWDsAjrkFpoRAiZafZiWp1v78CTE0cx/rEplJVeezgrOy2rYkgNIDA8iJx0+6pp2a0Vw8Y9wJtj52G0DNUAfPfxt7wwaCKvDZ8JQpCaqH62U5iag2eEVU7bMzyAwvTciu96Lzf8mkQyYPWrDNvzPsFt63PnkskEtozGXGqkJFcZcso+loghMQOfemo5b2NqlqpHow8LxFjp+E15BqTlmHNWxuDevIFqv+9d3cmP2Q1XuQGoSUwZmWhDrHWrCQ7GlKVuR6bMTIq37wSTCVNqGsaki+giVSPamLOzMSYk4tKqhWp7qLcbafnW4aF0QxHB3m4qm+/jLtCvqbIocqvIQEpMJvIK1cNY9YJ8cNdric/MtzuHwtQcPCKsPU+P8ACK0qxrVyr1HEXv76YzeO8HBLVtQI+lLxDQMrrCpva9jofH/gr/Mi8Ljb/1Whb+QZjzHL/8r2/fk7J9WxzuqylMZk21PzeDWy0AnQAqHgZIKZ9DUTEtr+GCP+hvFfAgSoDYL6U0WISVhgIzhRCJwEfAQIv6aeU8BErQa2353CalHGMZslsIDJNStgA+B9RX5lUoPn4afZ1a6GqFgl6H18BeFGxWz6DSBtn8+N7RmbLzloeaGg0aX+VQXRpF49I4msKdB6mK44dPUrteFLVqh6PT6xg4pC+bN6p1+Zo0b8Ssd15m3GNTyMnKrcKTmvi4s4RHRxASFYpOr6P74B7sj92rsoluVo+n33yWN8fM47LNOnUajQYvP+Uc6jSpS90mdTmyTT38kXXkPD7RYXhFBaPRa4m+tzMXbeSTywxFrGzxDKs7T2J150lkHjrHr6MXkH00AdcA74pnGl61g/GODsWQpJYmKTx6Fte6EegjQxF6Hb6Dbye/kvS4LtjaI/Dp05GSc+oJCn733E7e2psz/AZQduoU2qhaaMPDQKfDvU9vSnaqfyhLtu/Apa2iMit8fdBFRWJMSUUTHAQuLsp2by9cWjbHmKQ+v2YR/iTlXiE5r4Ayk5mNv1+iZ8NwlU24jwd7E5UbmvNZ+ZQazfh7uJCcV4DRrNzpp1wu5ELOFSJ8PezOIefIebyjw/C01HPteztzKcbanssMRaxp/jTrOk1kXaeJZB2KZ/uo98g5mqAYCEHtuztx4UfHw8Y17d+UeBpNSC1EYChodejb98IYZz8bUhMaifDwwnT+dwdeag75Bz43g1ttFtxvwBtCiGeklOUC7PattvpsAf6DIpRUPvzWB0Uqtn+5kRDiS2AI9oqpe4BPhBANpJTxQggPlAkR5b9mWZZnQsNQpL+rh8lM5uufEPH5GwiNhvzvYyiNv0DAuMcoPnGGws178BtxLx53dAGjCdNlA+mvvKccq05L5FfK/+YrhaS//BaYqu7Sm0wm3pj2LotX/hutVsP3K37i3OkEnnvpCU7EnWLLxu28MGs8Hp4eLPjidQBSk9MZ/9iUq56C2WTmi5mLmblsNhqthl+/2cTFsxf51+RHOHc0nv2b9vHYK6Nw83DnxYUvK4WVksmbY19Hq9fy+uo3ASgyFPHBxAWYK52DNJnZM/1L+n79EkKjIX7VVvLOJNP6xaFkxyVwMbbqYa+wzk1o/eJQpMmENEl2T1tCaV6lexeTmZRZnxK97DVlGva3myg5m0TIpEcpOnYWw6Z9BI4ajE+fTkiTCVOegUsvWhca1dcKQR8eTMHe41ctp6sxZdZ89h8+Sl5ePncOGc6zY0YwdHD/aye0OYf8BR8SsOBt0GgoWv8LxoREvMaMpuzUaUp27qJk735cOnQg6H9LwGwmf+GnyPx89O3b4TPumQpXV1Z8g/F8gsq9TqNhar9WPLNyJ2Yz3NuqDg2CfVi49XduC/enV6NwJt/ZnDm/HGb5vnhA8NrdbRFCcPhiNv/dfQadRoNGwLT+rfD3cLU7BWkyc+DVpfT6+mWEVsP5lVvJP5NMiylDyYlLIDnm6sObIZ2bUJiaQ0GSY4nsmvaP2Uzxyk/wmKBcy6U7YzCnXsB18GOYLpzBeFQJRvoOvSg7YP+6hMeL76EJi0S4uuM1/yuKlr2P6feqbyj/KLf6LDhRedz7ZiOECEeZht0JyETpkXyK8pylvZRynMWuLnAWSLdJPgllqO0nKeVqi93HKJMNQqSUhUKIpShLhldMdBBC3AM8Y/mopnYLIXoDbwHlV890KeVaIcQ8lBl6iShCTReuJdMdf1v/Gi3sIf+A1bDvMfpc2+g6aOdSs2X0V6yGneVcDfumc9fgml3ZHsBn8cbrjh47w4ZV+zenW9rqvzxa3Wo9IKSUqSg/7I5YamOXCOgd2Hxbyd84YJzN91EO8lwLrLV8bV5p329ABwdppqNMUHDixImTW5K/brrDn+OWC0BOnDhx4uTGIKt4/+pWwRmAnDhx4uQfivEWfwbkDEBOnDhx8g/F2QNyUkFevvu1ja6DV7WO38C+YZRBfg1LHW/TF1/b6DqIl39+6Ztq0X46z0WmXtvuOgj64T816v9Ym0k16r+xFk6bvGo0jwv6mm2n5zfYz+i70bS+AT6cz4Cc/GOo6eDzT6Cmg88/gZoOPk6sOHtATpw4ceLkpuDsATlx4sSJk5uCydkDcuLEiRMnN4NbXJHbGYCcOHHi5J+K2dkDcuLEiRMnN4Nba6E1e5wB6Cbh06sNtV8bC1oNWStiSftkjWp/4AO9iZw+krI0RSIgY+l6slYoQq/tLnxH0SlldezS5EziH3/Dzn94r5a0nTsCodFwbsUWTn68zuFxRN3Vke6fT2DjgOnkHE2gzn1dafqsVdrIr2kUG/pPt5ciBqJ6taTrayMQWg2nVmzhyCeO84i+qwP9Fk/gu0EzyDpqXfDSKyKQBze/xYEFazi6+Ge7dM17tuaRmaMRWg3bV/3Kz4t+UO3v9Wg/eo/oj9lspqSgmC+nLSYl/hK3dW/JsJcfRafXYSwz8s0b/+PUbvtFQxv2bMmgmY+h0Wo4uGoz2xapj7/Do3fSaURfpNlMaUEJP0z7gsz4ZDQ6Lfe99QThzeqi0Wk5smY72xautfMP4NqpAz4TxoFGS+FP6yn4aoWdjVvvXniNHgmAMf4cea/NQxsaiv8bc0CjAZ2OwtVrKPzRcflWxfQ3FrBt5z4C/P344atPr53AAT692hA5+wnQasheEUv6wu9U+wMe6E2tV0dRlqZIEGQu/ZnslbEAtElcQ9Eppd2UpmRx/vHXHeZR0201umdL+swagUarIW7lFvYscuy/8aAO3LdoAkvvnkHasQTc/Ly479PnCW9Zj2OrtxE7c5nDdN4921Jr1liEVkv2yhgyFlUqo2G9iXhltLWMlq0nx1JG+oggot4aj0tEEEjJ+VFzKL2UYZfHn8U5CeEGI4QwAcdsNg2xrAtXlX0iyiKmWUKIK1JKL8tCpieB01hUhYHRUsrTV/FTF+gqpfza8n0UNouj/iE0GmrPe4ozj8yiLDWbpuvfIS9mH8Vn1YJXuet2kDT9c7vk5uJSfu9f9bsaQiNo98YoNv/rTYpSc+j381ySNx4i/6xaN0jn6UajMf3JOhhfse3C97u48L2ypL9vkyhuXzLZYfARGkG3eSNZ/8h8ClJzuH/9HBJjDpJ3Vq3ro/d0o8Xo/qQfirfz0WX2oyRtjqviHDQMnzOW94bPIScth5lr53Mk9gAp8dYy2vPjdrYsV8RxW/dpz0MzRvL+yNe5kmvgwzHzycvIpVajKCYvm84LnZ+yO/7Bc0azZPib5Kdl8/TaeZyMPURmvLWMjv64i/3LfwWgSZ+2DJwxnGUj36L5oE5oXfR8PGAqejcXnt/0DkfX7iLvUqUFKjUafCZPIGfSFEwZmQR98SklO3ZhTLSWpzayFl7DHyH72fFIwxU0fn4AmLKzyXp6HJSVIdzdCFq2hOIdu+xUS6/GkEF9eWToPbwy991qp6l8/FHznuKspZ02/uldLsfuo/isejHR3HU7uDTjM7vk5uJSTg24+jtFNd1WhUbQb+5IVj46H0NaDqPWzuHspoNkV2qnLp5utB/Vn2SbdmoqKWP7u6sJahxJcGO1hpJtGUXOfYpzj86kLC2bRmvf4/KmfZRULqOfdpA8c7Fd8joLJpH28bdc2XEEjYcb0nxjQ4a5+kLNN4VbTQ+oOhTZ6PO0vlrwuQbnLOlbAV8Cr1zDvi7wyJ/MS4Vn64aUJKZSmpSOLDOS8+MO/PrduBWIA9rU50piOgVJmZjLTCT9uIfI/u3s7Fq+NIyTC3/CVFLqwAvUGVK1EFdI6/rkJ6ZjsOQR/+Me6vazz6PDlGEcWfQTphK1yF3d/u0wJGWSe8axmF691g3IuJBG5sUMTGVG9q7bSet+6jVhi69YxdJcPVwrxhuSTiSQl6HoGiWfuYje1QWdi/peK7J1A7IvpJN7MQNTmYlj63bTtNLxl9j4d/FwtVHSlLi4u6LRatC5uWAqNVJiKKIy+qZNMF1KwZSSCkYjRZt+w7V7N5WNx+C7KVjzA9KgCOiZ8yxiaUZjhSAhepcKfaM/QvvWLfD1+fMv3irtNK2ineau3Y5vv45/2p8jarqthreuT25iOpcvKv5/X7eHhn3t/fd4YRh7PlW307KiEi4dOGPXdm3xKL+WL1rKaN12fPtW71p2bRgFOi1XdigS3ebCYmSx4/P7s5j+wOdm8HcMQHYIIUZZZBfKv/8khOj1B1z4ALmWtHWFENuFEIcsn64Wm/lADyHEESFE+W1dhBBigxDirBDi7epm5hIeQGmq9W65NC0bl/AAOzu/gV24LfYD6i1+SaXeqXF1oen6d2my9i38+ts3do+wAApTrHfKhak5uIer5Zb9m9fBIyKQlE2HKyevoPY9nbnwg2MhLo9wf66kWhVEC9Jy8KyUR2CzOnhGBJD06xHVdp27K62fvZsDC9TDjrb4hQaQk2Ito9zUbPxD7cuo94gBzN/6MQ9MHcHy2fYrBLQb2JmkEwkqNVYAn1B/LtuUUX5qDj4O/Hca0ZfJW9+n/9RHWD9bGYI5/vM+SotKeHnfQqbs+pAdn6+n6LK9VqI2OAhThnU4xZyZiTZYvVqFLioSXVQUgQs/InDxJ7h2sgZZTUgwQUu/IHTNKq4sX/mHej83An1YIKU2dVCWmo0+LNDOzn9gF5rG/JvoT1+2a6eN179H4x/fxtdBO4Wab6veYf4YbNqpITUH7zC1/9BmdfCJCODcb0cqJ78m+rBAylJtyyjLYRn5DexC4w0fUneRtYzcoiMw5RdQd/E0Gv38ARGvjFKGXG8gZlH9z83g7xiA3C1B4IgQ4vvr8FPf4uMcMBlYYNmeAfSVUrYFHgI+tGyfCmy39Jret2xrbbFpATwkhIiqnIkQ4kkhxAEhxIE1BYnlW+0OprIsU17sfo51eZLf+07EsD2O6A+er9h3tNNYTt71IufHLSBq9hhc66jlph3L1NtkIARtZg/n8GvLHRgqBLapj6molMunLzncLxxlYnsOQtB19nB2z/nazqz9C/dz9PMNGAtLqsxfOBg6cKRd9dv/NjC15zi+nf8Vg8cPU+2LaBjJA1OH8+Ur9kMfVNP/3v/FsqDnJDbOX0Gv8UMAiGxVH2ky81an53ivx0S6jR2Ef5QDrSRHwx+V89Bq0UXVInv8RPJmz8X35SkIL08AzBmZZI0aS8ZDw3Ef0A+Nv7+9v5rkWu0IuBy7n+Ndn+BkvwkYdsRR9/0JFfuOdx7L6bteIGH8e0TOGoNL5XZanTyuu61eu53eOWM4v82zb6fV49p1fHnTfn7vNpbTA57HsCOO2gsmKjt0Wrw63EbKvP9yZvBkXGqHEfDAnX/yOBxjRlT7czP4OwYg2yG4+67DT/kQXH1gIlA+iK0HPhdCHEPRFrrtKj5+lVJellIWA78DdSobSCk/k1K2l1K2v9+zLgClqdm42NwpuoQFVkw2KMeUZ0Ba7tozv47Fo0X9in1l6crwUmlSOobdx/FoHq1KW5iag0eE9S7MIzyAorS8iu96Lzf8mkTR+7vpDN77AUFtG9Bj6QsEtLT6qX1v1cNvAAWpOXjZ9No8wwIoSLPKebt4ueHfOJJ7vn2VR3a/T0ib+gz472SCWkYT0qYBnV/9F4/sfp8WY/rTZvw9NBvVV+U/Ny2bgAhrGfmHB1YMqzli37qdtOlr7T34hwUwbvFLfDH5IzKT0u3s89Ny8LUpI5/wAAxX8X9s3W6a9m0PQMt7u3J2axxmo4mC7HySDp6hVstouzSmjEy0IdbApAkOxpSl7sWYMjMp3r4TTCZMqWkYky6ii1Q/bzBnZ2NMSMSlVYsqj68mKEvNVh6OW9CHB1KWXnU7zfo6plI7VWxLk9K5suc4Hs3q2eVR023VkJaDt0079Q4PwJBurWdXLzeCGkfyyMpXeWbH+0S0qc/Q/0wmrIV9fTqiLC1L1evThwddtYyyV8Tg0Vwpo7LUbIpOnKf0YjqYzFzeuAf35vZldD3c6pLcf8cA5Agj6nNx+4Pp1wK3W/6fhKKy2gpoD7hcJZ3tLbyJak7qKIg7i1t0OC5RIQi9joB7u5MXu09low+x3u369etAseXhu9bXE2F5nqHz98arQxOKzqgfeOYcOY93dBieUcFo9Fpq39uZSzFWmd8yQxFrmj/Nuk5ZHPqPAAAgAElEQVQTWddpIlmH4tk+6j1yymeoCUHtuztx4UfHw28AGXHn8Y0Ow9uSR4N7O3PBRia71FDEspbP8HWXSXzdZRIZh8+x4fEFZB1NYO3QuRXbj/1nI4c/WsuJpbEq/wlx8YTWDScoMgStXkenwd04ErtfZRNS13pH3bJ3WzIS0wBw9/Fg4pJX+O7t5cQfdDyvJDnuHIF1w/CPDEar19JicBdOxaqlkANt/Dfq3YZsi//LKdnU69oMAL27K1FtGpB5Tv1QG6Ds1Cm0UbXQhoeBTod7n96U7FT/UJZs34FL2zYACF8fdFGRGFNS0QQHgYvS9IS3Fy4tm2NM+muVRAvizuJa19pO/e/pweVK7VRn0059+3V02E61/t54tm9qN3kBar6tpsadJyA6DF+L/9sGdybepp2WGIr4sM0zLOo+iUXdJ5Fy+BzfjVlA2rEEh/4qUxh3FtfoCFyiQpUyGtyD/Ni9VZdRX2sZFcadRevrhTZAUQH26trSbvLC9XKrD8H97WbBVUEi8KwQQgPUAv7ok9LuwDnL/77AJSmlWQgxEtBathuAG7OUsslM0ozPabR8Fmi0ZK/aRPGZi0S8+DAFcfFcjt1PyON34de3I9Jkwph3hcRJykigW4NI6rz1LJjNoNGQ9skau9lz0mTmwKtL6fX1ywithvMrt5J/JpkWU4aSE5dAcswhR0dVQUjnJhSm5lCQlFmljTSZ2THjSwYtfwmh0XB61VZyzyTT/sWhZMYlqILRn8FsMvPVzC+YvGw6Gq2GHd/8RsrZSwyZ9BCJx85xZNMB7hw5kNu6tcRkNFJwuYAvXvgIgDsfG0hInTAGPz+Mwc8rw3LvjZiLITtf5f+nmUsZuWyqMg37my1knE3mzknDSD52nlObDtFpZD/qd2uO2Wik6HIB372wCIC9y2K4/52nGR/zNkLAoW+3kX7KwQ+HyUz+gg8JWPA2aDQUrf8FY0IiXmNG/5+98w6Pqmj/9z276QTSSSGh9xJC74JIEykiiCIgzddKBxWkiICAvq9iQcFKUbpKFyFUpXdCr6EkbHpCetnd+f1xTpLdZANBCPDld+7r2uvKOWfmmTkl+5yZefb5kHP+All795F18DAOTZrg/ctCMJtJ/nYBMjkZ+8aNKDP8rTxTqctXYbxavC/FXN79cA6Hj4eRlJTMM88P4O1hA+ndvXPxDZjM3JzyPVV/nYbQ64hfuZ3MizfxH/cK6WGXuR16iLJDuuGmPqempFSujVUkyZ2qBlF+zltIs0ToBNHf/G7TAZX0sypNZrZOXcxLS95D6HWErdpN3KVI2oztjSEsnMvb7mz/rT1zcSjtjN7ejmqdGrNy4BzrCDqTmYip31F5iXKNElZtI/PSTfzGKtcoedshfAZ3p0zHpmA0Ybydwo3xXyh1zWYiP15I1WUzQUDGqSvEL996x/7cK497GLawNe/9OJMbSl1gnwB+RVmTOQ34AtOklLuKGYadDQyXUh4UQlQDfgfSgZ3ACLWOPfAX4I0iDZ6IRRi2EGIj8D8p5a6i+n4k8PkSvdiXzKVK0vxDyYZ90K5k5RgC7jigvX8eRjbs/+tyDA8jG3ZJyzF0Ifnuhe6TkOvr7/skfgocUOzvnGERvz70cdD/uRFQQeej7pNA/yLKVyxYVw3dtinOI6W8BARb7Jqo7s8BCq4QLrKo1w0NDQ2Nx4jHfQT0f84BaWhoaGgUD80BaWhoaGg8EuTjnQhBc0AaGhoaTyraCEgjj/2iZBdfx8TtLFH71dzLlah9gJo635K1L+41Qv/ecP/Pg0upVBQlHSRQ7/jcuxe6D5Y1nlSi9gHSSji5THqWfYnaf1A8qhQ7xUVzQBoaGhpPKJognYaGhobGI+Fxn4J7UjIhaGhoaGgUwHwPn7shhOgihLgghLgshJhwh3J9hBBSCNH4bjY1B6ShoaHxhPKgcsEJIfTAN8CzKPkx+wkhCuXJFEKUBkYCBwses4XmgDQ0NDSeUB5gLrimwGUp5VUpZTawAuhpo9wM4FOgWClNtDWgR0T5dsE8NU2Rsz67fBdHv7UtE1ylaxO6fjeKlc9NISYsHN+Qyjw9ZxigZPs/OHcNV/86AkDnTu34/PPp6HU6fl64nE//+42VLQcHBxYt/JKGDeqRkJBIv/5vcf16BPb29sz/9hMaNQrGbJaMHTuV3X8ryR3t7e356suZtG3bEjt0fDF7PqEblWi71k8354OPx6HT6/jt13X8+LW1ZHHj5g2YOHMM1WtXZdzrk9m6cUfesXFThtO2gyLONv/zn9i8bluhc2/QtiHDpv0HnV7HthWh/PHtb1bHe7zWkw79OmEymkhOSGbe+C+JjVRygg2cOIjG7ZXs2Ku+WsHeDXsK2a/UNphnPlTuQdiKXRwsQqq5etcmPD9/FEsspJqfXzASv+DKnP7tb7YVIdUMsPdKNJ+GhmGWkl71KzC0ZQ2r44bb6UzZcJSUrBzMZsnIp+vQpqofp24lMOPPXH0ayZttatG+RkAh+w9DMvtOPAjZ7xpt69NTlUY/uHInO+dby5u36N+BlgM7YjabyU7L5LeJPxKtKtf61yxP71nDcHJ1QZrNfNlzMsYCAnK129anryrtvnfldrbOX2d1vE3/jrS1kHZfOvE7oiyUcT0CvJgaOpdNX6xm2w+FnxH3p0OoNH0o6HXELNtO5DxrlRifvk9TcepAslVdIsPCzcQs245joA81fnoXodMh7O0w/Pwn0UsebC64BxgFVw6wTOYXAViFfAohGgBBUsqNQojxxTFaLAckhPACtqubfijnlZv9r6nqES3LewJ9pZQL1O2qKDLaFwBHlOHZa1JKa5Wwf4kQYhNQRkrZxmLfr8BvUsq192CnK/ARStLRTJR8ce9KKW2L4uTXswPipJTuxWpHJ2g3cxBrX5lDqiGBlzZO52roURJtyFnXH9qZKAuZ4PjzEax8bgrSZMalrDv9tnxMeOgxkJKvvpxJl679iIgwcGD/n2zYuJVz5y7l1R06pB+JibepWbs1ffv2YPasSbzS/y1eG6YIvTZo2AEfHy82bviV5i26IqXkg4kjiY2Np3adNlT3CMTNQ8ncq9PpmPLJewx7cTjRt2JYtXUxO7f8w5WL+Qkzb0VGMXHkdIa+PcDqvNp2aEXt4Br0aj8AB0d7lqz9jr+37yctNV/UTafT8frMN5nWfwrxhng+3fA5h0IPEmGR0PLqmauMf24s2ZlZdB7wLK9+MITP3vmURu0bU7luFcZ0GYm9gz0zV8/m2M6jZFgonAqdoMOMQaxSpZpfXT+dy0VINTca3JlbNqSafWoE4l2UVDNgMktmbznJgn6t8C3jTP+FO2lbzZ8qPmXyyvyw9wKdapWjb6PKXIlNZviq/Wyu6kdVnzIsG9oOO52O2NRM+v64naeq+WFnKVj2ECSz78b9yn4LnaDX9CF8P2AWt6PiGbX+Y86GHs1zMADH1u1l/1LlBaV2h0Z0nzKQHwfNQafX0W/uOywf+w2GczdwcXfFlGMsZP/l6cP4asBMEqPimbB+NmGhR6wczOF1e/hnqeKUgzs0os+UQcwbNCvv+ItTBnNmVxFieDodlWf9hzMvTSfbEE/w5k9I2HqYjIvWXxlx6/YRPulHq33Z0Ymc6v4BMtuIzsWJkF1zSdhyOE9u5UFgvgehBSHE68DrFru+l1LmPjg2lZss6uqAucDge+lfsabgpJTxuRo8wAJgroUmjy0NWU/gzQL7Lqj16wGVgN730tGiUJ1jPcBXCFH+PuzUB74ABkgpawINgJXY0PhRHc6/xjekCknXoklWZYgvrj9AZRty1s3H9+HY/I1Wb3TGzGykSVkytHO0z3sEfEOqcOXKNcLDb5CTk8OqVevoUSDzcY/unfjll9UA/P77Jto/3RqAWrWqs2OnMkKIjY3ndlIyjRvVB2DwoJeZ84mSZVpKSVLCbQCCG9bhRngEEddvkZNj5M81W2nf5Smr9m7dNHDx7GXMBXTuq9SoxOF9xzGZTGSkZ3LhzCXatG9hVaZaSDUM1wxE34jGmGNkz4a/aVpAtvz0/lNkZyqKGBePX8DLX9GVCaoWxJkDpzGbzGRlZHHtbDgN2llfX3/1HuRKNZ/bcICqNqSaW4/rw6EF1vcgJyOLyCMXC71pF+T0rQSCPEoR6FEKe72OzrUD2XXJOlmpANJUrZjUrBx8XJXfKTnb2+U5m2yjyaYA4MOQzL4b9yv7XT6kKvHXo0hQpdFPbNhPnU7Wa9dFSaNXbxOM4fwNDOduAJCelIo0W3/hVgypSuz1KOJU+0c27KP+HaTdHVycrATl6ndqQtyNaAyXbL+DujaoSsa1KLLUexC3bg+enZvYLFsQmWPM0wnSOdr9K9n1u3EvQQiW2mXqx/KtJQKwFNwMBCzf1koDdYHcBNDNgfV3C0S47zUgIcR7QojT6meEunsOUENVHJ1jWV4d9RxGGdIhhHhNCPGHKqMdLoR4SwjxrhDiuBBinxDCXS03RghxVghxUh3d5NIHWIviLF4q0L3Oqrz2RSHEs6qdI0KIvHkQIcQe1flMAGZIKS+o/ZRSyrVSyr0W5T4WQvwNDBdCVBFCHBRCHAam3cs1K+XnQeqtfNGqVEMCrgVkgr3rVMA1wJNr2wvLBPuGVOGVbXPoFzqbnR8sRJrMlPLz4GZE/vMQEWkgIMBagTKgnF9eGZPJxO3byXh5eRAWdpYe3Tuj1+upWDGIhg3rERgUgJub8qY+fdp7HDr4F3N/nI2XjyLuVdbPh6jIfKG3aEMMvv4+xTr/82cu0eaZFjg5O+Lu6UbT1o3wK2etKOrp50WchRx0vCEeL9/CUse5dHipI8d2Kjoy4Wev0fDpRjg4OVLaowx1Wwbj7W8the1aDKnmsnUqUPpfSjUDxKRk4lcmP+etb2lnYlKsp8bffKoWm07fpNPXmxm+aj8TOuXnwT0VmcAL32+jzw/bmfxsiPXoh4cjmV3SuPl6kGQhyZ1kiMfNt7Dya8uBHZmw+wu6TXiFtdMWA+BT2R+k5D9LJjB64yzavdG9UD13X08SLewnGuJxtyG93nZgZ6bv/opeE/qzctpCABycHen0Zk82fbm6yP47+nmSHZl/D7INCTjYuAdezzWn/vbPqfHDeBwsBPgcAryov/1zGh39nsh5ax/o6AceqCDdYaCaEKKSEMIBeBlFR01pRxHm9JZSVlQTQB8Aekgpj9zJ6H05ICFEU5Qs1E2BFiiaPMEoX+YX1BHShAJ1nIEmwBaL3XVQnEdz4BMgUUrZADgK5M7fvAeESCnrA8Mt6vYDlquffgW6GAS0BboD3wshHFEcVV+1L4GAl5TypNqHu4nYlJFSPiWl/AL4GvhSStmE/OnIYmFbbtqqAG0+HMCeGbZlgqNPXGFZhwms6jaVxu90R+9oXywJ66LaXbhoBZERBg4e2Mznn33E/v1HMBqN2NnpCQoKYO/+wzRt1oUTR07x3rSRxTuHO7Bv10H+3raPZZt+4rPvZnLiyClMRuvZ6uJKcgO07dWOKsFVWfvdHwCc/Oc4x3YcZc6aTxk7bzwXjp7HbCpg/26y6ELQfsoAdv5rqWbb/9QFW/3rzE16BJdn64hnmde3BZPXH8WsdqReOU/+eL0DS4e046d9F8kqcI0eimR2SVPM52jfL6HMaTuaTXOW0WGEIoSs0+uo1KQGS0d9wzd9plG3c2OqqkKB+eaL9xzt/mULU9uOZO2cpXQdoUzOdBvTl+0/bSLrDtLxxZFdTww9zNGmb3LymbEk/RNGtS9H5B3LvhXPyWfGcqzFO/j0bYe9t1vRbf0LHlQYtjpwGI7yvX0OWCWlPCOEmC6E6PFv+3e/I6A2wO9SynQpZQrKSKR1EWVrCCFOAPEo0RRnLI7tkFKmSSmjgVQgd6XvFFBR/fsM8KsQoj+QAyCEKAeUBw5IKc8CeiFETQu7q6SUZnVUcxOoBqwCXlSPv6RuWyGEKKuO3i4JIUZbHFph8XcLFGcG8EsR54wQ4nV11HVkb6qyHpNqSMA1IP8tzNXfk7RoazlrrxqBvLBqEoP2zcWvQRWe+3ksZQvIPidevkVOehZeNQJJNSQQFJi/SB1Yzh+DwVqKOjLCkFdGr9fj5laGhIRETCYT496dRuMmnXih91Dc3d24fDmc+PhE0tLSWbt2MwBb1m+jdj3l8kYbYvArl582x9e/LDFRxffD332xkBfaD2DYiyMQCK5ftV63iDfE4W0hB+3l70VCTEJBMwS3rk+f4X2ZPWwmxuz8+f/f5q1i7LOj+Kj/VIQQ3Aq3XtuxJdWcWuAeeNcIpN+KSbyhSjW/cA9SzQC+pZ2ISs6f3olOycCntHUqoDUnr9OplpLiqH6gF1kmE0np1rPalb3L4Gyv53KstQbNw5DMLmluRyXgbjEicPf3IvkO0ugnNuynjiqNfjsqgSsHz5GemEJOZjbnd54gsIA8fWJUPB4W9j38vbh9B/tHNuyjvirtXimkKi9M7M/MPfNoP7QrXd7pRdtXrae1swzxOJTLvwcO/p5kF7gHxsTUvHsQ/es2SgUXvs450YlkXLhJmWa1iuzbv+FBKqJKKf+UUlaXUlaRUn6s7psqpVxvo2y7u41+4P4d0L1MWuauAVUF2qoL/rlYvmKYLbbN5AdKdEZZf2oKHFHj0l8CvIBwdd6xPMrQMJeCrzpSSnkdSFVj2F8i34mcARqqhWLUvv4EWCZwS7O0ZcN+ISznVVu5VgMg+uRV3Cv6UUaVCa7eo7kSSKCSnZLBj/XfYnHLMSxuOYao41fYNPRzYsLCKRPkg9Art610OS/cq/iTfDOW6JNXqVq1EhUrBmFvb0/fvj3ZsNE6ombDxq0MHKj43t69n2Pnrr0AODs74eKiTBV1eKYNRqMxL3hh46ZQ2rVtCUDzNk24rAYZnDp+lgqVgyhXPgB7ezu69urEzi3/3O1yAEqAgbuH8qZXvXZVatSuyt5d1j8buHTyEv6VAigb5IudvR2tuz/F4QJy0JXqVOat2e8wa9gMbsfftrJf2l1Zl6hQsyIVa1XkxN/Wi8iGk1fxsJBqrlVAqjk7JYN5Dd7iu9Zj+E6Vav7jHqSaAeoEeHAjMZXIpDRyTGa2nI2gbTV/qzL+ZVw4eE1x3Ffjksk2mvFwcSAyKQ2junZ263Y61xNSCXBzsar7MCSzS5qbJ6/gXdEPT1UaPaR7C84UkEb3tpBGr9W+AXGqNPqF3WH41yyPvZMDOr2Oys1qEX0p0qru9ZNXKFvRHy/VfuPuLQkLtf5e9LGwX7d9Q2KuKet0n/X9kMmthzO59XB2/Pwnf32zht1LtljVTT1xGedK/jiq98C7Z2sStljbty+bH5vk2bkxGWofHfw90TkpAol6t1KUblKTDBvS7veDCVnsz6PgfsOw/wa+E0L8F0W6uifKl3qR8tVSyltCiIkoQm9/FqcR1dkESil3CCH2oEz7uaBMuXWQUh5Wy1UDNpK/JvOiul5UDWU6LjckbKXavqM6cgIldn2VEOJQ7jqQ2oatIAtQ5jj7ooyKbIrhFYU0mdk9ZTE9fn0PnV7H2ZW7SbgYSbNxvYkJC7dyRgXxb1Kdbm93x2w0Ic2S3ZMWkZmYCsCo0ZP5c9My9Dodixav5OzZi0z7cDxHjp5k48ZQfl64gsWLvuL82T0kJibxyoC3AShb1ps/Ny3DbDZzKzKKQUNG5rU38YOPWbzwKz77bBppiWlMGjUdUNaQZk74Lz+u/AqdXscfyzZw+cJVRrz/OqdPnGPnln+oG1KLrxd9Shm3MjzdqQ0j3nud7k+9jJ29Hb+s/w6AtJQ03ntnKqYCU2Rmk5kfpizgw18+QqfXsX3lNm5evEG/sf25fOoSh0MPMWjSEJxcnHh3vjLLG3srltnDZqK31/Px78rSY3pKOnNHfYbZZD3JIE1mtk1dzIuqVPOpVbuJvxRJ67G9iSqGVPMbBaSaVxWUagbsdDomdKrPWyv2YjZDz/oVqOpThm93n6W2vwftqvsz9pm6TN98nKWHLgOCj7o1RAjB8Zvx/Lz/InY6HToBEzvXx8PF0boTD0Ey+27cr+y32WRmzdRF/GfJRIRex+FVu4i+FEHnMX24eSqcs9uO0mpQJ6q1qodJlUZfoUqjZySn8fePfzJq/ccgJed2nuDczuOF7K+Y+jMjlkxCp9exb9VODJci6DamLzdOXSFs21HaDepCzVb1MBlNpN9OZfG4b2x11TYmM1c/+JHay6cg9DqiV+wg4+JNgt59mdSTl0ncegT/157Ds1MTpNGEMSmVy6PnAeBcLZCKHw5WpuyE4NaC9aSfv1H8tovB456K554luYUQ04BUKeX/1O33gFfVw99JKb9W969E+cXsJuBHlJDoEPWYQJHOfg1l7aWulHK0eixC3U4SQryGElnxPrADxanpgMXAH8AuoLy0OAkhRBgwBBgDxKCsN5UFRkspN6tlAlCm5KbmDiXV/d1RnJcrEAdcV8tcVh3fcCnlCbVsVWApyihwDfD+3cKwvw4qvjzuv2FM9BOQDdupZLNhtxAPdo69ICOmFx2W/aA4N/lcidov6WzYE5+AbNgDs0o+z3RLw+/3HRb3fsV+xf7O+eTa8sdfkltKOa3A9qcoo4eC5QpGpIVYHJMojgdgf4F6gRZ/WwbOt7LRnaCCO6SUuWFEAwoesyhzC2XEVnD/BvLXnwoea11g+zLWP8SaXVR7GhoaGo+CRzOxVny0TAgaGhoaTyiP+xSc5oA0NDQ0nlAeVXBBcdEckIaGhsYTijYC0tDQ0NB4JEhtBKSRy3PuMSVqv4mpZNOpHLRzuXuh+8S+hP9f9CX8Srh24sP4LY3r3YvcB8tKOEpt9pF7z7p9rxiP/VWi9pNnr7x7occAbQSkoaGhofFIuJds2I8CzQFpaGhoPKE83u5Hc0AaGhoaTyzGx9wFaQ5IQ0ND4wlFC0LQ0NDQ0HgkaEEIGnfFuVVjvN5/C6HXkfzHX9z+qXCETanOT+Hx1kCQkuyLV4l5f44NS/m4tWtAxRlDETodMcu3ccuGTn35Ka+SHaWkjo9auJnYZdvyjutdnam/+ysS/jrItQJSwrlUaBtM22kDEXodZ1bs4si3NrMYUbVrE55bMIrl3aYQExZO+TZ1aTnhJfT2dphyjOz5eDkR+84WqhfULpjW0wYqCVuX7+J4EfYrd21Cl+9Gsfq5KcSGhVM2pDLt5gxTDgo4PHcN4X8Vzgwf1C6Ylh8p/T+/fBcnvrFtv9JzTej03Sh+7zqFuLD8bNiuAV703fkJRz7/g7DvbOfV9W8XTMMZAxE6HVeW7+LcPNttBD3XlNY/jGJLl8kkhIVToVdLar3dLe+4e60g/uo8maQz1x+q/Rpt69Nz6qvo9DoOrtzJzvnWmfdb9O9Ay4EdMZvNZKdl8tvEH/PktP1rlqf3rGE4ubogzWa+7Dn5riqyBZk863P+3nsITw931v664J7q5rL37DU+/X03ZrOkV4s6DC2giGpISGbKr6GkZGRhNpsZ2aMVbepUIsdk4qNl2zl/MwaT2Uy3prUY1qmw2qlDk6aUHj4C9DoyNm0ifXlhDSnHdk/jOmgwIMm5coXkmTPyjgkXF7wWLSFrzz+kfPXlvzrHotBGQBYIIXxRdMObA4komaY/lVKuuWPFkuvPs8AMoBRKUtGNUsrxD7UTOh3ek4ZjeH0Cxqg4yq34mvSd+8m5mp8V1658AO7DXubWq2MwJ6ei87xjzlPQ6ag06z+ce/kjsg3x1P3zUxK3HCajgKxw/Pq9RTqXwPf6kXzgjM1jAEInaDdzEGv6zyHVkMDLG6ZzNfQoCQUyQtuXciJkSGcMxy7n7ctISGHD0M9Ii07Cq3ogz//6Hj81HVnI/lMzB7HhFcV+n43TuRZ6lEQb9oOHdibKwn7C+QhWPzcFaTLjUtadvls+5lrosTwp81z7rWYOYtMrc0gzJPDCpulc23qUJBv26w3pTLSF/VxaTOvPjZ0n73iNGs0azM6XZ5NhSKDTnzOI3HKM5AKSAXalnKg+rDNxR/PbuL5mH9fX7APArWYQTy0cW8g5PAz7vaYP4fsBs7gdFc+o9R9zNvRonoMBOLZuL/uXKi8utTs0ovuUgfw4aA46vY5+c99h+dhvMJy7gYu7K6YcI/fK81078krvHnww43/3XBfAZDYze/UuFrzTC193V/r/dwVt61Wmin++RtAPWw7TqUE1+rYJ5oohnuEL1rH5o0qEHr9EjtHEbx8MICM7hxc+/oUujWpQzqtMfgM6HaVHjSbp3XGYYmPxXPAdWfv2Yrqefy315cpR6pX+JIx4B5mainC3/v91HTqM7LCin6P74XEfAd23JHdxUTNgrwX+llJWllI2QtHuKVb6YFWS4UH2py4wDxggpayFknX76j3UfyDO27FeDXJu3MIYEQVGI2mbd1Pq6ZZWZcr07kryivWYkxXZBXNC0h1tujaoSuY1Q55Offy6PXh0blrsPpWqVxl7H3du7y76n8I3pAq3r0WTfCMWc46JixsOULlTo0LlWozvw9EFGzFZvPnGnrlOWrRyDvEXI9A72qN3sL6cZQvYv7z+AJVs2G86vg/H51vbN2Zm5zkbvaO9zVCgsiFVSL4WTUqu/XUHqGjDfpN3+3CigH2Aip0bkXIjlsSLkYXq5OLZoAqp16JJU9u4se4AgZ0LtxH8Xh/OfbsRU5Zt5Y8Kz7fg+tp9D91++ZCqxF+PIuFmDKYckyIG16mxVZms1HzBPQcXxzw10OptgjGcv4HhnPIilZ6UijTf+9t445B6uJWxqexSLE5fjybI241Abzfs7fR0blSdXaes/82FgLRM5dqkZmbj46b8zkogyMjOwWgyk5VjxF6vx1XV78nFvmYtTLciMRkMYDSSuWMHjq2sNTmdu3UnY+0aZKry/yuT8v9/7apXR+fhQfbhw//6HO+EWcpifx4FD80BAe2BbCll3jhaSnldSvm1EKKiEOIfIcQx9dMSQAjRTgixU9ASBlEAACAASURBVAixDEUdFSHEWiHEUSHEGSHE67m2hBDDhBAXhRC7hBA/CCHmqft9hBC/CyEOq5/crNrvAR9LKc+rfTFKKb9V63QXQhwUQhwXQmxTR24IIaYJIb4XQmwFlggh6gghDqnqqWGqHtE9YVfWG6OFkqgxOha9r7WmvH3FQOwrBBKwZC4Bv36Jc6vGBc1Y4eDnRfat+LztbEM8Dhbqn7l4dm1BvW2fU+37d/N16oWgwoeDuTFj8R3bcPXzIOVWvvJjqiEBV18PqzI+dSpQ2t+T8O0nirRTtWsTYs9cx5Rt/XZcys+D1AL2S/lZ2/euUwHXAE+u27BfNqQKL2+bw8uhs9n9wUKr0Q+Ai78HqYZ8+2lRCZTyt7bvVacCpQI8uVHAvp2zIyFvd+PI538UeV4ALn6epFvch3RDAs4F2vCoWwGXAC9ubTtesHoe5Xs05/ra/YX2l7R9N18PkizsJxnicStwjwFaDuzIhN1f0G3CK6ydpjw3PpX9QUr+s2QCozfOot0b3YtsvySJSUrFzyPfgfm6uxKTlGpV5s1nm7Pp8Hk6TfmJ4fPXMaFPWwA6NKiKs4M9HSf/SJepP/PqMw1xK2WtaKvz9sYck/8Dc3NsLHpvb6sy+sBA9EFBeHw9D49vvsWhifoyKASl33qblAXzH+QpW/GkC9LdC3WAolS+YoCOUspM9Ut8OZD7LdsURR8od/J9qJQyQQjhDBwWQvwOOAJTUBRNU1C0g3Jf378E5kop9wghyqNomueOeD4roj97gOZSSqlqEr0HjFOPNQJaSykzhBBfA19KKZcKIRywIfGgOsnXAWYG1KKfZ4EBny0FjoJvI3od9hXKcWvoeOx8fQhY/BkRvV7HnJJmo3JRNq03E0MPE7f2H2S2kbIDO1Hli5Gc6/shvoO7kLjjmJUDs91G4Uasui0ET00dwNZx3xVpwrN6OVpNfJm1Az6xYf7u9lt9OIAdY23bjzlxhRUdJuBRNYD2c9/gxs6TVqMYYesiFbDfctoAdo4pbL/xuBcI++EvjOlZhY5Zn4SNfZYnIQQNpg3g4Oiir5FXgyqYMrK5fSGi8MESt3+Xe6Cy75dQ9v0SSoMeLekwohcrxs1Hp9dRqUkNvugxmZyMLN5YNomIU1e5vK/oad2SwNbXasFn66+jF+jRrDavPtOQk+EGJv+yld8mDuD09Wh0OsHWmcNISc9iyBeraV6jPIHebpbG7tqo0OvRlwskcfQodD4+eH71NfFDhuDUsSNZBw9iji2+lP29oq0BFYEQ4hugNco6UAdgnhAiBDAB1S2KHrJwPgAjhRC91L+DUNRO/YDdUsoE1fZqCxsdgNoWD10ZIcTdxvSBwEohhD/gAFi2v15KmTvvsB+YJIQIBP6QUl4qYAcp5ffA9wBX63Uq9DQYo+Ow8/PJ27bz9cEUY60pb4qOIzPsHBhNGCOjyAmPwL58ObLOXLTZ+WxDfP6IBnDw98oLNshrNzH/LTBm6TbKTxoIQOlGNSjdrBZ+g7qgK+WEsLfDlJbJzVm/WtVPNSRQOiB/VOXq70laTGJ+m65OeNUIpM9KJa2Li48b3X8ay4ZhirS4q58n3b4fzdYxC7h9vXCKolRDAq4F7KdHW9v3rBFIz1X59rv+PJY/h35OrEWgQOLlWxjTs/CsEWi1P82QgKvFqLCUnydpUdb2PWoE0mO1Yt/Zx40uP4/lr6GfU7ZBVSo/15Tmk17GoYwLUkpMWTmcWRRqdQ7phgRcLO6Di78nGVH50y/2rk641wyi/e+T89pos2gc/wz+jAS1r+V72p4eexj2b0cl4G5h393fi2SLe1yQExv288LMYXl1rxw8R3piCgDnd54gsG6lh+6AfN1diVL7ABCdlIqPWymrMmv2n+Hbt58HoH4lf7JyjCSlZbD5yAVa1aqAvV6PZ2kXQioHcOZGtJUDMsfGoitbNm9b5+ODKT7Oyr4pNpacs2fBZMIcFYXx5k30gYHY16mDQ71gXHr2RDg7g509MiOD1B++f2Dn/7ivAT1MB3QG6J27IaV8RwjhDRxBUS+NBuqjTAtmWtTLe80XQrRDcSgtpJTpQohdgBO23wVz0anlMyx3CiHOoIxmbC10fA18LqVcr7Y5zVZ/pJTLhBAHgeeALUKI16SUO+7Ql0Jknb6AfYVy2JXzwxgdR6ln2xaKcEvbsQ/XZ58mdV0oOvcy2FcMJCfCUKTN1BOXcVJ16rOjEvDq2ZrL71irXNqX9SBH/TLx6NQkT6f+8vAv8sr49H2aUvWrFHI+ANEnr+JeyY8yQT6kRiVQvXtz/hr5bd7x7JQMvg95K2+798pJ/PPxMmLCwnEo40KPRePY98kqDEcK+WwAYk5exa2iH6WDfEiLSqBqj+aEjrC2v7B+vv2eqyaxb+YyYsPCKR3kQ+qteKTJjGs5L9yr+JNyM7aw/UoW9ns2Z/twa/tLgvPtd189if0zlhEXFs763vkRTI3GvkBOWmYh5wOQcOIqpSv5USrIh4yoBMr3bM6+d/LlnnNSMvij7pt52+1/m8SJ6cvynANCUL5bM7a9MN3mNSpp+zdPXsG7oh+egT7cjk4gpHsLlo6cZ1XGu6IfcdeiAKjVvkHe3xd2h9Huje7YOzlgyjFSuVkt/vlps812SpI65X25EZtEZNxtyrq7suXoRWYN7mJVxt+jNAcv3KRn89pcjUogO8eEh6sz/h6lOXTxJs81qUlmtpFT16Lo3y7Eqm7O+fPoywWi8/PDHBeHU/v23LaIcAPI2rMHp2eeIXPLX4gybtgFBmEy3CL545l5ZZw6d8G+Ro0H6nxAS8VjyQ5glhDiLSll7qRnbnZLNyBCSmkWQgzCxlSWRblE1fnURImmAzgEzBVCeKBMwfVGXTMCtgLDgf8CCCFCVFnt/wJ/CCH2SCkvCiF0KLLdn6vt5K4uDyrqhIQQlYGrUsqv1L+D1fMsPiYzcbPm4bdgFkKvI2XNFnKuXMfjnVfJOnOR9F0HyNh7BOeWjQhc+wOYzcR/9gPm2yl3tHlt0o/UXDYVodcRs2I7GRdvEvjuy6SdvELi1sP4DeuKR6cmSKMZY1IKV8Z8fU/dliYzu6Ys5vlf3kPodZxduZuEi5E0H9ub6FPhhIcWNdsK9Qd1xL2iL01HPk/Tkcqb55oBn5ARn2xl/58pi+n+q2L//MrdJF6MpMm43sSGhXPtDvb9m1Sn4dvdMRtNSLPk70mLyEy0nveXJjN7piym69L3EDodF1T7jcf3JvZkONfvYL+4SJOZI5MW0W7Z+wi9jqsrdpN8MZJ67/Ym4WQ4kVvv3EbZ5jVJNySQdsP2FE1J2zebzKyZuoj/LJmI0Os4vGoX0Zci6DymDzdPhXN221FaDepEtVb1MBmNZNxOY8U45V87IzmNv3/8k1HrPwYpObfzBOd2Fr0OVRTvfjiHw8fDSEpK5pnnB/D2sIH07t652PXt9DomvNiOt75di1lKejavTVV/L77dtJ/a5X1pV68yY3u1Yfry7SzdeRwEfDSgI0IIXnoqmKm/htJbfQHr0aw21cv5WDdgNpHy1Rd4fPo/0OnI3PwnpmvXKDVkKMYL58nat4/sw4dwaNIEr4WLkWYzKQvmI5OTbfT2wfO4T8EJ+RCjH9QprbkoUtaxKKOJBShrQ78D6cBOYISU0lUdfYyXUnZT6zuiRNKVAy4APsA0KeUuda1lPHALOAckSCknqaOsb1DWfexQovDeVO11Az5CcYQS2CSlfFcI0VPtZyRwAGgipWwnhJgGpEop/6fWn4gi/Z0DRAGv5E4D2sLWFNyDJCa+ZLMkPxHZsEvYfpl/Een1uHHUoWQnbrRs2MXDd+fuO83sFIte5bsX+4Fcc2PDfbd3rzzUNSAppQEl9NoWwRZ/T1TL7wJ2WdTPAp4tov4yKeX3anj0GpSRD1LKOOClIvqzEdhoY/86YJ2N/dMKbM8GZhfRHw0NDY1HyuM+Bfcww7BLmmlCiBPAaZSggbWPuD8aGhoajxTzPXweBU9MKp6HnsFAQ0ND4zHncV8DemIckIaGhoaGNY/7FJzmgDQ0NDSeUB5mkNm/QXNAD5HUFMcStR8hnUvUfpSu5GeKm2Xevcz9UNJhPum6kg8kum5fsm2kYSpR+yUdoQZg17DL3QvdB8bM30rU/oPiUaXYKS6aA9LQ0NB4QtGm4DQ0NDQ0HgnaFJyGhoaGxiNBGwFpaGhoaDwStDBsDQ0NDY1HgkmbgtOwhWvbhpSb+h/Q60hYGUrsfOuoGo8+z+A/cQg50YouT/ziTSSs3AqAfYAPgXNGYB/gDVISPuQjciKsJQ18nw4mZPpAhF5H+LJdXJi3wWY/yj3XlBY/jmJ7l8kkngxH2Olp9NlreNSrhLDTcX31Hi58vd5m3eptg+k29VV0eh2HV+5k93zrNpr2f4YWAztiNpvJTstizcQfibkcSUjPVrR547m8cn41yzOv2yQMZ60locs+HUy9Ga8i9DquL93JpSLOIaBbU5r+OJpdnSeRdDIcYa8n5L+v4V6/Epglp6YsIW7fuUL1cu2j13HjDvb9Vfu7bdiXqv14G/YB/NsF03DGQIROx5XluzhXRBtBzzWl9Q+j2NJlMglh4VTo1ZJab3fLO+5eK4i/Ok8uJJtdqW0wHT4ciE6v4+SKXRyYb9t+ja5N6DV/FIu6TSHqVDhO7q70WjAS/+DKnPrtb0KnLrFZr3bb+vSdOgSh17F35Xa2zrfOUNWmf0faDuyM2WwmKy2TpRO/I8pCstsjwIupoXPZ9MVqtv1gu297z17j0993YzZLerWow9BOTayOGxKSmfJrKCkZWZjNZkb2aEWbOpXIMZn4aNl2zt+MwWQ2061pLYYVqHs3Js/6nL/3HsLTw521vy64ewUbODZvgtvo4Qi9jrT1f5L6y/JCZZyfaUvpYYNAQs7lKyR++DH21arg/u5oRKlSSlLTRUvJ2L7rX/WhKLQpOBVVVXQuSgbrRBQdoE+llGseVh9s9GkdUFZK2eKhNqzTUW76m4QPmEJOVDxV139OcuhBsi7ftCqWtPEfbn1YWEws6PMxxMxbReqeE+hcnApLHesEDWYN5p+XZpNuSOCZzTO4tfUYKQXko+1KOVH1tc7EH72cty+wezP0DvaEtp+A3tmBTrs/5eaafaRHWGucCJ2gx/Qh/DRgNslR8byzfibnQo8RY/Hlc3LdPg4t3Q5ArQ4NeW7KABYO+oQT6/ZyYt1eAHxrBPHqD+MKOR90gvqzh7C372wyDPG0+2smUUWcQ+VhnUk4mi/rUHFAewB2Pj0BB+8ytFz6Pru6TLZWU9MJgmcPYZ9qv+192G+x9H12F7SvXqNGswaz8+XZZBgS6PTnDCK3HCP5UuE2qg/rTJzFfbi+Zh/X1yg6PW41g3hq4dhCzkfoBJ1mDGJF/zmkRCUweP10Lm07SvylW1blHEo50XhwZyKP5ds3ZeXwz/9+w7tGID41CogkWth/efowvhowk8SoeCasn01Y6BErB3N43R7+WapIUQR3aESfKYOYN2hW3vEXpwzmzK6is2CbzGZmr97Fgnd64evuSv//rqBtvcpU8c/XIfphy2E6NahG3zbBXDHEM3zBOjZ/VInQ45fIMZr47YMBZGTn8MLHv9ClUQ3KeZUpsr2CPN+1I6/07sEHM/5X7DpW6HS4jxtF3Kh3McXEUvbn+WT+sw/jtfx7pQ8sh+urrxD7xkhkSio6D3cAZGYWCdPnYIqIROftRdmFC8g8eBiZWoTQ5L/gcXdADyUXnFDU4NaiZKKuLKVshJKU1PaTX7h+UfIM99MndxQFVXchRKUiypSIg3YJqUb2dQPZN6OROUaSNvxNmU7NilXXsWoQQq8ndY8iE21Oz0RmWitzejaoQuq1aNJuxCJzTNxcd4CAzo0K2arzfh8ufrMRc1Z2/k4p0bs4IvQ69E4OmLON5KRmFKobFFKV+OvRJN6MwZRj4uSG/dTqZN1GlkU9BxdHmxE59Xu05OT6woJoHg2qkhoeTfqNGGSOiYi1+/GzcQ613n+RS99uxGyhdlq6ejli/zkNQHZcMjnJabiHVC5kP83CfmQR9mu+/yKX/4V9sL4P5hwTN9YdINBGG8Hv9eHctxsxWd4HCyo8b1s0zj+kConXorl9U7F/dsMBqnUsbL/NuD4cWLDRShE2JyOLiCMXrfYVpGJIVWKvRxGn3uMjG/ZRv8AII9PqHjtZOeH6nZoQdyMawyUbaqsqp69HE+TtRqC3G/Z2ejo3qs6uU1etyggBaZnKtUnNzMbHTcn6LhBkZOdgNJnJyjFir9fj6uRQZFu2aBxSD7cyd9OnLBqH2jUxRkRiumUAo5H0bTtweqqlVZlSPZ8j7bd1yBRFEsScqIgGGm9GYIpQnLk5Lh5zYhI6d/d/3RdbSCmL/XkUPKxkpO2BbCll3hhXSnldSvm1EKKiEOIfIcQx9dMSFPE5IcROIcQyVG0fIcRaIcRRIcQZVX4Bdf8wIcRFIcQuIcQPQoh56n4fIcTvQojD6qeVRZ96AxuAFVhk6BZCLBJCfC6E2Al8IoQoJYT4Wa1/XJVqoKh+Fwd7Xy9ybuWPKHIM8dj7ehUq5/ZsS6pt/ory307A3l/RmXesXA5TchoVFkyk2qYv8J84BHTWt9HZz5OMyHxJ7QxDAs5+HlZl3OtWwDnAC8M267fTiI2HMKVn0e3kN3Q98iUXF2wiJ6nwG1kZXw9uW8h2JxsScPP1LFSu+cCOjN89ly4TXmHDtMLTPMHdmtt0QM7+HmRY2M80JODsb23fTT2H6FDrc7h95gb+XRoj9DpcyvvgHlwJlwDruk4F7GcYEnC6B/t+Bew7BxQ+dxc/T9It2kg3JODsb30fPOpWwCXAi1vbih4llO/RnOtr9xfaX9rPgxRDvvpHiiGB0gXus2+dCpQJ8OTKjhNF2i8Kd19PEi36n2iIx93GPW47sDPTd39Frwn9WTltIQAOzo50erMnm75cfcc2YpJS8fPIdwC+7q7EJFlrN735bHM2HT5Ppyk/MXz+Oib0aQtAhwZVcXawp+PkH+ky9WdefaYhbqWc7vk87wedjzemmPzpb1NMHHofa80gu6BA7MoH4v3dV/j8MA/H5oWnCe1r1wR7O0yRtwodux/MyGJ/HgUPawquDormjy1igI5SykwhRDVgOdBYPdYUqGshyT1USpkghHAGDgshfgccgSkoo5kUFEG4XJXTL4G5Uso9QojywBYUXSCAfihaQNHAb1jLKlQHOkgpTUKIWcAOKeVQddR0SAix7S79zkN1lK8DTPGsR5/SFYrQkbd+AJK3HSJp/W5kthHP/l0I+mw0V1+ZjNDrKNWkNpeeG0X2rVgqzHsfjz7PkLjKQpHT1g/lLe0LQf2PBnB4VOHpPc8GVZBmMxtDhuPgVop2a6cQ8/fpwqJlNs7B1lvUgV9COfBLKPV7tKT9iOdZPS5/nj0opAo5GVlEX7Txhny3ayQE9aYP5NiowvP2N5bvonS1ANptmUl6RBzxRy5hNlpncRDFsF/3LvbbqvYTjlxCGm1kiSjGfWgwbQAHRxe+D7l4NaiCKSOb2xdsjSJsnYPlYcEzUwawaXzR9u+ErWtk6x7v/mULu3/ZQpMereg6ojeLx31DtzF92f7TJrLSswqVL6q7RbX719EL9GhWm1efacjJcAOTf9nKbxMHcPp6NDqdYOvMYaSkZzHki9U0r1HeSjK7xCnG/7Kw02MXFEjc22PQl/XBZ8GXRPcfmjfVpvPyxGPqRBJnzClU937RouBsIIT4BmiNsg7UAZgnhAgBTChf/rkcsnA+ACOFEL3Uv4OAaoAfsDtXCE4IsdrCRgegtsUDXUYIURpFgK4qsEdKKYUQRiFEXSnlabXcaillbj6STkAPIURutm0noDyK8F1R/c5DSvk98D1AWEVFHConKk4JIFCx9/ciJ8Zax86UlK94mrB8K/7vD0apG0/G2atk34wG4PbWA7g0qGHlgDIMCTiXyx9ROft7khGdlLdt5+pEmZpBtP1jsnJCPm60XDSOfYM/I6hXS6J2hiGNJrLik4k7fBGP+pULOaDkqATcAvLbKOPvSbIq8W2LsA37eX7mUKt9wd1bcHJ94Td7gIxbCThb2Hfy9yQjKt++nasTpWsE0fqPKQA4+rjRbPF4Dg76H0knwzn9Yb6MeJsN00gLj7qjfWd/TzIfoH1QRjwuFm24+HuSEZV/H+xdnXCvGUT735X74OzjRptF4/hn8Gd5stnle9qefgNIiUqgtMWorbS/JynR+efg6OqEd41AXlkxCYBSPm70/mksvw/7nKhT4YXsFSQxKh4Pi/57+Htx+w73+MiGffSb+R8AKoVUpWHXZrwwsT/OZUohzZKcrGx2L9liVcfX3ZWoxPxnPTopFR+3UlZl1uw/w7dvK8q59Sv5k5VjJCktg81HLtCqVgXs9Xo8S7sQUjmAMzeiH6oDMsfEoi9bNm9bX9YbU5z1eqkpJpbs0+fAZMJkiCLnxk3sggLJOXcB4eKC12ezSf7+Z3LO2A5kuR9M8lEJLRSPhzUFdwZlhAKAlPId4BkURdMxKKOQ+igjCMtJ3Ly5H1UdtQPQQkpZHziO4gzulBhLp5YPUT/lpJQpKAJ1HkC4EOIaUBFroTzLOScB9LawUV5Kee4u/b4j6Scv4VAxAPtAX4S9He7dnyI59JBVGTuf/KmUMh2bknnlZl5dvZsrek9lodW1ZTBZl25Y1U08cRXXSn64BPkg7PUE9WyOYcvRvOPGlAw21HmTzU1Hs7npaBKOXWbf4M9IPBlORmQcZVvVBkDv7IhXo2qkXC48LRBx8greFf3wCPRBb6+nfvcWnAs9alXGq6Jf3t812jcg7lr+l7QQgnpdm3Fyg20HlHTiCq6V/XApr5xD4PMtiNpqfQ6b67zB1iaj2NpkFInHLuc5B72zA3oXJe+ez1N1kUZToeCCpBNXKGVhv5wN+3/VeYPQJqMIvYt9sw37AAknrlK6kh+lgnzQ2esp37M5ERZt5KRk8EfdN9nQbDQbmo0m7thlK+eDEJTv1ozr62xfI8PJq3hW8sNNtV+7e3MuW0iJZ6Vk8FWDt5jfegzzW4/h1vErxXY+ANdPXqFsRX+81HvcuHtLwkKPWJXxsbjHdds3JOaaAYDP+n7I5NbDmdx6ODt+/pO/vllTyPkA1Cnvy43YJCLjbpNjNLHl6EXa1rNeT/P3KM3BC8rzfzUqgewcEx6uzvh7lObQxZtIKcnIyuHUtSgq+XoUaqMkyT53Hrugcuj9/cDODpcO7cn8x/p+Zfy9F8dGIQDo3MpgFxSIKdIAdnZ4fjKd9M1bydyxu0T69yDXgIQQXYQQF4QQl4UQE2wcHyuEOCuECBNCbBdCVLibzYc1AtoBzBJCvCWlnK/uy9V3dgMipJRmIcQgoKiAAzcgUUqZLoSoiRJNB3AImCuE8ECZguuNumaEooo6HPgvgBAiREp5AmX6rYuUcr+6vxIQCky20e4WYIQQYoQ6WmogpTx+D/0ujMnMrakLqLzkI9DrSFy1jaxLN/Ad05+MU5dI3nYI7yHdKdOhGdJkwpSUQsT4L5W6ZjOGj3+m8tKZIAQZp6+QsGKrlXlpMnPig0W0Wf4+Qq/j2ordJF+MpPa7vUk8GY5ha1GzoXB5YShNvniDjrs+QQjBtRW7uX3uZqFyZpOZ9VMXMXTJBIRex5FVu4i5FEmHMX2IPHWVc9uO0WJQJ6q2qovJaCTjdhqrx83Pq1+xWU1uRyWQeDOmkO3ccwj7YBEtlyv2ry/fRcqFSGq+14ekE1eJusM5OHqXocXyCWCWZEQlcnTE/EJlcu23UO3fuAf7Dt5laLl8AtIsyYxK5JgN+7ltHJm0iHbLlPtwVb0P9d7tTcLJcCLv0AZA2eY1STckFJ7+tLC/depiXlryHkKvI2zVbuIuRdJmbG8MYeFc3nZn+2/tmYtDaWf09nZU69SYlQPnWEXQmU1mVkz9mRFLJqHT69i3aieGSxF0G9OXG6euELbtKO0GdaFmq3qYjCbSb6eyeNw3d2yzIHZ6HRNebMdb367FLCU9m9emqr8X327aT+3yvrSrV5mxvdowffl2lu48DgI+GtARIQQvPRXM1F9D6T1LGY32aFab6uV87tKiNe9+OIfDx8NISkrmmecH8PawgfTu3rn4Bkxmkj77Gu8vPgGdnrSNmzGGX6P0fwaTc+4imXv2kXXgME5NG1N22c9gNpM87zvMyck4d+6AY0gwujJlcOmqtJk08xNyLl25p3O4Ew9qbUcNBPsG6AhEoCyBrJdSnrUodhxorH5HvwV8ShFq1Hl2H1b0gxDCHyUMuxkQizLKWICyNvQ7kA7sBEZIKV3VEc94KWU3tb4jSiRdOeACyuhpmpRyl7rOMh5lWuwckCClnCSE8Ea5aLVQnO3fwBxgLxAoLU5eCHEMeEv9bJRS/qbudwa+AFqijIauSSm7qes+hfp9p2uQOwVXUlzMKn746b/hqGPJPytaNuy7U9LZsK8L29F4D4rPv29Xovah5LNhx3R/rUTtA5Tbv+O+b3SwX4ti/9OGRe0vsj0hRAuU79vO6vZEACnl7CLKNwDmSSlb2Tqey0NbA5JSGrCe5rIk2OLv3BPbBeyyqJ8FPFtE/WVSyu/VsOk1KCMfpJRx2PbA5Wz0L3eK8GCB/RnAGzbKX7LVbw0NDY3HBfM9DDAsA6ZUvlfXsEH5zrScColAGUwUxTBg893afFIyIUwTQnRAWRPaijJS0tDQ0Pj/mnuJgrMMmLKBzZhOmwWFGICyLt72bm0+EQ5ISjn+7qU0NDQ0/v/iAUbBRaBEHucSiLLkYYU6EJgEtFVnre7IE+GANDQ0NDQKcy9TcHfhMFBNDdiKRFlOecWygLru8x1KgJft6KICaA5IQ0ND4wnlQf0QVUppFEIMR4kK1gM/SynPCCGmA0eklOtRoo1dgdXqby9vSCl73MnuQ4uC04D0L94o0Yt9aHbC3QvdOqtPiAAAIABJREFUB9n3EGn+b6kZZDvk+EFhNpbsT988m5X8T+uu/uVYovbTs+1L1H6VmnF3L3SfGDNL9lktu+HHErUPYO9d+b6j4Kp4Nyz2d86VuGMlH8JZAG0EpKGhofGEoqXi0dDQ0NB4JJjyMoo9nmgOSENDQ+MJ5XFfYtEckIaGhsYTyuMuSKc5IA0NDY0nFG0EpGETXYU6OLTtCzodxtN7MB6xzhRs/9SL6INqKBt2DgiX0mTMH6Mca/0C+op1Acg59Cemi9YZigE8nw6h6swhCL0Ow9Lt3PjaOjmE30vtqDx1INlRSuRc5M+bMSzdgWudilT79D/YuTojzWauf/EHsetsywF4PV2fmjMHIfQ6Ipbu4NrX662OB7zUlupT+5OptnHz5y1ELt0JQMPlE3BrVI2kQxc4PuBTm/adWjTBY/w7oNORtvZPkhevKFTGpUNb3F4fhJSSnEtXiJ+syEH7fDUbx3q1yTpxmtgxk2zad27ZGM/33gadjtQ1m7m9cGVh+52ewv2NVwFJ9sWrxE1UUl/5fjMLx+BaZB4/TczIKTbtA+jrNMap75sInZ7sPZvJ3rLK6rjji29gV6O+suHgiK60Oyljeittj/wYfaWaGC+fIeObqTbtl27bkHIfvobQ64lfsZWY+b9bHffs056AD4aQE6UIy8Uu2UTCCkW6wz7Am6BPRuAQ4A1ScnXwdLIjrH++4f50CJWmDwW9jphl24mct8bquE/fp6k4dSDZqjCeYeFmYpZtxzHQhxo/vYvQ6RD2dhh+/pPoJdZJc3NxaNKU0sNHgF5HxqZNpC9fVqiMY7uncR00GJDkXLlC8swZeceEiwtei5aQtecfUr76snDd5k1wGz0codeRtv5PUn9ZXqiM8zNtKT1sEEjIuXyFxA8/xr5aFdzfHY0oVQrMJlIWLSVj+y6b53AnJs/6nL/3HsLTw521vxbWlypJHuDvgEqEx94BCSEmofzgyQSYgTeklAeLKLsIi0SidyjTFrit2nsnNyt2gXJvAulSysIynveLEDg83Y+sP75Apibi1G8ipqthyARDXpGcv1eTK5ZsV/9pdGWVHyHrKtZF5xNE5tKZoLfD8cXxmK6dhmyLLJ46HdXmDONk3xlk3Uqg0ZbZxG05QnoB4bfYdfu49MFPVvtMGVmcH/41GeFROPh60Cj0ExJ3nsCYnG59DjpBrTlDOdr3YzJvxdN8yyxitxwlrYAsQdS6/Zz/YGGhS3Dt243onR0IfLWD7Wuk0+Hx/khi3nkPU3Qsfku+Jf3v/RjDr+cVsQsqR5kh/YgaNhKZkorOI1/OOPmXVeicnHB9oVuR9j0njiD6zfcxRscRsHQe6bv3k3M1X9rCrnw53Ib2I2rwaMwF7N9evBrh5EjpPs/Ztg8gdDj3e4e0LyYiE+MoNfFrjGEHMBvy28ha/R25Pxe3f7rH/2vvzOOjKq/G/z2ThH0n7ItaUdxFARW1KlqXVlH7s9a1rbXVWtuKG7ZqX5eKtlq3CtRdW9+6v62W2lpwAwRUNgFBQRBBdsK+JZBMzu+P80xyZzIJgXkmmcTn+/nMJ3PvzJxzJzNzz33OSl6vPpWPjX0VadKUgm9WoyMWo+ddP+OLS26jdNU69h/9AJvensKOBcndyze8MZHlt1UdSrfXg9exauSrbJ04k1iLZmh5StV8LMY37rmCuRf8jp0r13HYm/eyfuxUilO+R2v/OZkvb01OS965egOfDLkF3VlGrEUz+o17iPVjplK6OmWeUCxG66HXsnHYDcSLiujw2OPsmDyJ+JLKzzmvRw9aXnwJ63/1C3TrViRlbHWry3/CztmzSEssRrsbhrJ26DDia4ro/MyjlLw/mbLFEfk9e9DqhxdT9LPk75GW7GD97/5AfNlyYoUd6fzsY5R8NLVikFxtOfc7p3LxeWdzy13379brfJDrWXB1NQ9oj3AdWM8CjlTVw7B5QFVnA+w+w1S1H/AbrHI3VW++qj6WFeMDxLrug25ag25eC+Vxyj6fRt6+h1f7/Ly+AymbP9Ve27E78eULQMuhbCdatJS8vQ5Oen6bI/tQ/OUqSpasQUvLWPP6JArPqDKsNS3Fi1ZS7Iar7Vy9gdK1myjoWLXLdtsj+7D9y1UUL1mDlsZZ9fpkOtdSB8D69+dQtrX61tdNDj6AsqXLbW5KWRnbx75HixOTp563+u6ZbHllNLrFRjiXb6gc9rZj6seUb08xmhGaHtKXsqUrKFu+CsrK2DZmHC1OSpbf+v99my0vj6Y8jfySKR+jNcgHyNunL+VrVqBrV0G8jNJp48g/fFC1zy8YOJjSqeMqtuPzZqIlxdU+v0W//dixeCU7l65GS8vY8K/3aXtqTf0hK2m6Xy/Iz2PrRBvVXb69BC1J7oLd6og+FC9exY6vTP7af06kw+lVx0mnQ0vL0J1lAMSa5iPVdAkvOOBA4iuWE19pn3PJu+/S9Ljjk57T/KwhFL/+GrrVPgfdGBmuuP/+xNq3Z+fUqWnlNznoAMqWLSe+wn2P3n6XZickf84tzzmTbf/3zyrfo7Kly4gvswuq8rXrKN+wkViK8asNA/odSts2rXf9xCwQ1/Ja3+qDnDZAQDdgbaKnkKquVdUVInKbiEwVkTki8oSkmR0sIv1FZLyITBeRMW4cRCoTsMmoiMg4EblHRMYDQ0XkjsQUVBHpIyJvi8gsEZkhIvu6/cPcccwWkTtr+6akZTt0S+WVoG7ZgLRM/8WW1h2ItS2kfOk8AMqLlpK398GQXwDNWhLr1RdpnTyEq2nXDuxYsa5ie8eK9TTt2pFUCs86mgHv3c/BT91A0+5VH299RB+kIJ/ixaurPNasawdKIjpKVqynadcOVZ7X5ayjGPTevRz+1HVpdVRHXudC4qsri1LL1hSR17kw6Tn5vXtSsFdPujz9J7o8O4Jmg2p3ckzIL1sVkb96bRX5BXv1pGCvHnT9y8N0e+4Rmh9bewMLIO06Ur6hUoduWEusXWH653boTKywC/F5M2stv6BrR0pXVhZ1lq5cS0Gaz7ndtwfR97+PsPejv6agm+lvtk934pu3sffjN7P/fx6m+y2XQSz5dNC0awd2Lq+Uv3Plepqkkd/xzGM4/J0H6fvkjTSJfMZNunfk8HcepP/0J1g+8vWqqx8gVlhI+ZpKt195URF5hcn/o7yePcnr1Yv2I0bSftSfaTLwKHtAhNY/v5otj6WfxwQQ61RIPCI/vmYteZ2SZwbl9+pJfu+eFD7+CJ2eHEnTY6p+jwoOOgAK8okvrzqcMZfxOZAuG+S6ARoL9BKRz0XkzyKS6K46UlUHquohQHNslVSBiBQAI4DvqWp/4Bng7jTyh1A5vA6gnaqeqKoPpDzveWCUm8R6LLBSRE7DRoIfBfQD+ovICakKRORKEZkmItOemexG7u5GvXFe34GULZhRMSu+/KvPiH85h2YX/Jqm3/4p5SsXQarrJN2Y+pSl+Nqx0/hwwNVMG3wjGybM5oARv0x6vEnndhw48lfMv/bP6efUp30Pyc8rGjudCQN+xQeDf826CZ9w6Iif7+rt1kzKcUheHvm9erD6yutZe+vddPjtDUirltW8OIWq1yxV32deHvm9e7DqpzdQ9Jt76Hj79cRa11K+KUmzL/0PvWDgSZTNmGgr20zkp7yHTW9P5dPjfsr8M65hy8RZ9H7wWnsgP49WAw9ixfBn+HzI9TTp3ZUO55+SIn7X8je8NZXpR13FrFOuZ+P7s9nvT7+qeGzninXMOuV6Zgz6BZ2+fxIF6UZlp9WR8pS8PPJ69GTDtUPZdNfvaDNsGNKyFc3POZcdH31EeVEN3TNq8R4kP4/8Xj1Ze/V1rL9tOO1vvjHpexTr2IH2t93MhuH3pf8t5DDlqrW+1Qc5bYBUdSvQH5tRUQS8LCKXAYNF5CMR+QQ4GTg45aV9gUOAt0RkJjbptGfk8T+6/VdicysSVIlCi0hroIeqvuaOqURVtwOnudvH2FC9AzCDlPoenlDVAao64PJjD7R9WzcmrVqkdXt028bUlwKQv/8A4vOTx3WXTX2TkueHs+O1PwFC+cbkwPGOleuTVhtNu3eoSDaokLFha4WLZMXf3qH1YZVjkPNaNefQ52/myz+8yObpC9IeV8nK9TSL6GjWvQM7ViVf4ZZGdCxL0bEr4mvWktel8ko1v3Mn4kXrkp5TtqaI4vGTIR4nvmIVZUuWUtC7Z6qo9PJXF5HfNSK/S2EV+fHVayke9wGUxSlbsYrSxcvI711llFS16Ma1xNpX6pD2hZRvXJf2uQUDTqR0yrhaywYoXbW2YkUDUNCtkNLVyZ9zfOOWis9g3YtjaXHIvvbalesonruInUtXQ7ycTWM+pPkhyZ/PjpXraNKjUn6Tbh3Yubr679Hqv71NyzSfcenqDRTPX0qbow+s8lh5URGxzp0rtmOdOhFfl9yqJ15UxI5JEyEep3zVKsqWLiWvZ08KDj6YFud+l8IXX6L1z39Os9NOp9UVVybLX1NEXkR+XudC4mtT5K8pomTCJPserVxF6VdLye9l3yNp0YKOD/yezU88Q+ncz6ocf64TVkAZoqpxVR2nqrdj47UvAf6MrW4OBZ7E5gBFEWCuqvZzt0NV9bTI48Pc/lNVdU5kf7roYnXrFQF+H9HRR1Wfrua5SZSvWoy064y06QixPDMyX1QNokr7LtCsha1yKnYKNLOrMynsQaywB+VLPk163ZaPF9L8G91o1rszUpBP53OPY+2Y5Ey5Jp0rXX6Fpw9g+wILLEtBPof8ZRirXx1P0b8+rPY9bP74C1p8oyvNe3dCCvLoeu6xrBkzvVodnU8fwLYFy1PFVMvOT+dR0KsHed27Qn4+LU4bTPGE5Gy84nGTaDqgHwCxtm3I792TsuUr04mrwo6588nv3YN8J7/l6SexfXxyLsr29ybRbKDF5mLt2lCwVw/KltVOPkB88XxinXsgHbtAXj4FA06ibFbV/2msS0+kRSviiz5NI6V6ts9aQNN9utOkVxekIJ/2Q77J5reS83PyO1de6LQ99ShKFi6reG1e21bkdbD4XqtjD6uSvLB15kKa79ONpr3se1R4zvGsT/keFUQ+4w6nD6DYfcZNunUg1qwJAHltW9J64AEUf1HVfVU6bx55PXoS62qfQ7OTT2bH5ElJz9kxcSJNjjgCAGnTlvyevYivXMHmu4ez9sLvs/aiC9ny6KOUjB3D1ieTx9ns/Gwe+b16kNfNfY++dTIl7yd/zsUTJtG0f+R71KunxR7z8+lw7+/Y/uZYSt4dX+XYGwLlaK1v9UFOZ8GJSF+g3E0fBXN1zccmka4VkVbA94DUrLf5QCcRGaSqHziX3P6qOnd3j0FVN4vIMhE5V1Vfd6PB87CusHeJyPOqulVEegCltWpDruXsfO8lmn53KEiMsrmT0PUrKThmCOVrlhBfNBuA/L4Dic9PSbGO5dHsfBt/pDtL2DHmmSpuG42Xs+DmpznspVstDfvF99g+fxl733QBW2Z9wbox0+hxxXcoPG0AGo9TunEr864ZBUDnswfR9pgDKWjfmq4XDAZg3jWj2Dp3cRUd825+liNfugXJi7H8xffYNn8Z+950PptnLaJozHR6X3EGnU/rj8bLKd24lTnXVPrqB/7zDlr26U5ey2ac8PEo5l73OOvGza5UEC9n/R9H0HnEvZAXY9voNyldtIS2P7uMnZ/Np3jCB5R8MJVmxwyg2yvPoOVxNj7yBOWbNtv7ePJhCvbuhTRvTvd/v8T6u+6n5MNpyfL/MJIuj/7e0rD/OYbSL5bQ7uc/Ysenn1M8/gOKJ0+j2aD+dP/7U1BezoaHnqR80xYAuj7zoMlv0ZyeY15g7R0PUvJBymdVXk7JS6NoMfQeJBZj56SxlK9cQtMhPyS+5HPKZpsxKhh4EqXTqp7gWtz4ALGuPZGmzWn1h79R/NxDxD+NGPl4Octue5xvPHcHkhdj/StvU7JgKV2vv5jtsxey+e0pdLpsCG1OPcpWcZu28NWND1cc2/K7n6XPC8NBoPiTL1j3YkqadLycRbc8xUEv/g+SF2P1S+9S/PlSeg27kK2zFrJh7DS6/fRMOpw2EC2LU7ZxKwuvHQlA8/16svftl5nLSoQVj41m+7yvqEJ5nC2PPEz7++6HWIySN/9DfPFiWv74csrmz2PH5MnsnDqFJgMH0vHZv6Ll5Wx57FF08+aqstIRL2fjAyMofPheiOWx7Y03KftyMa2vuIzSzz6nZOJkdnw4lWZHDaDzC89AeTmbRz5O+ebNND/9WzTtdxixNm1o8Z3TAdg4/F5KF3xRO92OYbf/gakfz2bjxs2ccu6lXP2TH3DekNN3S8aekut1QDndDVtE+mOxnHZAGbAQc5tdi82jWIxlxS1R1Tuiadgi0g94BGiLGdqHVfXJ6lK1RWQccKOqTnPbdwBbVfV+EdkPy5YrBEqB81V1kYgMBRLD4bcCl6pqtd/O0A1714Ru2LsmdMPeNaEbttGyxd61Puds2744dMOOoqrTsaB/Kr91t9TnXxa5PxOokhQQfU7K/pNStu+I3F+AxZpSX/MnoGrlWyAQCOQAoRA1EAgEAvVCLnu4IBigQCAQaLTkeieEYIACgUCgkRJWQIFAIBCoF3I9BpTTWXBfd0TkSlV9YtfPzF0dDV1+Xeho6PLrQkd4D42TnC9E/Zpz5a6fkvM6Grr8utDR0OXXhY7wHhohwQAFAoFAoF4IBigQCAQC9UIwQLlNXfiLs62jocuvCx0NXX5d6AjvoRESkhACgUAgUC+EFVAgEAgE6oVggAKBQCBQLwQD9DVDRKoUH6fbFwgEAtkmGKCvH1NquW+3EJE2Nd08yH8zcv+mTOUF9gwR2SAi66u71ffxBRoW4cr3a4KIdAa6Ac1F5FAqJ722AVp4UDEXUCe3O7DF3W8FLAd6Zyi/a+T+hcB9Gcqrd0TkTGycfMVEX1X9nUf5PYC9iPzOVXVChmILsc/1dqAI+F+3fQl+vkcViMi+wDJV3SEiJ2GDKJ9T1fTz63MQETke2E9VnxWRTkArVf2yvo8rVwgGKEcQkS2QtnWtAKqqma4izgQuB3piI80TbAH+J0PZqGovABH5M/BfVR3ttoeQZi7TnqjwIGOXiMg9qnqLu3+qqr6VJT2PYSfswcBT2GTfjFeiEfn3AhcAnwJxt1uBjAyQqsad/NNU9ejIQyNE5EPg3kzkp/B3YICI9AGeBkYDLwDf8SFcRI7BBl4eCDTBJh1v8/BbS8i/HRgA9AWeBQqAvwHH+ZDfGAhp2F8zROT7qvpKFuVPU9UBu9q3B3I3Au9iBnmwu1+Bqv6/TORH9MxQ1SNT7/tGRGar6mGRv62Af6jqaZ7kzwcOU9UdPuSlkf8h8BDwiqqqiFwAXKeqx3jUMUNVjxSRYUCJqo4QkY9V9QhP8qdhq+lXMUPxQ6CPqt7qSf5M4AhgRuKYE5+3D/mNgbACylGcyyzqmvkqQ3nXpLsfkf9IJvIjrBeR32BXegpcCmzwIPe8yP2RHuTVN8Xu73YR6Q6sA/bxKH8RdsWdFQMEXIytHh4VkXLgQ8wN55NSEbkI+BEwxO3zOi9cVReKSJ5b2T0rIpM9it/pjLMCiEhLj7IbBcEA5RgicjbwABZHWYP58D/DYgWZ0CnD19eWi4E7gUTSwATgokyFquo70W2XuXcgsEJV12UqP0JnEbkeW2kl7keP40FPet4QkXbAH4EZmLF+KlOhIjLCydoOzBSRd4gYIVWtcvGxBzrygLNU9cxMZe2CHwNXAXer6pcisg92YeOL7SLSBPs/3QesBHwaiVdE5HGgnYhcgbnAn/Qov8ETXHA5hojMAk4G3lbVI0RkMHCRqn6tO+mKyCjgz6o612XVTcZ89u2Aob7cis5vXy2qeqcPPSk6mwLNVHWTB1k/quFhVdXnMtXh9IxX1RN9yKpGfh7wV1W9NIs69gJWY/Gf64C22HdsoUcdpwKnYRc0Y7IVU2yoBAOUYyTiJc4QHaGq5SIyRVWPylDuDar6gIg8RJqAvqpen+ZluyP/tXRyI/IzitGIyFxVPdjdHwqcoqpnO/fVG9mK1WQLEWkB3AD0VtUrRGQ/oK+qvuFJ/lBV/dOu9mUgfzjQGngJ2JbYr6qzfch3OsYAQ1R1py+ZaXQ0xz6D+VmQvQ+wUlVLIrq6qOpi37oaKsEFl3tsdAHpCcDzIrIGKPMg9wv3d44HWelIxGXOwdyHz7vtiyK6MyF6EjoV+D8AVV0hIpL+JbuPc5WMU9UFTu7TWPxpCfAjVf3Yk6pngenAILe9DAuGezFAWNwk1dhclmbfnpJY/UQNv+In4zHBYmCSiIwm2ch5cYO6DM37sRXQPiLSD/idqp7tQz72eR4b2Y67fQM9yW/wBAOUe5wDlGAugUswt0DGtSGq+rr7+3SmsqqR/w6YC0tVK05CIvI6MN6Dik0icgawAjgeuMLJzwOae5CfYCjwF3f/IuBw4BtYNtMjwDc96dlXVS9wQXZUtdiHIXXyLsZOqKMjD7XGEh28oKq+/g81scLdYtjx++YO4ChgHICqzhSRvT3Kz4+u3lR1p4s5BRzBAOUYqrotsvlX3/JF5C3Su+C8pP9igfu9I26G3vhJgLgKW2V1BW5Q1ZVu/7eA/3qQn6BMVUvd/bOwwsd1wNsuUO2Lnc4lk8iQ2hc/GWuTsWB6IZbMkmALkLF7zLk891LVD9z2NVixMcBLqrooUx0JshFvS6FMVTd5XECnUiQiZ0dq4s4B1mZLWUMkGKAcI6UgtQmWduqtOA74beR+M8y95DNV9wbgfVeHArAf8PNMharqPOBbIjIocfJz+8eISMbB+wjlItINSx0/Bbg78pjPldbtmOHsJSLPY8WJl2UqVFWXYO7CQbt67h7yR+DlyPYvMTdlC2yl7i1pwHUOuImq3SJO9qRijohcDOS5GNw1mAH3xVWYG30kloSwFKs1CjhCEkKOIyLnAkclqvOzpMNrRpO7sj/IbX6K1UPEa3jJ7siuUhwqItNVtb8n+WcBj2MZdv9S1YSr70TgJh+px87V1hNLlT4GOzl9qKrero6zVeWf+v+PFoaKyPs+XXMiMhYzdjdiJ/MfAUWq+mtP8lsAt2JZagBjgOGJpAFfuJiuqOoWn3IbA8EANQBE5ENfFeaS3Bg0BvQHHlXV/X3IT9F1AhaPOFdVu+7q+buQdRR2VX8jdhWeoA3wfZ/V5c5Pf7Sqvh/Z1xL7vWz1pMOb0axGflaq/EXkU1U9KLLdSVWL3P3PVPXATOSn6Jquqv2j3QN8XSy52OEfVHVYxgdaVfalqvq31BqyBB5ryRo8wQWXY4hINF05hp08fF4lRJuGlgFf4gL6PhCR/pjROQ+L/VxDsttvT2mJxTXySY4pbQHO9yC/Ahcsvo+IGyslNueDD0VkoKpO9Sy3gixV+W8VkT6JWpmI8dmfSKaaJxKxuJVijVtXYCvHjFHVuPuuZoNEMWs2EicaFcEA5R5DIvfLsFTUc3wJV9c01DcicifW/HI18CKWajrFV9adqr4HvCciz/oMdNfAWBE5D+vPlg03wWDgZyKyBDtxJ5rO+lrJZavK/w6si8NdWAcHsFX0/wAZ1ZKlYbiItMXiiiOw1e51HuV/7DIFXyU5zfsfmQhV1cfdCmuzqj6U4TE2aoIL7muEWHv+7aq6QUQGYOnMC30UP4rIOmx19SDwH7eKWKSq38hUdoqeI4HfAHuTPGbAayGqSwZpiV0ElOCvK3lC/l7p9rskAl/ys1LlLyKHA7+msj3UHOCPqjozU9l1iYg8m2a3qurlnuS/p6qDfchqrAQDlEO4NM2bsMAxwDSsMG6iiLTVDFq1iMitmKutHHgOG88wHquDmKqqN2R47AXAGVjtzAnAW267h6qWZyI7Rc884BbgE+y9AKCqPopd6wUXXzoXuNhHkkNdICKHquonWZJ9H7BIVR9L2X8d0NVXEkI1ur25RUXkbszwv0zyCmtGtS/6mhEMUI4gIldjzQpvwgwPWPxnOFa9fouqHp6B/E+xYsqWWJpuV1Xd5gzHTHVtbnzgsovOxozR0cBYVfWSfioik1Q1a/NU3AqrWnydPJx77DtYvOwMbPbNP1T1XxnK3Q/L7FqPrUafxIpnvwB+6vHk+j7QAXgFeNmlyXvBfVcPSb1wEZEYMFtVD/Gly8k9CEvYuAjYpBmODonIfS/NbvWYRt7gCQYoRxCRz4DjVHV9yv6OWJuW61X10QzkR9Nlk2aqpEtt9oVYx+fzfMWCROQ0LMHhbZK7PI+u9kW7Jz/dSSOiJrOTh1hzyouA04H3sKvjEaq6dyZyI/InYivcRLzkWuBfmBEarslD5DLV1QOL+12AufpeVtU/eJA7t7oLopoe200de2Gfw0WYm3UvYICGPm11SkhCyCFSjY/bt05ElmRifBxtxXpfxYA2YmMfwGIbbTOUnXbGUJa4BBvN3IpKF5xi0zIzpg589mOA94Hj1Y1mFhFf/dnARj4/4eRepaqvuv1vicgfa3jdbqOqy4EHReRN4GbgLiBjA4QlUOynqguiO93qrria19Qalw3YFmuk+j21vn9f+jI+InI08ASwL+YqvlxVP/Mhu7ERDFDusFlEDlfVWdGdLuDro9J/EvB9d38yyanLPtJzE6nR+2FxpYQr6Sz89IJL0N+3CyaKZH8kd3/M3fO2iCzCToJ5HuVH3Vaba3gsI5wxuAD7Hm3BVnK+YjO3AW+Kddye7vYNwIzctR7kF2Hp3F2w7+0C/JY6jMLq1SZgruiHsRVvIIXggssRROR4rIN0okuyYqnMPwIuVdWJHnTkYUWhf89UVg06xgDnq+pmt90Gc81825P8p4H7NAvt8538OhnJ7eQfh7mAzgNmAq8lVi8ZyNwOLMRWtvu6+7jtb6iql4FrIjIVM56vaobTequRfwgwDEhcbMwB7veV+ODSu8/D/v99sLlSp6vqFA+yU7tFZPV71JAJBiiHEJGuwNVYequUkHMpAAAR1klEQVRgac2jVHWVRx1e26WkkT8POExdF2CxYWuzVPUAT/I/AfbHTqw7qEyP9vIDr0sDFNEZw0ZMXKiqP85QVtr07gS+0rydrgJsxavAAlX1MTYknZ5W6qkDRTXyO2OruYuAXpnWyrmV7Y2RXfdHtzOtM2pMBAP0NUNEfgtspWpqaKq7Zk/l3wZ8F8vqwt1/TVWHe5K/b7r9vtKwRWQZlj0mWBA/qW2K+ptFMxpbQfxT/XdZyDoicjqWYfcV9r/qCVyhqmM96hiENTptpaq9nTv6Z6p6tS8dTk/LxGcgIntlaqSrqS9K4K3OqDEQDFCO4K7s030YXivkRWRpmt2qqr19yHc6BmK1QAq87yv118neG1jhCl2PxxIS/ubRgNY0kltVNePZTE7PidhV95nAFOyC4A3NsBGmJHdTT3oIv4W084CzVfVzt70/Zkx99oL7CPgeMDqSwTnHVwxQRI4FniLLBi5QPSEJIXc4qy6UZOpeqCXFWKdndX998jow0K2EngP+DbyAp/+fuhk0InKcqk6KPuZiNl5Q1fHAeBeXOxkrEn4GS5/ORG5d9R9bkzA+Tu/nIlLkW4mqLpXkeT1euqo7HsKSA0Y7XbPEGuh6QUS6APcA3VX1267eaJCvkoTGQDBAOYJP3/yuEJEDsHEJ0RkrL3iS/UssjvUadtX9ioiMUtU/+5APlKtqqVjT1odV9RER8TUmO8oIksdNV7dvjxEbWzEEWwkdiYcBhCLSoabH06X676b8RPr+HOdGfAW70DgfW8n5ZKlbpagr3L0G8JrOnGUD9xcsqSjRgfxzbKUbDJAjGKAcoQ5dJ7/F5p8cgNWknA5MxFYRPrgSm1+01em7B0vz9mWAykTkfOAHWPsasKF9XnBxh2OBTpLcTr8NHtOlReRlrEvEf7G03XGplf97SCKDMt2YT8XGi2dCNH1/E5XpxVuAzhnKTuUqrAtID6wYeyzwC4/ys23gClX1FRG5GUBVy0TEp4Fr8AQDlCPUoevkAqAfMENVfyA2/fNxj/KFyjb6uPs+Zx5fjq2w7lPVRSKyD9Z92xdNsCLXfJLb6W/G4hG+eBbr/eb1hKSq+/iUl0b+D6p7TESOqO6xPdS1Fis8zhbZNnDbXCeTxNj1Y/BT09doCEkIOYpLDY26yLzUWojIFFU9SkSmAydhGXGfeAzs3oSls0az4F5U1ft9yK8rotlQLk26lY9EBxE5WVXfleS5TxX4StGtLpahqhN8yI/o2R8rrL0YKFHVfh5lP5Jm9yZgmqr+05eebCHWV3AEVss0Byt6/Z6qzq7XA8shwgoox3A+9geA7sAarEfVZ1S2vs+Uj8X6sz2DNT3dTOVcl4xR1fvE+ql9E1v5XOUjC84lHfwG2IBVlj+OZdotxNJ/fXcY/r2IXIXFBKZjrYweVNVM29mcCLxL8tynBAr4qhGJTvpshnWnmI4lPGSEiPSksnlnHtALmyCb8aiHFJphruJEO6HzsNq4n4jIYFXNqCtCtg2cqs5w2Y59sd/CfFUt3cXLvlaEFVCOISKzsJPE26p6hIgMBi5S1SuzoKsP0Mb3ydt1P+hJ8ryejK76xLovv4jFYn6BdQ1PNNm8XT2NLI/om6mq/UTkEqx9zq+B6b7S4avReV62ulSISC/MbXlRhnImYLGel4GXVPUzsT5q3l1/IvIucFqiwFVE8jE32anYqv2gml5fC/lPkN7A9cLGQeyRgatudZsgFKJWElZAuUepWgPSmIjEVPU9EbnXpwIRuRDYV1XvFpFeItJfVafv8oW1k307lojwJZVJFYqtVjKhdSKTTkSuUNVE3OdNEfl9hrLTUeAq/c8FRrrMuyyoSeIhKl2XvllGZVubTNiCrcrbUhkjy9ZVbA9sfEgibtISS2mOi8iO6l9Wa/oAJ0cM3KNEDFwGctOtbhP4XOU2eIIByj02ikgrrJHh8yKyBmsX7wURGYlljZ0A3I11Q3gM6zvng4uxnmM+ThBRohliqYFcb002IzyOjUOfBUxwLW6yHUD2ZuFEZASVhiGGJZ7Mqv4VtUNVz3Sp3t8D7hWR3kB7ETkyC27Q+7CR4uOw/80JwD1iA/ze9iA/KwYu03ZKXyeCCy7HcD+uYuykcQl2pfm8qq7zJH+Gqh4pyfOBZmkGw+5S5P8DuNJlMHlDrMnmPOxE1Nfdx23vr56abNagX7CBbk9mUcdXvjpSiMiPIptlwOLUwlpPerpj8aALgS6qWmMvuj2Q3w2LXwkwRVVXeJT9E+C3wDgiBg5z9d6hqsOqf3WtdZyJxW+jCUVeumk0BoIByiFcVfwYVf1WFnV8BAzCAq1HujTRtzUyoC5D+f2xbgWzSR4YV6NfvBZy0/aAi8jP+khuHwZCam65tL+qNs1Qfm9fGZO7oVOw1UNnVV3kWXZ7rOFp9ATuLZMvywbuMaAFMBhr+fM9p+MnvnQ0dIILLodwS//tItJWVbPl7hmFxRk6icid2IygOz3K/ysWy/gEj66xujAwACJSXbKEYPNjMiXbLZdex3VrEJG/q+p52VAiIs8Bv8RWV9OAQmwYnZdmrU7HT4GhWELLTOAY4AM8ZPJFKAFWYgauj4j08WjgjlXVw0RktqreKSIPEOI/SQQDlHuUAJ+IyFskd6vOaOKoiPwHuFpVn3M1QN/CTqrnq+qcTGSnsF49dYyOIiIbqLlTRI0taHaDLlh1/4Y0ejIe3KeqS7K80o3GkTLtelATh6rqZhG5GAvc34QZIp+f/VAsNvmhqg4WayHl7WKpDgxcYnrrdueqXA9ktVC4oREMUO7xb3fzzV+AsSLyVywdd24WdABMFZG7sAaPURdcpsV3hRm+vra8gRWdzkx9wAXDMybLK12t5r5vmri06HOAR9W6k/vWV6KqJSKCiDRV1Xki0tej/KwaOOANV3N3H5WTXZ/yKL/BEwxQjqGqfxVrUtlbPU79dD2p/o2NO54mIv9LxEXmcdVylPt7UlQ9GaZhp7ascZlYzSK7vPjua/LPq+rFPnQ4srLSBQ4Xkc3YSqi5uw+eewpiJ9KvsAr/8S4bbosn2QmWuRP468BbbhXsLUZDlgyc2DiSpap6l9tuhbmk52Hu6YAjJCHkGCIyBJug2ERV9xGRfsDvVPXsXby0NrKbYN0ELsYKCaMGyOeVX9ZwWUUPYW6TdVgq7efqaeJqXZGSpZb4EYqqZtwRuz5wiQgF6ibhZkH+iVhG6H996RCR14AfA9dibrcN2Hv4ToZyZwDfUtX1Yi2RXgJ+haXCH6iqPnsKNmiCAcoxXHzmZKw7ciJN+hNVPTRDuWdg/vnRmEHzPacnoacTMBzooapnic1AOUpV/+JJ/kysUHCs6xRxKnCeql7lQ362EZFzgJ6qOsptT8F6hCnwa1V9tabX5wpi3S4uBfYmuePF9dW9Zjflx4DZ6qlHYS30eTNw0bIGERkFFKnqHW57pnrsl9fQidX3AQSqUJYmLuDjKuFWLOHgN9kyPo6/AOOxdiYAC4AbPMovU9UiICYioqpv4XFGTx1wE24AmqMJ1urnJKw7c0PhP1gbmwVY+5rEzQtqoylmOdeed8Q6jVQk36jqeFUd7Wl1lefiYwCnYL3/EoSwR4Twz8g95rjMojwR2Q+bUeIj++qbGR9Z7eisqi+IyDCnt1T8zkDZ5Ip1JwLPuU4R2eiEkC2aqGp0LPpEtSFx6937aii08BCv2hXdgLlulRiNk2XsjlbVchGZlaW6qRexuNhaLBPufajovRjGMUQIBij3+BW2WtmBDYkbg7m0GgrbXIJAYgbKQPwGp8/FAvjXAj/E3CZ1Ms7cE+2jG6r6y8hmpzo+lkx4QUR+jGUNRrMdMx5ZESHbccmsGDjXY/EdJ3+sVsY5YtjvO+AIMaAcQ0SOUNVsjJiuE0RkADbk62Cs91gPzPXn5T2JyD2qesuu9uUqIvI8Ft97MmX/z4CTNMNu1XWF2KiKe7GLi4qms75aCdUFLu5TBVUdX9fH8nUlGKAcQ2yWTjesRfxLWazXyRou2+5ALPX3U5+ZUeJ62aXs89bLLtuIDRp8HVs1JJp39geaAueq6ur6OrbdQUS+AAap6pos6jgGG+h2IBYrywO2eUwlD9QzIQkhx1DVwVhAugh4QkQ+EZHf1u9R7R6qulNVZ7lizuNE5M1MZYrIz0TkY6CviMyI3BYAn2Z80HWEqq5R1WOBu7Bu24uxrMRBDcX4OD7Fhhlmk5HY0LsFQHPgp26fF0TkGBGZKiJbRWSniMQjdVOBOiCsgHIYETkUy5q6QFWb1Pfx1IRzZzyKTXJ9Hfg91heuOXC3qr6Sofz2QEcn9zeRh7Zk8yo8kB4R+TtwEJbhFY0BeUnDdjqmqeoAsV5qh7l9k50B9yIf6+L9KjAAiynu11DcuY2BkISQY4jIgcAFWOfcdVjBqM805mzxMJax9wHwbWAKcKevDguqugErFDxfRA4BjncPvY+NLg/ULf9xt2yy3blzZ4nIfVjTUK+Zgqq6UETyXKeNZ0Uk44zTQO0JK6AcQ2xcwhvYjJKpqlpSv0dUOyQyX8htL8Kmrnr9gonIL7CR3K+7XecAo9RNSw3UHyJytKp+5FHeXsBqLP5zHTaO/VFVXehJ/gSsKe/TmHFbCVzWUOKJjYFggHIEV7h2D3A51mNLsHYzzwK3qmppPR7eLnEG59rIroej26o6usqL9kzPbKzN/Va33QqYnHDRBLKL61BwHpbdOEZVP3NdNm4B2mfascPpSO0W8RHQGcu2u0lV/y9THU5uVg1cYNcEF1zu8EegNbCPqm6BinYn97vb0Ho8ttowCTi/mm0lufo/EwSIGuNSPI6yDuySp7AxD1OBR10SyEnAzb4MAxb3vDCy3RTLFGyFXZBlpCeNgRtPpYH7AAgGqI4IBih3OAubiFmxJFWbt/JzrItuThsgVf2B2Jybc1X1777li0i+qpYB/wt86ILgAN/Fkh0CdcPRwGFqIyWaA2uBPqq60qOObHeLyKqBC9SekIadO2i6eIkLjjYIP6k71mt3+cQ9Y4rTcR9wJbAda3NylarenyWdgarscJ8zqloMzPdsfCD73SLSGjjXkqchtUNq8IQVUO7wqYj8UFWfi+4UkUuxFVBDYYyIXItl70Xbm2RaX1HhZlPVqZgLKFD3HODGDYB9Jn3ddmLekI/GsB+JyBXVdIuY4kF+Y2mH1OAJSQg5goj0wObFF2PTExWb1tgc+K6qLq/Hw6s1IrI0ze6MW7SIyDJqGPfsK907UDMism9Nj6vqFx50ZLVbRGNph9QYCAYoxxCRk7E+agLMVdV36vmQcgIRWYkVuqZNONAGMlCvsVAXPfkivwWw38K7NT1/N+Q2inZIjYFggALeEZEDsCr5ipHZqvpChjKr9IAL1B8NvScfZM/ABWpPiAEFvOL61p2GDSsbA5yOze7JyAARUq1zAuemugrYPxILAishmFY/R7VnOIMTjE49ElZAAa+IyCdAP2CGqh4uIt2AxzOdsSIiHVwqbqAeCT35Aj4JadgB3xS7NN0yEWkNrMIKFzMiGJ/cQFU3qOpCVT0fS5A51d1C9lhgtwkGKOCbj0WkHfAM5pKZQmWgN9BIcD35XgF6u9srInJ1/R5VoKERXHCBrCEifYA2qhoMUCMj9OQL+CCsgALeEZELReRW19SxSET61/cxBbwTevIFMiZkwQW8IiIjgQLgBOBurBvCY1hRbaCBE3ryBXwSXHABryTqQ6LzgRpafUigeqL1PyIyEPgmtvKZ4FokBQK1JqyAAr4pdTNjFEBEOgLl9XtIAY+EnnwBbwQDFPDNKODvQCcRuRP4PhDa5DQeOonI9dU9GHryBXaHYIACXhCR/wBXq+pzIjIdG3UswPmqOqd+jy7gkTxsbk5IOAhkTIgBBbwgIt8HhmOB6PtyfYR4YM8IPfkCPgkGKOANN63yNuAMLEuqIvYTXDONg2hySSCQKcEFF/BJKZZ23RRrThmSDxofp9T3AQQaD8EABbwgImdgA+NGA0eq6vZ6PqRAFgg9+QI+CS64gBdE5H3gKlWdW9/HEggEGgbBAAUCgUCgXgi94AKBQCBQLwQDFAgEAoF6IRigQCAQCNQLwQAFAoFAoF4IBigQCAQC9cL/B9T56w0j4W4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aAAAAE/CAYAAAAABhfPAAAABHNCSVQICAgIfAhkiAAAAAlwSFlzAAALEgAACxIB0t1+/AAAADl0RVh0U29mdHdhcmUAbWF0cGxvdGxpYiB2ZXJzaW9uIDMuMC4yLCBodHRwOi8vbWF0cGxvdGxpYi5vcmcvOIA7rQAAIABJREFUeJzsnXd8VMX6/9+zmw1pkEZCEgg1FOk1NKnSmyhekF7tWECkKE26KIgoKuq9gkpX6SAEbuggHQSBUBIgZNMT0svuzu+Ps0l2s5sQhIjf+zvv1yuv7J6Zec48c3bPc6bsfISUEhUVFRUVlb8bzZOugIqKiorK/5+oAUhFRUVF5YmgBiAVFRUVlSeCGoBUVFRUVJ4IagBSUVFRUXkiqAFIRUVFReWJoAYgFRUVFZUHIoT4jxAiVghxqYh0IYRYLoS4IYS4KIRo+iCbagBSUVFRUSkJq4AexaT3BGqa/14GvnqQQTUAqaioqKg8ECnlISCxmCzPAj9IhROAhxDCvzibDo+zgirFkxt/q1S3nbgW/FZpmicrp/Q/LgZT6T4T3ZXOpWq/iWd8qdoHSE4pXR+OC7dStd/bI7ZU7QOkpZYpVftB7wSUqn0Al3dWike18TD3HEefGq+g9Fzy+EZK+c1DnK4icNfifaT5mL6oAmoAUlFRUVHBHGweJuAUxl7ALDYAqgFIRUVF5X8Vk/HvPFskEGjxvhIQVVwBdQ5IRUVF5X8Vo6Hkf4/ONmCEeTVcK+C+lLLI4TdQe0AqKioq/7NIaXpstoQQ64COQHkhRCQwC9Ap55FfA7uAXsANIAMY/SCbagBSUVFR+V/F9PgCkJRy8APSJfDGw9hUA9A/kOkLlnLo6Em8PD3Y8tPXf8mGW/um+M98GTQakjbuJf7rn63SPQY8g9/UMeTGJACQ+MMOkjbuxbVVA/ymv5Sfr0yNStx9azGpISdszlGuYxMqfzgOtBri14UQveJXq3Tvf3Wm0vSR5EYrKzdjV+0kft0+AJrd/oXMq3cAyLkXx40xC2zsu3dsQtW5YxAaDbHr9hH1xWardJ+Bnag8YwQ5ZvvR3+8mbu2+/HStmzONDi4n8bffifjgOxv7FTo1pMmc4QithltrD3Dti+1227Ji72DafPc2+3pMJ+lCOMJBS/Ml4/BsUA3hoOH2piNc/Xyb3bIuTzen/LRXQasl5efdJH+30Sq9bP+ulJ80DkOsch3ur9lGyi+/Ke03cSwuHYIBSPpqLWm/HbSxX9rXoHLHhrSfrbTRn+sOcOZL+21Uo1cLeq18mw29ZxB7MZwKjavTadFYAISA3z/dzK3fTtsta4lz2+Z4T3kNodWQ8utv3P/3Bps8rt3b4/nacJCSnLBbxE5ZVKxNtw5NqTjzJdBqSNwQQtxX1t8FzxeewX/a6PzvQsLqnSRu2AuALsCHSoveRBdQHqQkfPSH5EZar+LTVKmHY4eBoNFguHQEw+k9Vum69v9CG1hbeePgiHApS+ZXE5S0p59HW7U+ALknd2EMe3AbPRSPsQdUGvytAUgIUQlYAdRFmX/aAbwnpcwpxXOmSSndhBBVgR1Syvrm408DS4FyKKs3lkspVzzqeR5DlenfqytDBvTj/bmf/DUDGg0BH75G+IjpGKITqL7lU1L3/U72jbtW2e7vPIx+tnWASz/xBzf7KMu5te5u1Az9lrTD5+yeo/K8VwgbMotcfQJP7fyY5L0nyboeaZUtafsR7kz/1qa4KSuHP7tPKNaHagte4sqLH5KjT6D+rsUk7TlFZiH7CduO2g0uAJUmDyblxOUi7AuaLhjFoUELydAn0mX3XKL2niU17J5VNgdXJ2qO607CmRsFdvu2ROOoY2/nqWidHel+cDF3Nh8jI7LQEmyNBp/pb3Bv3DQMMfEEbvic9NAT5N68Y5Utdfch4udbf/Rc2gdTpm4Qd59/DeGoo+LqT0g/fAqZnmFlvzSvgdAIOs4byZYhi0jTJzJoxxxuhZwh6br1vLLO1YlGY7oTfbagjRKuRrKh9wyk0YSLrweD98wnPOQs0ljMDVGjofwH49G/PBVDdDwV139ORuhxcm8VtJdD5QA8xr5I1IgJmFLS0Hh5FG3PbLPinFcJHzaD3OgEgrYtJSXE9ruQvOMwUbNW2hQPXDqB2C82knbkPBoXJ6Sp0KIuIXDsNJjsX5ch05JwGjwN462LyMSCqY/cQ5vIzat/o05ofJV5ek3V+mh8AslaMw+0DpT51ySMEZcgJ6t4nx6Gv3cRwkPzty1CEEII4Fdgi5SyJlALcAPmP6Ldhw6iQgg/YC3wqpSyDtAWGCOEeO5R6vK4aN64Ae7lyv7l8s6NapF9W0/u3RhkroH7Ow5Rtmurh7ZTrmdb0g6eQWZl26S5Nq5JdoSenDvKORK3HsGjW8u/XOfCuDUJIitCT7bZfsLWI3h2Dy5xedcG1dH5eHD/4AW76V5NapAWEUP6nThkrpG7W09QsXszm3z1przAtRU7MGZbPCNJiYNLGYRWg9bJEVOOgdy0TJuyTg1qk3snCkNkNOQaSNt9ALfOrUtUf8egymSeughGEzIzm5xrt3Bt19zax1K+BhUa1yA5IoaUO3GYco2EbTtB9W62bdRq0guc/WoHhuzc/GOGrJz8YONQRveAxbgKZSzby2AgffdBXDu1scpTbkAvUtZvw5SSBoApMblYmy6Na5JzW0+O+buQvP0Q5UrYRmWCAhFaLWlHzivnysiy+S5o/Koh78ciU+LBZMQQdhptjUZF2tTWboHh2imlrHcAxnvXlV6KIQcZdxdtlXolqluJkaaS/z0B/s5VcJ2BLCnl9wBSSiMwAeXGf0oIkd/yQogDQohmQghX8/5Dp4QQ54QQz5rTRwkhNgkhtgN7hRBuQoj9QoizQog/8vIVwxvAKinlWXNd4oHJwHtm+6uEEC9Y1CfN/P9hz/NE0Pl5k6uPy39v0Mejq+Btk69cjzYE7fqcwBXT0PmXt0l379Oe+9tth30AHP29yNEXPPHnRCfg6O9lk8+jZ2vqhiyj+srJVufQlHHkqZ2fUGfbR3h0t70hOPp5kxOVUGBfb9++V6/WNNi3lJrfvIdjgNlHIagyaxR35q62W3cAZz8vMu4V2M/QJ+Ls52ld9/pVcAnwRr/PugcYueMkhoxs+l5YQe/Tn3Ht653kJqfbnENbwZvcaIvrEB2P1te2nd26tSVw81f4fTodBz8fALKv3sKlXQuEUxk0HuVwDm6Un5ZHaV8DVz9P0qIKfviepk/ErVAbla9XBbcALyL2n7cpX6FxDYbsW8TgkIWEvv998b0fwMG3PAbL9oqJQ1voc6urWgldlUoE/PApAT99hnPb5oXNWOev4E1uVEEb5eoT7H4X3Hu2oebu5VT+cmp+G5WpXhFjSjpVvp5GzZ3L8J82GjTWt0zh6oFMTcp/L1OTEK72e2WirBca9/KY7l4FwBR3F23VeuCgAydXNIG1EWU97Zb9q0ijocR/T4K/cwiuHnDG8oCUMkUIcQdlKG4gMMu8dUOAlPKMEGIB8F8p5RghhAdwUgiRN8jfGmgopUw094KeM9srD5wQQmwzT4oVVZfCd6fTKEODxZH1kOdBCPEy5l8Xf7lkHuNGFDuPV3oUqmLq/pPc334QmWPAc0hPKn48gYhhH+SnO/h44lS7KqmHzhZh0PY3Z4VbITnkFIlbDyFzDPgM6061ZW8RNmgmABdbjiM3JgnHyhWovWEumVdvk307ujjzNk/RSSGniN9yGJljwHd4N2ose4srA2dRYVQPkv571iqA2dTejn2ryygEjT4cxqm3bYdlvJrUQJpMbG88Hkd3VzptmUHsoUuk34mzzmjvJIWcSA89QerOA5CbS7lBvfFdMImoMVPIPHaWjAa1qbT2U4yJ98m6cAVpKDycUrrXQNipv5V9IWg3axj7Jtq2EUDM+Zus7TIVz6AAun76CrdDL2C06CXZYLe5Cjmk1aCrUpGoMZNwqOBDwOolRD73MqZU2weAvDo+yGbKvpMkb1O+C15DexC45B1uDZmO0GpwbVGX673fJicqjipfTMHzhWdI2hhSfJ2LQFu7BYbrZ/PPb7pzBWOFqjgNmoLMSMWkv/VYFw0oJ/lnzwH9nT0ggf2OuAAOAP8yvx8IbDK/7gZMFUKcN+dxAiqb00KklIkWNhYIIS4C+1C2f6jwF+pSEh8e5jxIKb+RUjaXUjb/u4JPbnQCOv+Cp2UH//Lkxlpv4WRMTkXmKE89Sev34NwgyCrdvXc7UvYeB5ubnoLSIyl4mnb0886f6LZ3jri1Ibg0qFFQxxjlqTHnTgypxy/hUr+arf2AgidVR3/v/MUGeRiS0vLtx67Zh2vD6gCUbVYbv9E9afL711SeOZLyL3Qk8P1hVmUz9Im4VCyw7+LvRVZMwXCOg5sT7nUC6fjrdHqdXIZ30yDarnoXz0bVqPxcG6JDLyINRrITUog/FYZno+o2bWSMjkdn0Wtx8CuPMdY6KJrup0KuclNO2bSbMvVq5qclrVzH3edfJ2rcNECQe8d6fqq0r0GaPhG3gIIelZu/F+kxBU/7jm5OeNeuxPMbP2DksU/xa1KD3v+ZiG9DaztJN6LIzcjGu3YlmzayxBATb9XLc6jgg7Hw5zYmnvTQY2AwYrgXTW54JLrKFYu0mRsdrywgMKPz9y72u5C4bi/O9YPMZRPI/PMWOXdjwGji/t4TONevYVVWpiVb9VpEWU9kuv1hQYdazTFeO2nt86ndZK2ZR/bmzwCBKfkxb1OkDsHlcxmw6i8LIcqh/HL2FJAghGgIDALW52UBBkgpG5v/Kkspr5jTLB95hgI+QDMpZWMgBiVYlbguQDOUXhCAAXPbmOeuHP/ieZ4ImRfDKFM1AF2lCgidA+592pO673erPA4+BV+asl1a2kzKuvctevgNIP3CdZyq+eMY6IvQOeD17NMkh1h/uXS+Befw6NaCrBvK5LjW3RXhqHS+HTzL4taiDplh1udPO38Dp2r+lDHb9372aZL2nirSvme3FmReV27QN8Yv41yLVzjX8lXuzFlN/M8HuLvgJ6uySedv4VbND5dAH4ROS+CzrYjaU9BBN6Rmsq3eq+wKfoddwe+QcPYGR0ctIelCOBn34vFtq3SWtc5l8G5Wk9Qbtj/4zrp0DV2VijhUrAA6B9x6diQ91Ho1obZ8wQ3etVOrggl3jQaNuzIP6FirGo61q5Fx1GoAodSvQcyFW3hU9aNcoA8anZZa/VoRHlLQI85JzeS7Rq+xus0EVreZQPS5m+wcs5TYi+GUC/RBaJXbS9mK3njU8CflbqEeYiGy89vLDxwccO3ZgfQDx619/u8xnFs0VprIoxy6qpXIjSz6t44ZF67jaPFd8OjbnpRCbWT5XSjXNZism3fzy2rd3dB6lQPArU1Dsq9bLyAxRUcgPHwR5bxBo1WCzE3beUfhWQGcXJReTv5BAU6uysvyFdGUr4jp9p/FttFDYzKW/O8J8HcOwe0HFgkhRkgpfxBCaIElKHMxGUKI9SjzMO5Syj/MZfYAbwoh3pRSSiFEEymlnSVZuAOxUspcIUQnoMoD6rIC+F0I8auU8rwQwhtlMcRUc3oESkDaiLLDq+4vnucv8d6sRZw6d5Hk5BSe6T+M18cOZ0Df7iU3YDQRNftrqq6eg9BoSNoUQvb1O/i+M5TMP66Tuv8k3qP6UfaZYKTRhDE5lcj3luUX11X0RefvQ/rvdmU/8s9xZ8a31FozCzRaEjbsIyvsLgGTBpN+4Qb3Q07hO6Y3Hl2DkUYjhuQ0IiYsB8ApqBJVPnpdGR7QaIhe8avNyi2MJiI++I46a2citBpi1+8nM+wuld57kfQLN0naewq/sb3w7NYCaTBhSE7l5oTPS9xE0mji3PuraL9uCkKrIXz9QVLC7lHvvQEkXghHv7eooUe48X0ILZa9QrcDHyGEIHz9Qe5fuWub0Wgibv4KAr5dgNBoSNm8l5wbt/EaP4Ksy2FkhJ7AY/izuHRqDQYjxvupxLy/BADhoKXST8prU1oGMVM+gsJzKKV8DaTRxMEZq+n302Q0Wg1/bjhIYtg9Wr47gNiL4VbBqDD+LWrR5/W+mAxGpEly8INVZCWlFX9RjCbiF3yB39cLEFoNqZv3kHvzNp5vjCD7chgZB06QefQ0zm2aUWnLt2AykbDkW6UXWYzNqJlfU/2HD0GrIWnjPrKv36HCBOW7kLLvJOVH96Vcl5ZIo1H5Lkz6TClrMqGf/x+qr5kHQpB56SaJ6/da25cmckLXU+a5t0FoMFw+ikzUo2vVF1PsbYy3LgLgULsFxmuFllhrtDj9a5JiJieL7D3/efw9kX/4MmxRzPTF4z+ZEIHAl0AdlB7GLmCSlDJbCFEBuAfMlVJ+aM7vDCwD2qD0hiKklH2EEKOA5lLK8eZ85YHtKIHiPMqqtp5SyohilmG3Bz5BCSpVgVFSynXmtArAVnMd9wNvmm088DzF+a/uhv1g1N2wH4y6G/aDUXfDVsi+FFLie06Z+l0f+XwPy9/6OyAp5V2gbxFpMYXrI6XMBF6xk3cVijhS3vt4lEUJ9uy6mf9HAPUtjh8CggGEEG8A7wshfpNSJpnrYrlueVpJz6OioqLyj+EfvghB3QkBMP8A9S//CFVFRUXln4jya5d/LmoAUlFRUflf5R8+B6QGIBUVFZX/VdQhOBUVFRWVJ4LaA1LJo7RXqdU+ubxU7d9u/1qp2gdYm267Vc3j5Iy8X6r2P0woXfsAH2hLt40mxIeWqv0Wxse3X11RRJbyasfEhYkPzvSIdHznMRgxFrPzxD8ANQCpqKio/K+iDsGpqKioqDwR1CE4FRUVFZUngtoDUlFRUVF5IqgBSEVFRUXlSaD+EFXFLm7tm+I/82XQaEjauJf4r6116j0GPIPf1DH5OvWJP+wgaeNeXFs1wG/6S/n5ytSoxN23FpMaYr3L8oOYvmAph46exMvTgy0/ff3gAnZwebo55ae9ClotKT/vJvm7jVbpZft3pfykcRjMEgT312wj5ZffAPCeOBaXDorCadJXa0n7zXbn7RodGtJ91nA0Wg3n1h/g6FfbrdKbDX2G5iO6Io0mcjKy2DHt38Rfv4dGp6XPgrH4N6yONJnY8+GP3D5xxcZ+kw5NeWn2y2i0GkLW7+WXL62vQb9x/ek2uBtGg5H7iSl8PmkZcfeUHZ1Hvj+a5p2bI4SGC0fO8e2sbx7YXm07tWLqvAlotRp+WbONf3/+o1X6iFcGM2BoP4xGI4kJScx4Zz76yOgirCn4d2xI07nDERoNN9cd4MoX2+3mC+wdzNPfvs2eHtNJvBhOlefa8NTrffLTPZ4K5Lfu00m+fJvu3TqydOkctBoN//l+HYs/tt4kxNHRkVXff0bTJg1ITExi8NDXuH07Ep1Ox1dffkSzZg0xmSQTJ87k4CFlN2udTsfyz+bRoUMbAoUjdxetJXGX8pl179iEqnPHIDQaYtftI+qLzVbn8xnYicozRuTLcUR/v5u4tfvy07VuzjQ6uJzE3363K89eoVNDGs8Zrmw6u/YA14poo4q9g2n93dvs7zGdpAvhCActzZaMw7NBNYSDhtubjnDt82025bw6NSZo3miEVoN+zX7ufL7FKt1vUEeqzxyeX/97/9mNfs1/catXlZqLX8LBzRlpMnF72a/EbT1mt25/mSckNFdS/tEByCyFcBiYL6XcbT42EBgjpezxiLZ/QtlM9D6KpMJPUsp5DyjzHBAkpfxYCDEPiJdSLhNCjAF2SSmLv1vkodEQ8OFrhI+YjiE6gepbPiV1n61O/f2dh9HPtg4O6Sf+4GYfZTm31t2NmqHfknbY3gbhxdO/V1eGDOjH+3M/eeiyeT74TH+De+OmYYiJJ3DD56SHniD3pvV29am7DxE/3/oG5tI+mDJ1g7j7/GsIRx0VV39C+uFTyPSM/DxCI+g5dxQ/DV1ISnQi47bN5dq+s8RfL9DE+WPrMc6s2Q9ArS5N6TZ9KGtHLqbp4M4ArOw+FRfvcgxZPZnv+s6wEiLTaDS8Mu81Zg2dToI+gU+2f8rJkN+5e73gGoRfvsnE3hPIycqmx7CejHp/NB+/sZg6zerwVPOneLvbmwAs/GUx9Vs14NKJPygKjUbD9EWTeGngW0RHxbJhz/eE7jnMrbCI/DxXLl1jUPdRZGVmM2jk87w7czyTXp5epE2hETRbMIrQFxeSqU+k26653NtzlpTr1rpBDq5O1BrbnfgzN/KP3d58jNublZude51A2n8/keTLtxEawfLP5tGj12AiI/WcOL6L7Tv2cuXK9fyyY0YPJinpPnXqPs3Agf1YuOADhgx9jXFjhwDQpGkXfHy82bH9J1q17oWUkvenvUVcXAJ167XjiE8rHDzd8hqGagte4sqLH5KjT6D+rsUk7TlFZqGduRO2HbUbXAAqTR5MyonLRTS8oMmCURwetJAMfSLP7J5L1N6zpIbZtlHQuO4kWLRRpb4t0TrqCOk8Fa2zI90OLubu5mNkRFpsOKvRUHPRWC4MnEt2VCLN9iwkfs9pMsKs6x+39RjX3/+31TFjZjZXx39OZng0jhU8aRbyEUmh5zGkZPDY+IcPwf2dekAPjVlp9FVgqRDCSQjhiiKb8Maj2DUrqAJMMOv6NAFeMu/WXVx9NkspP7aTNAbwK+n5nRvVIvu2nlyzTv39HYco27XVgwsWolzPtqQdPGOjU18SmjdugHu5sg9dLg+nBrXJvROFITIacg2k7T6AW2e7+7Ta4BhUmcxTF8FoQmZmk3PtFq7trOWZKjauQVJEDMl34zDlGrm8/QS1uzazypOTlpn/WudSsPuxT82KhB9TbkgZCSlkp6QTUEgkrWbjWkRH6Im5E4Mh18Dh7YcI7mZ9Df44/gc55ra9du4a3mbxNylBV8YRB50DDo46HHRakuOTKI4GTetyJzySyNtRGHIN7N4SQuce7a3ynDp6lqxM5XwXzlyigr9vsTa9mtQgLSKG9DtKG93ZeoJK3ZvZ5Gs4+QWufLkDY3aOXTtV+rfm9pZj+TZv3owgPPwOubm5bNy4lX6FpED69e3Gjz8qmpG//LKTzp2eBuCpp2rx39AjAMTFJXA/OYXmzRoBMGrkiyz6yCyXISWGREVCwa1JEFkRerLvKN+FhK1H8OweXKzflrg2qI7Ox4P7B201eAq3kcw1cnfrCQLstFG9KS8QtmIHJss2khKtSxmEVoPWyRFTjoFci88cQLmmQWSGR5N1OxaZayB2y1HK9yheJjyPzFt6MsOVZ9acmCRy4++j8y5XQs9LiCpI92hIKS+hSCBMAWYBP0gpbwohRgohTgohzgshvhRC5AnIfSOEOC2EuCyEmJlnRwgRKYSYIYQ4CjxX6DTOKAqpGRZ5PcyvW+XJgAshxgkhllkWFEIMAhoDG8x1ceQB6Py8ydUXiHMZ9PF2derL9WhD0K7PCVwxLV+n3hL3PsWLxpUm2gre5EZb+BAdj9bXto5u3doSuPkr/D6dnq92mX31Fi7tWiCcyqDxKIdzcCMrJUyAsn5e3NcXqIem6BMp6+dJYZqP6Mr4Q0vpMm0wv81SVNZj/rxN7a7NEFoNHoE++NevRrkA6/b19vMmPqqg/gn6eLztXIM8ug7qxplQRRDu2tmr/HHsIt+f/oFVp3/g3MGzRN6ILLIsgK+fD9FRBTIEMVGx+Bby2ZLnh/Tl8H+PF5kO4OLnRYaF7HiGPhFnf+s28qxfBZcAb6L2Fd1LrtyvFbe3HM+3eTeyQFwv8p6egADrZ6uAin75eYxGI/fvp+Dt7cnFi3/Sr293tFotVasG0rRpAyoFBuDurtxU58yezMnff6PmyknoyrsDioqrpXS6ovLqRWG8erWmwb6l1PzmvQKlXCGoMmsUd+auLtI3Zz8vMu8V2M/UJ+Jc6HPkUb8KzgHe6Au1UeSOkxgzsulzYQW9Tn9G2Nc7yU22lv4u4+dFtkX9s6MSKeNn+zkq36clzUM/od5371ImwDa9bJMghM6BzIiYIn35S5hMJf97AvzjA5CZD4EhQE9gsRCiPkoQaWPuwTgAL5rzTpVSNgcaAV2FEHUt7KRLKdtKKfMkvz81y33fRQls1nrJJUBKuQFFG2iQWbXV6jFTCPGyOSCe3pRyx74RxZDV29T9JwlrP4Ybvd4k7eh5Kn48wSrdwccTp9pVST1UtChYqSLsSYdY+5AeeoKILiO5+9xrZJw4h+8CRXwr89hZMg6fotLaT/H7ZBpZF64gi5D+tjZvK21y+ocQvmg/kf2L1tPuzf4AnNt4kBR9Ii9tn0f3mcO5e/Y6JkOhL5id6heljdXhuY4ENQxi88pfAPCr4k9gUCBjW45iTPBIGrRpRN3gesVWXdhpr6KEWvoM6EG9xk/x/YqfisiRZ9TOMUsfhKDJ7GGc+3BNkSa8m9TAmJnD/WuRRdos3C52fZHw/ar13IvU8/uJ3Sxd8iHHj5/GYDDg4KAlMDCAo8dPEdyyB6lnrlF55shifLB+mxRyinMtX+GPLhO5f/gCNZYpQ9AVRvUg6b9nrQKYDSVoo0YfDuPibNs28mpSA2kysaPxeHYHT6DWK71wrVzoocFeexVyIH7vaU40f53TnSaRdOgidT4fb5Xu6OvBU1+8ybV3vrT7GX8k/uE9oH/0HFAeUsp0IcQGIM0sXtcFaAGcNn8ZnFGCCMBgIcRYFN8CgLpAns7thkKmJ0gptwghygKhQogdUsqTPEaklN8A3wBcqt5HgqI1r/Mv+CA7+Je3q1OfR9L6PfhNGWWV7t67HSl7j0NJbtylgDE6Hp3FE7yDX3mMsdY3AkulypRNu/GeODb/fdLKdSStXAdAhcVTyb1jPSafGp2Iu3/Bk2I5fy9SY5KLrM+lbcfpNW80sBJpNLF3bsHNe/Svs0iMsJ6eS9AnUD6goP7e/uVJjLXdXqXR04341/hBfDBwKoYcZUK3dY/WXDt3jayMLADOHjhN7aZ1+PNkEfMQQIw+Fr+AgiG1CgG+xEXbSlS3at+Cl98ZxajnXiM3p/htVDL0ibhYPE27+HuRGV3QRjo3JzzqBNL5F2UeydnHnXar3uXwqCUkXgwHoPKzBcNveTYDKzXKf1+poj96vfVT+b1IPYGVArh3T49Wq8XdvRyJicoQ5Lvvzc7Pd/jgVm7f5MI6AAAgAElEQVTcCCchIYn09Ay2bNkNQOKOY/gOfgYw93gsfHD0986frM/DYKGkGrtmH5U/GA5A2Wa1KdvyKfxG9kDj6oTQOWBMz7KSX8/UJ+JcscC+s78XmRafIwc3J8rVCaTDr0obOfm402bVuxwbtYTA59oQHXoRaTCSnZBC/KkwPBtVJ/1OwXXL1ida9WjKBHgVW/+on/ZTfcaw/PdaN2carJlG+KJ1pJy5zmPH8M9ehPB/pQcEYDL/gfLc8R9zj6OxlLK2lHKuEKIm8DbQWUrZEPgNZYFBHtb9ZzNSylTgIPC0+ZCBgrZxslfmUci8GEYZC5169z7tSd33u1UeS536sl1a2ixQcO/75IbfALIuXUNXpSIOFSuAzgG3nh1JD7VeiactXzCU4tqpFbm3zD1AjQaNuzL/5FirGo61q5Fx9IxV2XsXbuFVzQ+PQB80Oi31+rYiLMQ6j1fVCvmva3VunB9kHJwc0Tkrc0LVn66PyWCyWrwAcP1CGP7VAvANrICDzoF2fdtzMsT6GlSrV53XFo5n/ti53LfY4y0uKo76reqj0WrQOmip16oBkTfsSHJbcOncFSpXD6RiZX8cdA707N+V0D2HrfLUqV+LWR9PYfyI90h8wJwSQOL5W5St5oeruY0qP9uKyL0FbZSbmsmv9V9le8t32N7yHeLP3rAKPghB5T4tub31uJXNoKBqVK0aiE6nY+DAZ9m+w1qGevuOvQwf/i8ABgzoTeiBowA4Ozvh4qLswdblmXYYDIb8xQs7dobQsUMbANyfbkimeZI+7fwNnKr5UybQF6FzwPvZp0nae8rqfDrfgu+CZ7cWZJqv5Y3xyzjX4hXOtXyVO3NWE//zAavgA5B0/hZu1fxwCfRB6LQEPtsK/Z6CNjKkZrK93qvsDn6H3cHvkHj2BsdGLSHpQjiZ9+LxbasMoGidy+DdrCapN6Ks7Keeu4FzdX+cKiv19+3flvg91tLbjr4e+a/Ld29OhnmBhdA5UH/Ve8RsOkjc9odbxVpi1B5QqbAP+FkI8ZmUMl4I4Q24AuWAVCBFCOEPdEcJQsUihNChqKPmLQmLAJoBIcCAEtQnFSj5jL7RRNTsr6m6eg5CoyFpUwjZ1+/g+46iU5+6/yTeo/pR9plgpNGk6NS/VzD1pKvoi87fh/TfL5X4lIV5b9YiTp27SHJyCs/0H8brY4czoNBk84N8iJu/goBvFyA0GlI27yXnxm28xo8g63IYGaEn8Bj+LC6dWoPBiPF+KjHvLwFAOGip9JPy2pSWQcyUj8Bo/QWQRhO7Z65i6A9TEFoN5zceJO76PTpOHEDUxXDC9p2lxchuVHu6PqZcI1kp6WydqKwYdC1fjqE/TEFKSWp0ElsmfGVTfZPRxDczvmb2j3PQaDXs3xDC3bA7DJk4lBt/XOdkyElGfzAGZxcnJn81FYD4qDjmj53LsZ1HadCmIcv3rgAkZw+c5dS+4jvORqORBdM+YeX6z9BqNWxet4Ob18J5Y/JLXL5wlQN7DvPurDdxcXVh6XfzAdDfi+HNEe8VaVMaTZz+YBUd1yptdGv9QVLC7tHgvQEkXgjn3t7ih2d9W9UhQ59o9UQvjSbefmc6u3auRavRsGr1Bv78M4zZsyZx+swFduwI4T/fr2f1quVc/fMISUnJDBn2umLPtzy7dq7FZDIRdS+akaMLNt+d9v58Vn+/nCVLZlM+2cDNiV+YG8ZExAffUWftTIRWQ+z6/WSG3aXSey+SfuEmSXtP4Te2F57dWiANJgzJqdyc8HmxfhVuo/Pvr6LdOqWNIsxtVPe9ASRdCEdfTBvd+D6EFsteoeuBjxBCELH+IPevWD9oSKOJ69P+TcP1HyjLsNeFknEtkqqTB5F64SYJe05T8aVelO/WHGk0kpucxtW3lFWhvv1a497qKXSeZfEb1AmAq2+tIO1yRIn9eyD/8FVwoqhx738aQojZKENwn5jfDwEmo/RUclFWy50GfkAJHrdQejI/Syl/EkJEAvWllMnm8pbLsMsAe1CG5KQQoiPwLRANnAQaSSm7CCHGmW28U2gZ9kBgLpAJBBeeB8ojbwiutFB3w34wpb0b9s3s+AdnekQ+0NYoVfvD4w+Uqv0j5f/v74Zd3mR/ReHjpGPMJnszWA9F5tbFJb7nOD87+ZHP97D8n+kBSSlnF3q/FlhrJ+vwIspXKvR+mL185rQDQE07x7+zeD3d4vVGYGPh/CoqKipPlH94D+j/TABSUVFRUXlI1N2wVVRUVFSeCP/wVXBqAFJRUVH5X+UfPsevBqC/kayc0m3u0l4kUOWQ7Wqyx83FZo9Dh7hoEo2ZD870CNRyKn77nMdBirF054prelQsVfujDZG86lSrVM8RrSndoadOmdpStf/YUOeAVFRUVAoo7eCjYoEagFRUVFRUngjqIgQVFRUVlSeCURWkU1FRUVF5EqhDcCoqKioqT4R/eAD6v7QZqYqKiorKw/AYNyMVQvQQQlwTQtwQQky1k15ZCBEqhDgnhLgohOj1IJtqD+gJUa5jEyp/OA60GuLXhRC94lerdO9/dabS9JHkmrd2j121k/h1+wBodvsXMq8qO0vn3IvjxpgFNvZdnm5O+WmvglZLys+7Sf7Oeqegsv27Un7SOAxmCYX7a7aR8ouyb6v3xLG4dFBUKZO+Wkvabw+/6/b0BUs5dPQkXp4ebPnp6wcXsEPjDk0ZPWscGq2W/ev3suWrX6zS+4x7lmde7IrJYCIl8T4r3ltO/D1lY81hU0fStLOiTPnz8g0c23HExn5wxxa8PecNNBoNO9btYs2K9Vbpg15+gT6De2E0GElOTGbhxI+JuVcgKufi5sJPB77n0G9HWDbd/gaZTTo0ZYzZh33r97K5kA99xz1Llxe7YrTwIc7sw/CpI2lm9mHT8g0cteNDYMeGtPlwOEKr4eq6A5xfsd1uPar1bkG3lW/zS68ZxOfthg24BXgzMPQjTi/9lYsrd9mUe7pTK96f/y4arYaff9rKd5//YJXevFUTps2bQK26Qbz78nT27vhvftq7M8bToUtbAL5a+m92b91nt25VOjSkw2zFh8vrD3D6S/s+BPVqQe+v32ZdnxnEXgyncrv6tJk6CK3OAWOugSPz1xF57E+bcrU6NKTPzBFotBpObQjl4FfW9oOHPkPr4V0xmUzkpGezedp3xN64R+Nn29Luld75+fzqVOaLPh+g//O2VXnvTo2oM28kQqshcs1/ifh8m1V6wKAO1Jo5lCzzd/nuf/Zwb00oAE3XTcW9WU2ST17j3LDFdv1+FKTp8fwOSAihBVYAXYFI4JQQYpuU0rLBpwMbpZRfmXXYdgFVi7NbbAASitjOYWC+lHK3+dhAYIyUssdfdcZsx3IzUAG8I6UMfRSbD3n+/M1Eze8dUTYfXSGlnFFEmS7AeCllfztpVpudFotGQ+V5rxA2ZBa5+gSe2vkxyXtPknXdWlUzafsR7kz/1qa4KSuHP7tPsDluad9n+hvcGzcNQ0w8gRs+Jz30BLk3rQXxUncfIn7+CqtjLu2DKVM3iLvPv4Zw1FFx9SekHz6FTH84nfr+vboyZEA/3p/7yYMz23VBw7i5rzBn6EwSoxNYtG0Jp/edJPJ6wW7E4ZdvMaXPRHKycug2rCfDp43i0/Ef07Rzc6rVr8Gknm+jc9QxZ+MCzh04Q6aFnLJGo2Hi/LeYMHgycfo4vt31JUf3HifiesHNJezSDcb1fI3srGz6j+jLa9NfZvZr8/LTx703mvMn7EtB553jpbmv8OHQmSREJ7B42xJO2fHhPbMP3Yf1ZMS0USwZ/zHNOjenev0aTDT7MHfjAs4W8kFoBG3njWTnkEWk6xN5fuccIvaeIfm6tWSAztWJBqO7E3P2hk0dW88eyp1Q+z5oNBpmfDSZsf8aT0xULBv3riZ0z2FuhhUEsKh70Ux7aw5jXrfeWrFDl7bUbVib5zoPw7GMjh+2rOTQ/uOkp1krogiNoOO8kWweuog0fSIvbp/DrZAzJNrxofHo7ugtfMhMTGX7mCWkxyTjXasS/X+azL+D37Kx32/OaP49bCEp0Qm8sW0eV0LOEnujQJ7jwtZjnFyzH4CnujSl94xhfD/yI85vPcr5rYrURIXagYz49l2b4ING8NSiMZwZOJ+sqARa7VlA3J4zpIdZy39Ebz3O1fe/t2njiC93oHV2pNKILnavwSPz+IbggoEbUspbAEKI9cCzFGitgSIlmKcp7g5YX0Q7FDsEJ5Wtsl8FlgohnIQQrsB84I2Hrr4FQoi8wDfBrGg6CfjyUWw+BnqgNOag0j6Ra+OaZEfoybkTg8w1kLj1CB7dHt8OwU4NapN7JwpDZDTkGkjbfQC3zq1LVNYxqDKZpy6C0YTMzCbn2i1c25VM496S5o0b4F6u5AoVhQlqXJPoCD2xd2Mw5Bo4uv0wLbpat9Hl43+Qk6XsSnz93DW8zbLllWoG8ufvlzAZTWRnZhNxJYLGHZpalX2qSR3uRdxDf0ePIdfA/q2hPN29jVWec8fOk52VrZzrzBV8LUQEazWoiZePJ6cOWWsUFfZBH6EnxuzDke2HCS7kwyULH8IK+XC5kA9NCvng27gGKRExpN6Jw5Rr5MbWE1Tt1symHi3ee4HzX+3AmG0tcFe1ezNS78SRVOhmmUfDpvW4Ex5J5O0ocnMN7Nq8l8492lvlibqrJ+zPG5gK3ehq1K7GqWPnMBqNZGZkce3yddrZ+QxWaFyD+xExpJh9CNt+gup2fGg96QXOfG3tQ9zl26SbxeUSwiLRltGhdbR+pg5sHETC7RiS7sZizDVyYftxnipkP9siqDu6lLGrjNuoXxsubDtmc9y9aRAZ4dFk3o5F5hqJ3nIM3x4l/74kHr6EIS2rxPkfGqOxxH+W6s3mv5ctLFWkQPQTlF5Q4V8szwaGmR/GdwFvPqh6D5wDklJeArYDU4BZKNLVN4UQI4UQJ4UQ54UQXwohNABCiG/Mlb8shJiZZ0cIESmEmCGEOIoip23JcUtnhBAthBAHhRBnhBC7hRAVzMePCCGWCiEOCyH+FEI0F0JsFkJcN8s15JWfLIS4ZP570+L4TPMYZgi2u10PBpYCMUKIFhZlepvLHEGJ+HnHfYQQIUKIs0KIr7Av/msXR38vcvQF2/bnRCfg6O9lk8+jZ2vqhiyj+srJ6PwLZAo0ZRx5aucn1Nn2ER7dbQOXtoI3uRZqm4boeLS+tjIHbt3aErj5K/w+nY6DWd00++otXNq1QDiVQeNRDufgRvlpfydeft7EW7RRgj4eLz/vIvN3HtSVcweUYHD7z3CadGyGo5MjZT3LUr91Ayv1UwAfv/LERhW0UZw+jvJ+RUtB9B7ckxOhiuaPEILxM1/ly3kri/XB28+bhIfw4ZlBXTlr9iHiz3CaPsAHF39P0vQF6pvp0Ym4+nta5fGuVwXXAC/u7D9vddzBuQyNX+/D6aXWQ7+W+Pr5EH2vQA01Rh9LBf+SfRauXr5Ou2da4+RcBg8vd4KfboZfRdtdItz8PEmNKvAhTZ+IWwVrH3zqVaGsvxfhhXywJKhXC+Iu38aYY733WbkKnty3kOxO0SfiXsH2u9ZqeFcmHfyUHlOHsH32DzbpDfu0shuAnPy8yLKwnxWVSBk/W/sV+gTTOvQjGn03wUpBtdQxmUr8J6X8RkrZ3OLvGwtLJRBPZzCwyqw80Av4MS8uFEVJ54A+BM4COUBzIUR9lCDSRkppEEJ8A7yIIo8wVUqZaO7lhAohfrYYJ0yXUrYFEEI8a2G/B7DFfLwM8BnQzyw2NxRFaycvGmdKKdsJId41l2mGMox3SwixDKgFDEXpMmqBk0KIgyjKpgOAxoAjcB4l8GHu2XUARgN+5oY8JYRwAVaa024BPxdqk1Ap5QKzL6/aazjzU8TLANM8GvG8a1XsXcvCD13JIadI3HoImWPAZ1h3qi17i7BBSjy/2HIcuTFJOFauQO0Nc8m8epvs2xaS0+LBn5X00BOk7jwAubmUG9Qb3wWTiBozhcxjZ8loUJtKaz/FmHifrAtXkE9A9lvYbSP749ntnutIjQZBzBw0DYALh89To1FN5v+6mJTEFMLOXsVY2Ae7TWTffrfnu1CnUS3eHDARgOdG9uPEf09aBbCivCjpOdo/15GgBkFMt/AhqFFNFhbjg702srrMQtBm9jBCJ9gGyubvPs/Fb3/DkJFddO3tfI5KurXYsQO/06BxXdbu/DdJCUmcP/2H7TUw17HYcwhB+5nD2Ptu0cHeq1ZF2k57kS3DPiqhfVsnTvwYwokfQ2jUrw2d3+zPpncL5i0DG9cgNzObmLBIm3L2Hzut7cftPYN+81FkjoFKI7rQ4PPXOD1gnr2Cj5/HNwQXCQRavK+E7RDbWJR7OVLK40IIJ6A8EEsRlCgASSnThRAbUAThss1zIS2A0+YPqTMF3bPBQoixZtsBQF0Kxgk3FDL9qRDiU3Mlg83HngLqAfvMtrUozueRN8P3B/CHlDIGQAgRgdIo7YBfpJQZ5uNbUKS2XczHM4FMIYTlTGQ/IERKmSWE2GT2a5K57mFSyptmW2uAEeYy7VGiPFLKrUKI1CLa7hvgG4DTlfpLgBx9Ao4WPRpHP+/8xQZ5GJMLzMWtDaHi+yPy3+fGKHLNOXdiSD1+CZf61awCkDE6Hp1Fr8XBrzzG2IKnNADT/QL7KZt24z1xbP77pJXrSFq5DoAKi6eSe8f+EE1pkhAdT3mLNvL2L09STKJNvgZtGzFg/L+YOfB9DBZPv79+sYlfv9gEwNvL30UfYf1didPH42vRo/Dx9yE+xrqNAJq1a8rwt4bw5oCJ5OYowz/1mtWlUcsG9B/ZD2dXZ3Q6BzLTM1m58DursgnR8flDank+JNrxoWHbRrww/l/MKOTDL19s4hezD+/Y8SFdn4ibRc/Z1c+L9OgCKW9HNyc8a1ei36YPAHD2cafHfyby25il+DYJonrvYFp98CKO5VyQUmLMzuXyqpD88jH6WPwqFsieV/D3JTb6QUG3gJXLvmflMmXe4+Ov5nL7lq1seZo+kbIBBT64+XuRHmvtg3ftSrywQfHBxcedvv+eyPaxS4m9GI6bnxd9vnmHvRO+5v5t2/tcSnQi7hY9jnL+XqTEFi13fnH7cfrPG2N1rGHf1lzYdtxu/ix9Ik4W9p0CvMiOtrafm5SW/zryp/3UnDGkyPM/dh7fZqSngJpCiGrAPZQOR2FH7gDPAKuEEE+hPPQX+4F5mGXYJvMfKHH/P1LKxua/2lLKuUKImsDbQGcpZUMUOWwnCxvWM5AwAQhC6U2ssrB90cJ2AyllT4syeY9sJovXee8dKH4orKirMRjoYQ5ipwBflABTXJkHpRVJ+oXrOFXzxzFQ0ZH3evZpkkOsJZ11vgXDEB7dWpB1Q4nBWndXhHmc28GzLG4t6pAZZv3Fzrp0DV2VijhUrAA6B9x6diQ91FpzXlve4sbVqRW5t8wLFDQaNO7K3I1jrWo41q5GxtGi5zlKixsXruNfLQDfwAo46Bxo27cdp0J+t8pTrV51Xln4OovGziMloUDpVKPR4Oah+FClTlWq1KnKhUPnrMpePX+VStUq4h/oh4POgWee7cSRvdZDLDXrBfHeoglMGz2D5ISCtSVz31zIC8FDGNhqKF/OXclvP4fYBB97PjxdhA+vLnydhWPncb8YH6rWqcr5Qj7EXriFezU/ygb6oNFpCXq2FbdDCiSmc1Iz+aHha6xtPYG1rScQe+4mv41ZSvzFcLYNmJt//I9/7+Hc59usgg/AH+f+pEr1QCpWDkCnc6DXc90I3XPYxk97aDQaPDzdAahVN4jadYM4euB3m3wxF27hUc2PcmYfavVtxa1CPnzT+DW+bzuB79tOIPrczfzg41jOhX6r3uXYRxvRn75utx6RF25SvqofnpV80Oq0NOrbmish1p9n76p++a9rd25CfETBw5wQgga9WnJhu/0AlHLuJi7V/XCu7IPQafHr34bYPdb2HX098l/7dm9O+vW/8YHuIYbgikNKaQDGoyhHX0FZ7XZZCDFHCNHPnO1d4CUhxAVgHTBKPkBy+68uw94H/CyE+Mw8TOYNuKKsgEgFUoQQ/kB3lCBUnGNGIcQSYKQQ4hngCFBRCBEspTxpXp1WU0p5uYR1OwSsFEJ8jNJ7ehZlYYGzxXFHoA+wXAjhCbQEKkkpcwGEEC+hBKUJQC1z1I8wH7M8z1BgkRCiL1DyGXejiTszvqXWmlmg0ZKwYR9ZYXcJmDSY9As3uB9yCt8xvfHoGow0GjEkpxExQZHbdgqqRJWPXlc+MBoN0St+tVk9h9FE3PwVBHy7AKHRkLJ5Lzk3buM1fgRZl8PICD2Bx/BncenUGgxGjPdTiXl/CQDCQUuln5TXprQMYqZ8BMaH78a/N2sRp85dJDk5hWf6D+P1scMZ0Ld7icubjCa+m7mS6T/MRqPV8N+N+4i8fpdBE4dw8+INTu87yfD3R+Hk4sy7X04BID4qjo/GzUer0zL354UAZKZmsvydpZgK+WA0mvh0+ucsWfsRGo2GnRt2ExF2m7GTRnH1wjWOhhzn9Rkv4+zqzJyVytBnzL1Ypo22u0CyWB9mmn3Yv3Efd6/f5UWzD6f2nWSE2YdJFj4sNPsw38KHZXZ8kEYTR2aspteayQiNhmsbDpIUdo/mkwYQdyHcKhj9FYxGI/Omfsx3G5aj0Wr4de12bly7xZtTXubS+SuE7jlM/cZP8fmqxZRzL0enbu14c/LL9G3/Ig46B37cpgybpaemM/mNmRjtbAsjjSYOzFhN/x8nI7Qa/txwkMSwe7SaOICYP8IJL8aHRiO74lG1AsFv9Sf4LWVh6uZhH5GZkGJ1DbbNXMWYH6YitBpObzxA7PV7dJnwAvf+uMWVfWdpPbIbQW3rYzQYyLyfzqZ3C3Z9r9qyDvejE0m6a38USRpNXJ32PU3Xv4/Qari3LpT0a5HUmPwvUi7cIm7PGSq/1APfbs2QRhO5yWlceqvAfouts3ENCkDr6kT7cyu4PGElCQcuPtyFKo7HtAwbQEq5C2VxgeWxmRav/0RZ2VxixAMCVEFGZZI/TUr5ifn9EGAySi8qF2UO5DTwA8q8zC3AAPwspfyp8DJl8zLsn6WUeXM/g1CWd3cXQjQFlqPc1B2AJVLK/5gXAoyXUp4vvCS6UNpkCobKVkopPzfnmYkSNCIAPco8UBrQ0VKiWwjhA1xGWRjRDVgCxANHgdpSyv7mPOsALyAUJcgVuww7bwiutPAoV7pSA3+HHMPgUpZjiDEU7oQ/XnwcXEvVPkB3Y7kHZ3oEluWElar9v2M37NKXYyj9HQa6xax/ZN2NjI9Gl/ie4zLl+9LV+bBDiQOQyqOjBqAHowagB6MGoAejBiCF9IUjS3zPcZ22+m8PQOpOCCoqKir/qzzGIbjSQA1AKioqKv+rqHpAKioqKipPBLUHpJKHwVS6m4+vTS/6l/yPg4ulPD8DsO7MslK1b9haujs+bZgZ/eBMj8ghXSlu3QLU0VR4cKZHQPc33BNblm4TUSew5L+HeqI8gR+RPwxqAFJRUVH5X0UdglNRUVFReSKoQ3AqKioqKk8C+Q9XRFUDkIqKisr/KmoPSEVFRUXliaAGIBV7uHdsQtW5YxAaDbHr9hH1xWardJ+Bnag8YwQ55l2yo7/fTdzaAkljrZszjQ4uJ/G334n4wHYjzBodGtJ91nA0Wg3n1h/gaCEZ4mZDn6H5iK5Io4mcjCx2TPs38dfvodFp6bNgLP4NqyNNJvZ8+CO3T1yx60NpS2YXx+OQ/D56K5bF+y9hkpLnGlZmTCtriSh9SgYzdp4nNTsXk5S81f4p2tWowPGIOJYfvEKu0YROq2FCx7oEV7G/ArFix4YEzxmO0Gi4vu4AfxQhmV2ldws6ffM223vOIOFiOG6VytP/wGJSbukBiDt7g+NTbRU163dozJCZoxFaDYc37GfXV1us0jsO7Ubn4d0xmUxkp2exetpKom5EUvfphrwwZSgOOgcMuQY2LviRq8cv2dhv0qEpY2e/hEarYd/6EH798mer9H7jnqXL4G4YDUZSElP4YtJnBZLi00bSvLMirbVx+XqObrd/jQM7NuTp2cpn9c91BzhXhCR39V4t6LHybTb1nkHcxXB8G1en4yLzLu4CTn26mfDfTtuU8+3UkAZzRyC0Gm6vCeX6F/btB/QJJvi7dzjQ/QOSL4QjdFoafzwOj0bVwCT5Y8YPxB+z/S44tW6B56Q3QKMhfcsuUlavt8nj0qUD7i+PREpJ7vWbJExfAIDP8oWUaVCX7POXiJvwgd16PRJ29t/7J1FqAci8Qel+81s/wEjB1tzBUsqcQvm9gIFSymLvJmadoXgppYcQIghFluEayi7YaSg7sNrfGrfkde8MZEgpT5jfPwV8jSIzWwY4IKV8zbwf3S9AnkZxjJTywTtuajRUW/ASV178kBx9AvV3LSZpzykyC20qmrDtqN3gAlBp8mBSTtjfn1VoBD3njuKnoQtJiU5k3La5XNt3lniLXXj/2HqMM2YZ4lpdmtJt+lDWjlxM08GdAVjZfSou3uUYsnoy3/WdYbOte2lLZj+IR5X8NpokC/f9wdcDW1GhrDNDfzhMhyA/apQv2FP222PX6VYngIFNqnIzPpXxP//O7hoV8HR25LPng/Et68SNuBRe2/Q7Ia93tTmH0Ahazh/J3sGLyNAn0mfXHO7sPcP9QnLTDq5OPDWmO3GFJLNTb8ewrVvRNyWh0TBszjiWDJtDYnQiM7ct4nzIaaJuFHyOTmw9zIE1ewFo3KU5g2aM5NOR80lLSmX52EUkxyZRsVYgE3+YzrutXrGyr9FoeHneq8weOoMEfQKLty/lZMjvVtf41uVbTOo9kZysbEVS/P3RLHljcb6k+IQeb6Fz1DFv00LOhtpeY6ERtJ83ku1DFEnuF3bMISLkDEl2JLkbjulOtEUbJV6NZFPvGUijCRdfD3u4eHEAACAASURBVAbumU9EyFmk5aatGkGjhaM5OnAhmfoEOv42j+i9Z0ktpALr4OpE9bHdSTxTcOuoOkz5LoR2mopj+XK0WTOFAz2mW38XNBo8p7xF7BuTMcbE4ffDl2QcOo4hvEC62yGwIuVGDyZ67FvI1DQ0ngW7Y6f8uBGNkxNuz/exf5EfEfkP7wGV2g9TpJQJeZIKKDfvTy0kFnLsFPGiCFG3B3DNbLMRZkG8R6h2Hp2BVhbvvwAWm32pi7V8eKiFXyXa7tmtSRBZEXqyzZLcCVuP4Nk9+MEFzbg2qI7Ox4P7By/YTa/YuAZJETEk31Vkji9vP0HtrtYyxDkWNwKdS5n81z7/j73zDo+qWOPwO1vSe09IgNCR3rsg0hVFQb0qCAh2kKIoKE1AxYZeC4h6L8gVAUVUEIUEpfcairRAQiC9kiV9d+f+cTbZPdkNRCGCPvs+zz7JnvPNN+fMzNnvzJw582tYi4RdSmArzM6nJL+AiJbRdnnUtGT2tbheye/jqblE+XkS6eeJXquhf9MItsSr3+ERAgos+jxXSsoI9lKURZqE+hLirfxfP8ibUqOJUgfvWwS1qY8hMZ0rFrnphB/3ULu/vdx025eGcXzRT5iKy+z2XY16rRuQcSGNzIsZmMqM7F23k9b9Oqhsim3q2dXDtUJAJOlEAnkWXZzkMxfRu7qgqyRn3bBcUjypXFJ8Gx37OZIUV1RRFElxRRsnqmEUJ/bY1LFFpbYyIZUkuePX7iHagSR3xxeHcbiSrLixuLQi2Ghd9Q7FUfzbNOBKQjqFSYpk9qUfdhPmoA6avvwAZxf+hNnGv3ejWmRuV3qFpVn5lOUX4Ne6niqdS7MmGC8mY0pOBaORwpjNePRUS7t73XcXhm/WIg2KLpA517peccn+w5gLC+0P/EZhltX/3ARq9s3IKqhCMns+0Ngi8T1fCOEjhPjNInl9VAhRnVsEHyDXkkcLIcR+i7+jQoh6QogGljz/a5EMXyaE6C+E2CWEOGOR+K4PjAWmWNJ2BcKxiOJJhWPXc/4uYYGU2sj4KgJ19jK+AYO60GLTAhp+NgWXctErIagzaxRJc7+s0r93WACXU9UyxN5h/nZ27R/ry7htC+gz7WE2zFL8pf9+gcZ92yG0GvyigglvHo2PAwnhmpbMrmkyrhQT5u1e8T3U240Mg/rtxae7NWb9iUv0WxjLuNX7mNqnuZ2fTWdSaRLqi4tOa7fPI8yfAhu56YLUHDwq1UNAszp4hAdwaZO93LRX7WAGb5zHgNWvEtKxsd1+v9AAclKsdZCbmo2/A7np3iMGMH/rxzwwdQTLZ//Hbn+7gZ1JOpGgEsMDSx2n2NZxNoGhVddxn4f6cmizUscJvyfS9o52uLi54u3vQ/OuLVUCg+V4hvlzpZIkt2elMgpqVgeviAAuOJDkDmldn39tms+/Yt9k6ytL1L0fwD3cnyJbyezUHNwrXWu+zevgHhFIeqxab+nyiSTCB7RHaDV41A7Gr2U0HhHqtNqQIEzp1pdSjRmZaEPU56mrHYm+TiSh//k3oUs+wq2L+iahRrlBekA1xV/+DEgI0RHHktlTgQaWXgZCCD1wr5TSIIQIQZFC+MmBy8ZCiCMowccVRdsH4FngXSnlKovMt0BRTG0MPAicQpEZL5FSdhVCDEWREx8mhPgCZZjvA8uxLAC2CSF2AjHAEilluXrYHZb8AVZKKedfuxAcbKt0A5Ibu5+sH7YjS42EjOhH/Q+e5+SDswgdNYDc3w6pAli1cLDq+YFlsRxYFkvze7vSY/wQfnxhMYe/2UpQg1o8sW4el5OzuHjoLGajfeOsccnsGsbRoVZWb95wMpl7mkfxWMf6xCXnMH39YVY/3guNxTA+y8C/t55k0QOd7Z05cgh2ktkdZw9nhwPJ7MKMPFZ3nEhJ7hUCW9Sl938n8cMdUymz6dE4lsy2P7Hf/reB3/63gU73dGfw+GH854WPK/ZFNIzkganDeW/EXAeHX/067nlfL+q3bMD0B8vr+DANWzVk/vdvcznnMqcPnsLs4HnENWW/haDbrOH8NtmxJHfGkXOs7DMV/wYR9H7/KZI2x6l6SY7rQKr2t5gzgkMT7Ef+k1ZswbthBL02zqPwUhbZBxxfC1c/ARBaLbqoWqQ/ORltaDChn39A6kNjkFdqdmV2wDkJwQFVSWbHVLITwFtCiO4oaqdRQoggoLLezmmboPUoynDf3cAuYLoQog6wRkoZb2ns8RbhJIQQv6OI64HyLGmaowOWUn4hhPgFRWDvPuBJIURry+7N5ZpEjhBCPAk8CfCyb2uGeEQrPR6bXoVLeGDFZINyjDYyvhnLN1H71REAeLdrjHenpoSNHIDG0w2h12EqKObiG19V2BvScvANV8sQG9KrlCni+NrdDJo3GliMNJmJmWv1NXrNLHIS7ZeXqWnJ7Jom1NuNNIP1xzzdUFwxxFbO90eTWGgJLq1qBVBiNJNXWEqApyvphiImf7+fuYPaEOXvWIKhMDUHT5s7Zs/wAArTrXLNei83/JpEMmC1VTL7ziWT+XX0ArKPJlBSqrSB7GOJGBIz8KkXRvbRhIr0uWnZBERY68A/PLBiWM0R+9btZMS8J6z2YQGMW/wSX0z+iMykdDv77NQsgiJs6ziQnAwHkuLdWzFs3INMf3Caqo5Xf/wNqz/+BoBJH75ISoJ9HV9JzcGrkiS3bRm5eLkR0DiSe7+xSnIP+u9kfn58AZm2ZRGfgrGwhIDGkartRSk5uNtKZocHUGQjma3zcsO7cRTd1yhCg67BvnT68kX2jnyXvLgEjs+yXgs91s2mIEF9LZgystCGWnvvupBgTJnqm0NjRialx06CyYQpJQ3jhYvoa0dS+vtpu/K44dziAehmDMFVV3PiMZSH/m0tASYLtby3I9ZikdKWUv4PJViUALFCiHKJ7coy3rYS31UGZCllspTyv1LKwSjl1rQ6JyGl/ExK2V5K2X6Ih/Is5cqReNyiw3G1SHIH3tud3Jj9qnS2ktz+/TpQZJlAED/uAw53eIrDnZ4mac6XZK3eogo+AMlx5wmIDsPPInPcbHBnzlSSIQ6oa13vq1Hv1hVBRufmgt5deSZUr3tzzEazavJCOTUtmV3TNAv3Iym3gOS8QspMZjaeTKFngzCVTbiPO3svKENQ57MNlBpN+Hu4kF9cxvjV+3j+9ia0ibQf8ion68h5fKLD8LLUQ/S9nbkYY1X4LDMUsbLFM6zuPInVnSeReehcRfBxDfBGaJRLxat2MN7RoRiS1KqcCXHxhNYNJygyBK1eR6fB3TgSq25HITZy0y17tyXDUs/uPh5MXPIK3729nPiDjn8Iz9pJit/O/krS8dHN6vHMm8/xxpi5dpLi3raS4k3tJcXBIite10ZW/J7OKhXUUkMRS1o9w1ddJ/FV10mkHz5XEXy8o4IRWuUnzKtWIH71wzFcVK/RlnfkHF71wvCwSGZHDulCWoz1WjAaivil2VPEdJhATIcJ5B6Krwg+WncXtJbno8G3N0caTXaTF0p/P4U+qhbaiDDQ6fDodwdF29TS7kVbduLaXrlf1fj6oKsdiTE51WGZ32ikyVztz83gZvSAqpLMNqCWtfYFMqSURiFEXxR10mvRHTgHIISoJ6WMB/4thGgItASqe5utOhYhxABgk+VYIgB/i68/9+DCZCbx1S9o8vVMhFZDxspfKTpzkcgp/6Ig7hy5MfsJGzMI/34dkEYzxjwD5yZ9VG330mTml5lLeXTZywithiPfbCXzbDK9Jg8l5WgCZzYdosPIfkR3b465zERxfgE/TlaGIDyDfHh02ctIKTGk5fLDJMcidDUtmX0trlfyW6fRMLVPc575dg9mKbm3RRQNgrxZuP0Ut4X50athGJPvaMacjXEsP3AeBLw2qDVCCFYdSiApr4DPdp/ls93KrKlPH+hMgKerKg9pMrNn+pf0/VqRzI5ftZW8M8m0fnEo2XEJXLyK3HRY5ya0fnEo0mRCmiS7py2hNE89ZGM2mflq5hdMXjYdjVbDjm9+I+XsJYZMeojEY+c4sukAd44cyG3dWmIyGim4XMAXLyjt6M7HBhJSJ4zBzw9j8PPDAHhvxFwMleSsP5/xKbP+95oiKb5qExfPJPHw5EeJP3aW/bH7GPnqaNw83JiySJn7k5mSyZtj5imS4t8po9GFhkLen/CewzqWJjPbZ3zJ4K8USe5TFlnxDi8MJfNoAolXKaPwDo1o++xgzEYT0izZ9upSim1GDsr9H31lKV1XKJLcF1ZswXA6mSYvDSPvyHnSYqr27xrkQ5cVU8EsKUrL5eB4B9eCyUzOOx8R8tFboNVQsPYXys5fwPepUZSePE3Rtt0U796PW+f2hH/zX6TZRN6Hn2G+rJRzyOcfoK8bhXB3J2L9SnLmvkvxHvup5H+aW7wH9JcoojqQ865KMnsVyiyz9cACYB1KkDoE9EKZnZZG1dOwS4DnpJT7hRDTgYdR5MJTgEeAIBQZ8PIhuwpZcIuv1VLK1kKIJsC3KJLiz6EEyAFAMcoo/ltSyhWVZcGvxZ6I+2u0sGP07tc2ug6OYqhR/+BcDbs61PRq2LnmkmsbXQd9pW+N+geIKKvZO/q2kfZDljea2gd+vW6F0suj+1T7N8d3yaZ/piKqlHJ2pe9vA287sHuo0qZOlW0s+Fns4wGHv7pSynnAvEqb84DWNjbDbf6PL98npTwFtLBJp+5TW9NswvoMyYkTJ05uLW7xHpBzJQQnTpw4+adya69F6gxATpw4cfJPRVZn2vhNxBmAnDhx4uSfyq0df5wByIkTJ07+qdzqa8E5A9BfyEVZs7PUDsrL1za6DnJM1V8s9M9S07PUdPc+W6P+282bUKP+AeLln18Drzo0Edd63e760P4Fd+U1PZ3LbLwpq5j9cZw9ICdOnDhxcjNw9oCcOHHixMnNwdkDcuLEiRMnNwNpvLbNzcQZgJw4ceLkH4p09oCcOHHixMlNwRmAnDgi9I6WtJkzAqHVcP7rLZyuQqe+1l0d6frFBDYNmE5uXAJCp6X9e2PxbxGN0Gm48O0OTn201i5dm55teWL2k2i0GmJXxvDdwtWq/feMHUK/h/thMpq4nJPPRy9+QGayspLwyFdG0753e4TQELfjMJ/P+szhsXXs1YEJc55Do9Hw04qfWf7JStX+h54cxt0PD8JkNJGXk8ebk98hPdm6orOHlwdfbVnCtg07+GC6/WKrO89n8PavxzFLyX0ta/N454aq/an5hcxYfwRDSRlmKXn+9qb0qB/K7sRMPtx6kjKTGb1Ww6Ret9Gxjr0Y2rWY/sYCtu3cR4C/Hz98dVWl+Crxur0tEbOeAI2G3FWxZH6qrge/oXcSPm00ZenKEv7Zy9aTuyoGz84tCJ8xtsLOtX4kF8e/Q37sHlX6hj1bMmjmY2i0Gg6u2sy2Rep21OHRO+k0oi/SbKa0oIQfpn1BZnwyGp2W+956gvBmddHotBxZs51tC+3bUXTPltw5S2mnR1duYe8ix+200aAODFk0gWV3zyDtWAJufl4M+fR5wlrW4/jqbWyauazKMorq1ZKuryl5nFqxhSOfOM4j+q4O9Fs8ge8GzSDLRnLBKyKQBze/xYEFazi6+Ge7dCF3tKTF3MdAqyFp+WbOVnGthd/dkY5fTGRr/1fJi0tA6LW0fmcsfq2ikWbJsRnLyN510i6de9f2BLz0LGg0XPn+Fy4vWWVn49HvdvyeegyQlJ45T9Y0ZTHe0E/ewLVlU4oPHyfj+RlVltGfxdkDqgGEEP9F0fzJkFLay1Ra7XoBpVLKXZbvs4EngPI12zdIKacKIbYAL0op7ZahtSixzkWRYNAD/5ZSLq7KV7VOQCNo+8Yotj30JoWpOfT5ZS4pVejUNxzbn+yD8RXbIgd3QuOiJ6b3VLTuLvTf+jZJ3++i8JJVuVKj0fDUvGeY9eh0slOzeXfd++yL3cvFsxcrbBJOnGPyXZMoLS5hwPCBjHplNO889zZN2jWhafumTOinCNW++d3bNO/cguN71CKwGo2Gya8/z6SHXyIzNZPPf17IzpjdJJ69UGFz5ng8Ywc+Q0lxCUMeG8wz059k9jPW5fnGThnNkT2OZcVNZsmbm47x6YOdCfV259Fl2+nZIIz6QdYpyJ/vOku/JhE82KYu57IMjFu9l1/qh+Lv7sK/7+9IiLcb8Zn5PPPtXmKf7VutqrFlyKC+PDL0Hl6Z++4fTguARkPEnKdJGDEDY1o29X9cQP6mvZTEX1SZXV6/nZRZasG1gj3HiL9LmdKt9fWi0ZbPMGxXyxkIjWDwnNEsGf4m+WnZPL12HidjD5EZb21HR3/cxf7lvwLQpE9bBs4YzrKRb9F8UCe0Lno+HjAVvZsLz296h6Nrd5Fn046ERtBn7ki+eXQ+hrQcHls7h/hNB8k+q15U3sXTjXaj+pNyyNpOTSVlbH93NcGNIwlqHFllEQmNoNu8kax/ZD4FqTncv34OiTEHyauUh97TjRaj+5Nuk0c5XWY/StJmx+0IjaDlm6PZ9eCbFKVm03PDPNKquNbqjelPzsGzFdvqDu8NwOY7puIS5EOX5S+zdcB0teCcRkPAtPGkP/0yxvQsIpZ/TOHW3ZSdT7L6rl0L38cfJm3URMyGK2j8/Sr2Xf7yW4SbK97D7qqyjK6HWz0A/U0ms9uxFGV16mvRC+haadv7UsrWls9VA4ZFSfUzYLCUshXQBtjyZ3zZEtCmPlcS0ylIykSWmbj44x5qOdCpb/byME5/8hOmklLrRinRebgitBq0bi6YS40qlUyAhq0bkZaYSnpSOsYyI9vXbaNjP7Vq57HdxygtVlY9Pn34NIEWcTkpQe/qgk6vQ+eiR6fXkpdlL3LWtE0TkhOTSU1KxVhm5NcfN9O9v7qoD+86QokljxMHTxISblWvaNSiIQHB/uzfptYpKud4ai5Rfp5E+nmi12ro3zSCLfHqlaaFgAKLANqVkrIKQbkmob6EeCv/1w/yptRoovRPKK62b90CX58//86NR6uGlF5IpexiOrLMyOV12/DpW9X6ulXjM6gbV7YcRBarV6mObN2A7Avp5F7MwFRm4ti63TTtp25HJTZtw8XD1ebHU+Li7opGq0Hn5oKp1EiJQd2OwlvXJy8xncsXMzGXmTi5bg8N+tq30+4vDGPfpz9htFEiLSsqIfnAGdU2R4S0rk9+YjqGJCWP+B/3ULeffR4dpgzjyKKf1GqnQN3+7TAkZZJ7xl6zCsC/TQMKEtIpTMpAlplI/mE3YQ6utSYvP0D8wp8w2/j3blSLzO3HASjNyqcsvwC/1vVU6VybN8Z4MQVjchoYjRRs3IJHL/V14H3/QAyr1mI2KFIR5lyrOGTxvsPIwsKrFdF1Ic3V/9wM/pYBSEq5DVBJMwohnhdC/C6EOCqEWCmEqAs8DUwSQhwRQvSojm8hxBUhxBwhxF6U1bh1QLYl3xIp5XXLGLqHBVCYbFVNLEzNwT3MX2Xj17wOHhGBpG5S3/Ve+mkfxsISBsd9wl0H/s3pT9dTVkknJjAskKwUqzBXdmoWgaGBVEXfh/pxcLMSCE4fOsWxXUdZcmAZSw8s4/DWQ1yKv2SXJjgsiAybPDJTMwkKq3qY666HB7JnsyJmJoRg3MynWTjPscwyQMaVYsK8rS/uhnq7kWFQyxA83a0x609cot/CWMat3sfUPvad4U1nUmkS6ouLTltlXjWFLiyQslRrj6IsLRt9mH09+AzoSoNfPqT2wqnow+3L0O/uHuSt22afLtSfyzbS7PmpOfiE2gvkdRrRl8lb36f/1EdYP1sZCjv+8z5Ki0p4ed9Cpuz6kB2fr6fosrodeYX5Y0i1XmaG1By8K7XTkGZ18I4I4NxvR/gzeIT7c8Umj4K0HDzD1XkENquDZ0QASb+q89C5u9L62bs5sGBNlf7dwv0psimjotQc3MLVZeTbvA7uEYGkx6qvtcsnkggb0B6h1eBROxi/ltG4R6jTakOCMKZZrwNjehbaEHUd6utEoq9Ti7ClHxC+7EPcu7av8nhvNNIkqv25GfwtA1AVTAXaSClbAk9LKRNR5LnLeynbLXblAemIEMKRgpkncFxK2ckS6NYCF4QQK4QQjwohbMvsWr4QQjwphDgghDiwqTDess3eTlbSqW/12nDiZi+3swtoUx9pNrOu9Th+7jiJxk8NwrN2JV28a/m3oed9vWjQsgHfL/4OgLA64UQ1iGJMp1E83nEkLbq24raOzRycmANnVeTR7/4+NGnViBWLFHnm+0bew57f9qkCWHVcVS63DSeTuad5FDHP9uXjYR2Zvv4wZpuE8VkG/r31JNP7tawynxrFQUVXrgfDr/s43WMM8QOf58qOI0S+O1G1Xxfsj1vjuhi2ORBOq4Z/gL3/i2VBz0lsnL+CXuMV6arIVvWRJjNvdXqO93pMpNvYQfhHhajdO6hklXsh6D1jOJvnfW1/bNXEUR5UyqPr7OHsnmOfR/sX7ufo5xswFlatXyQcX2wq/83njOD4a1/ZmSWt2EJxSjY9N86j+ZwR5Bw4a7+457X8A2i16GrXIm3sC2ROfYPAWZPReDuWcb/RSLOo9udm8Ld8BlQFR4HlQogfgB+uYvd+uTBeFZiA78q/SCnHCiFaAH2AF4G+wKhq+kJK+RnKMB7fhj8qQenxeNSy3gl7hAdQnG7tluu83PBtEkWvNdMBcAv2pdvSF9g56j1q39eVtM1HkUYTJdn5ZO0/g3+rehQk2fZ4sgmKsAalwPAgcjJUHUYAWnVvxQPjHuLVB6ditAxldRnQhdOHT1NcqPQ2Dm05QOO2Tfh93wlV2szULEJs8ggODyYrPZvKtOvRlhHPP8L4oZMpK1WGN5q1u41WnVowZOQ9uHu6o9frKCooYvGbX1SkC/V2I81mSCjdUFwxxFbO90eTWPiAMrTYqlYAJUYzeYWlBHi6km4oYvL3+5k7qA1R/n/NxV4ZY2qWqkejDwvEmK6uB1OeVeQvZ2UMYS+PUu33vas7+TG7wcEQYn5aDr4R1nbkEx6AIcN+uLScY+t2c8+8xwFoeW9Xzm6Nw2w0UZCdT9LBM9RqGU3uReskEUNaDt42vQXv8ACupFv9u3i5EdQ4kodXvgqAZ7Av9/9nMmvGLCDtmHWSwNUoSM3ByyYPz7AACtLUefg3juSeb5U83IN9GfDfyWx4fAEhbRpQ766OdH71X7j4eCClxFRSxomlsRXpi1JycLcpI/fwAIpt/Ou83PBuHEX3NcoEANdgXzp9+WKFLPfxWdbA1GPdbAoS1MPApvRMdGHW60AXGoQpM7uSTRYlx06C0YQxJY2yxEvoatei9MSZapXR9eB8BvTXcRfwCdAOOCiE+LPBtVhKqbrapZTHpJTvowSfodd3mJB75Dxe0WF4RCk69VH3diZlo1qnfm2zp/m540R+7jiR7EPx7Bz1HrlxCRQmZxHS7TYAtO6uBLZriCFe/cD2bNwZwqMjCIkKRafX0WPw7eyL3auyiW5Wj2feHMfrY+ZyOdu6hlxmSibNOzdHo9Wg1Wlp1rkFlyo9NAc4deQUkdG1CI8KQ6fXcee9d7AjRq3b17BZA6bMn8S00TPIy7YG2Lnj32RYx0d4sPOjLJy7mA2rY1XBB6BZuB9JuQUk5xVSZjKz8WQKPRuEqWzCfdzZe0EZ4jqfbaDUaMLfw4X84jLGr97H87c3oU2k/ZDUX0Xh0bO41o1AHxmK0OvwHXw7+Zv2qWx0wdbhJp8+HSk5py5rv3tuJ2+t/fAbQHLcOQLrhuEfGYxWr6XF4C6cilU/Uwusay2zRr3bkJ2o/IBeTsmmXlelZ6t3dyWqTQMyz6nbUWrcefyjw/CNCkaj19J0cGfibSSySw1FfNzmGRZ3n8Ti7pNIOXzuDwUfgIy48/hGh+FtyaPBvZ25UCmPZS2f4esuk/i6yyQyDp9jw+MLyDqawNqhcyu2H/vPRg5/tFYVfADyjpzDs14YHrWVa63WkC6kxaivtQ3NniK2wwRiO0wg91B8RfDRurug9VBk1oNvb47ZaLKbvFBy4jS62rXQRYSBTodn/14Ubt2tsincvBO3Dq0A0Pj5oK9TC+Ol1GqX0fUgpaj252bwj+gBWYbFoqSUm4UQO1Dkt70AA+BzHX69gPZSyi2WTa2BC1WnqB7SZObwK0u5fcXLCK2GhJVbyT+TTLMpQ8mJSyD1Kjr18Uti6fDBU/Tb8hZCCBJWbuXySfWPltlk5rMZnzL7f3PQaDX8uiqWi2eSeGTyo8QfO8u+2H2MfvVx3D3ceGmRMnciKyWT18fMZdf6nbTo2pIPYz4BJIe2HGJ/pR9NAJPJzPvTP+K9r99Co9GwftUvJJ65wJgXR3Eq7jQ7Y3fz7Iwncfd0Z87imQCkJ2cwbXT1pprqNBqm9mnOM9/uwSwl97aIokGQNwu3n+K2MD96NQxj8h3NmLMxjuUHzoOA1wa1RgjBqkMJJOUV8Nnus3y2W5nV9OkDnQnwdK1W3uVMmTWf/YePkpeXz51DhvPsmBEMHexwpNUxJjMpsz4letlryjTsbzdRcjaJkEmPUnTsLIZN+wgcNRifPp2QJhOmPAOXXvx3RXJ9rRD04cEU7D3u0L3ZZOanmUsZuWyqMg37my1knE3mzknDSD52nlObDtFpZD/qd2uO2Wik6HIB372wCIC9y2K4/52nGR/zNkLAoW+3kX5K3Y6kycymmV/ywLKXEFoNx77ZSvbZZLpPHkra0QTiN1XdTgGe2vE+Lt7uaPU6GvZrzzcj5tvNoJMmMztmfMmg5S8hNBpOr9pK7plk2r84lMy4BFUw+jNIk5mjryyly4qpCK2GpBVbMJxOpslLw8g7cp60q1xrLkE+dF0xFWmWFKflcmj8Insjk5mc+R8TuuhNZRr2jxspO3cBv2dGUvL7GYq27qZo1wHcurQj4rsvwGwm9/3PMV9Wer5h/12Avm4UwsOdyI1fkzV7AcW77Sbj/vnzv8V78Az9UgAAIABJREFUQKKqZwO3MkKIFSgz3IKAdJRp0iMAX5SnE19JKecLIRoBq1FexxoP3AlcqTxsZjsNWwhxRUrpZdnuDawC6gNFQAEwwWI325Gvq1E+BFdTfKX/+6+GHTOnTY36r+nVsE91qPnVsFfV8GrYPrJmB0Z8//iExD9MWA0LsbUKq/r55Y2i7pHY6+6WJLW/s9q/ObUP/HrV/IQQA4B/A1rgCynlfAc2DwKzUZ7kxUkpH7maz79lD0hK+bCDzXZTqqSUZwDbJ9DbK9tY7HrZ/O9l878BGFRFmtnVO1onTpw4uTncqMkFQggtyiOOvsAlYL8QYq2U8ncbm4bANKCblDJXCBHi2JuVv2UAcuLEiRMn1+YGzm7rCMRLKc8DCCFWAvcCv9vYPAF8IqXMBZBSZth5qcQ/aRKCEydOnDixQcrqf65BLcD2IeElyzZbGgGNhBA7hRB7LEN2V8XZA3LixImTfyh/pAckhHgSeNJm02eW10igijf/Kn3XAQ1Rns9HAtuFEM2llHmVE9omcOLEiRMn/0D+yPRq23cWHXAJiLL5HgmkOLDZI6UsAxKEEKdRAtL+qvJ0BqC/kDb+Wdc2ug5ey67ZWXCN3K75TPG6WTUz7dpG10G7eTU7S63J/n9f2+g6eW7ImBr17/fEH1+v7o/wwzT798puNIWamn2vJaDT3+PphenGLbGzH2gohIgGkoF/obzuYssPwMPAUiFEEMqQ3PmrOXUGICdOnDj5h3KjXjCVUhqFEOOAjSjTsP8rpTwhhJgDHJBSrrXs6yeE+B1lRZkpUkr75VFscAYgJ06cOPmHciPXeJNS/gz8XGnbTJv/JTDZ8qkWzgDkxIkTJ/9QbvV1BpwByIkTJ07+odysVa6rizMAOXHixMk/FJP51p4s4QxANwmP7u0JmvY0aLXkr/6FvC++Ue33HtKXoBfHYsxQnuFdXr6W/O82ABA4eQwePTsCkLvoa65s2HrVvLrd0Zmp8yah1Wr4bvla/vPR/1T7H3vqYYY+eg8mk4mc7FxmTHyd1EvXno3WpmdbHp81Fo1Wy6aVMXy/6DvV/sFj76XPv/piMprJz7nMJ1M+JDNZWUNrxNSRtOutCHN9++Eqdv60w85/rV4t6ThnBEKj4eyKLRz7ZJ3D46hzVwfu+GwC6wbOIPtoAl6RQQzZ8jb555UVhzMPxbN76hK7dF63tyVi1hPKQqGrYsn8dLVqv9/QOwmfNpoyi8xE9rL15K6KwbNzC8JnjK2wc60fycXx75Afu+eaZWbL9DcWsG3nPgL8/fjhq0//UNqKvDt1wGfCONBoKfxpPQVfrbCzcevdC6/RIwEwxp8j77V5aEND8X9jDmg0oNNRuHoNhT/al+/Oc+m8HXsUs5Tc16oOj3dtrNqfermQGesOYigpw2yWPH9HM3o0CONYSg5zfy4XkJM83aMpvRtHODyH8F4taTtXqedzK7Zw8mPH9Rx1V0e6fz6BjQOmk3M0gTr3daXps3dX7PdrGsWG/tPJO6FeL7im/WubtcftwacRGi2lO36hdKP6WnZ94Cl0jZXVsHFxRePth2GSsqi+x/Ovo41ugjH+BEWfzORG4xyC+4MIIUKB94HOQC5QCrwtpfy+kl1d4CcpZfNK2+cA26SUm66RTxvgEDBASrnxhp1AddBoCJ7+HMljp2FMzyJq1UcUbN5D2bkklZnhl21kvf6JapvH7R1xva0BF+9/BuGip9aX71KwfT+ywLGsr0ajYfr8F3niwedJS8lg1cYlbN64nfNnEitsTh4/zUP9R1FcVMJDI+/nhZnjePHJ6dc4BQ1PzH2K1x6dSXZaNm+vfY/9m/Zx6ax1im3CifNMuXsypcWl9B8+kMemjeK9ce/Qrnd76jWvz+SBE9C76Jn7zRsc2nKQIhv5aKERdHp9JDEPz6cwNYe7f55DUsxBLldaTVnn6UbTx/uTeSheXXYX0lnb79WrnQARc54mYcQMjGnZ1P9xAfmb9lJSSXri8vrtpMxSLzNYsOcY8Xcp07m1vl402vIZhu1qNc3qMGRQXx4Zeg+vzK32erZ25+AzeQI5k6Zgysgk6ItPKdmxC2Oi9QdSG1kLr+GPkP3seKThCho/PwBM2dlkPT0OysoQ7m4ELVtC8Y5dmLOtk5ZMZsmbG+P49OFuhPq48+iSzfRsGE79YOsC85/vPE2/prV4sF09zmXmM+6b3fzSIIwGwT58/XgvdBoNmVeKefCLX7m9YRg6jfqOXGgE7d4YxeZ/vUlRag79fp5L8sZD5J9Vyx7oPN1oNKY/WQet9Xzh+11c+F6RAPFtEsXtSybbBYea9o/Q4P7wcxR8MA2Zm4XntI8wHt2DOdV6LZd8u5hyyTz9HfegjWpg3RfzLcLFFX2Pu6gJzDdJZqG63FL9M6HIF/6AEkDqSSnbocw3j6xkV2XglFLOvFbwsfAwsMPy1+GxVFI/vWG4tWhMWVIKxktpUGbkyi9b8OrdpVppXRrUpmj/UTCZkUUllJ4+j2ePqiV+W7S9jaSES1y6kIKxzMgvP8TSe8DtKpv9Ow9RXKRcInEHjxMafu33fRq0bkhqYirpF9MxlhnZsW47Hfuq3x85vvsYpcWlAJw5fJpAizhbZMMoTuw9jtlkpqSohMSTibTp2VaVNqhNfQyJ6VxJysRcZiLhxz3U7t/O7jjavjSM44t+wlRcds1jtsWjVUNKL6RSdjEdWWbk8rpt+PT94++/+AzqxpUtB5HFVatyVkX71i3w9fnzK1vrmzbBdCkFU0oqGI0UbfoN1+7dVDYeg++mYM0PSMMVAMx5lpfSjUYos5SZ3gXh4L2Z4yk5RPl7EunviV6rof9tkWw5q9axEUCBRczwSklZhWigu15XEWxKjSbHyqcoCr9XEtMpsNRz0o97iHRQzy1fGsbJhT9hKil16KfOkC5c+GGX3faa9q+Nbow5IwWZlQYmI2UHtqBrVfW1rO9wB2X7t1R8N506giyuuVXmb3U9oFsqAAG9gVIpZcV4hJTygpTyIyHEKCHEt0KIdUBMVQ6EEEuFEMOEEAOFEN/YbO9lSVse6IahKJv2E0K4WbbXFUKcFEIsROkdRQkh+gkhdgshDlnyL5dqmCmE2C+EOC6E+Ew41P51jDY0kDJbHfk0ex15AK9+3Yj6fhFh70+vUF0sOXUejx4dEG6uaPx8cO/YSqXIWJmQsGDSUqxrAqanZBByFfv7HxnM9t92V7m/nMCwQLJTrS/WZqdmERAWWKX9nQ/15dAWRQgs8fcE2vZqh4ubC97+3jTv0kKl4ArgEeZPQYpVPbQgNQePMH+VTUCzOniEB3Bp0xEq41U7mMEb5zFg9auEdGxst18XFkiZzfGXpWWjd3D8PgO60uCXD6m9cKpK3bQcv7t7kLfOsWBcTaMNDsKUYa1bc2Ym2mD1MeqiItFFRRG48CMCF3+Ca6cOFfs0IcEELf2C0DWruLJ8par3A5BhKCbMx73ie6i3OxmGYpXN07c3Zf3xi/T76BfGfbObqTby58eSc7j/s00M+/xXpg9sbdf7AfAIC6AwxZpvYWoO7uHqevZvXgePiEBSNlXdy6x9T2cu/GDfbmvav/ALxJxrvZZlbhYaP/t2AiACQtAEhWI6Zd9ea4obuBZcjXCrBaBmKD/8VdEFGCml7F0NX7FAZyFEuR7zQyjaPgDdgAQp5TlgC2rJhcbAMillGxT9n+lAHyllW+AA1jnuH0spO1iGAN2Bu3GAEOJJIcQBIcSBlbmXyjc6sFS3gILNe0jsM5KL9z1D4Z7DhLzxIgBFuw5RuH0/kV+/T9i70yiOO4l0INdsk/81crJy99ABNGvdlCWffFWFhcqzg1Nw7Pn2+3rRoEUDfli8BoC47Uc4uPkAb655m8kfTeHMoVOYKp+DozKS6v0dZw/nwJyv7cwKM/JY3XEi6/pPZ/9ry+n5ybPovdzVRo7KpdLxG37dx+keY4gf+DxXdhwh8t2Jqv26YH/cGtfFsO36RNP+NA7LqFIdaLXoomqRPX4iebPn4vvyFISXckmYMzLJGjWWjIeG4z6gHxp/9Q+zo9qsnOOGExe5p2VtYsYP5OMHuzB97UHMlmNoUSuANU/2YfnoXvxn1xlKHLVTh5eCTc5C0Gb2cA6/ttyBoUJgm/qYikq5fPrSX++/WkukKeg79MJ4aMdfqhJnlqLan5vBrRaAVAghPhFCxAkhytcSipVS5lw1kQUppRHYAAy2DNndBfxo2f0wsNLy/0rUw3AXpJTlT5M7A7cBO4UQR4CRQB3LvjuEEHuFEMdQem7NqjiOz6SU7aWU7f/lr4wkmtKy0NvqyIcFYcpQ332aLxsqhkjyv/0F12YNK/blLl7BxfufJWXsNEBQlqQez7YlPTWDsAjrkFpoRAiZafZiWp1v78CTE0cx/rEplJVeezgrOy2rYkgNIDA8iJx0+6pp2a0Vw8Y9wJtj52G0DNUAfPfxt7wwaCKvDZ8JQpCaqH62U5iag2eEVU7bMzyAwvTciu96Lzf8mkQyYPWrDNvzPsFt63PnkskEtozGXGqkJFcZcso+loghMQOfemo5b2NqlqpHow8LxFjp+E15BqTlmHNWxuDevIFqv+9d3cmP2Q1XuQGoSUwZmWhDrHWrCQ7GlKVuR6bMTIq37wSTCVNqGsaki+giVSPamLOzMSYk4tKqhWp7qLcbafnW4aF0QxHB3m4qm+/jLtCvqbIocqvIQEpMJvIK1cNY9YJ8cNdric/MtzuHwtQcPCKsPU+P8ACK0qxrVyr1HEXv76YzeO8HBLVtQI+lLxDQMrrCpva9jofH/gr/Mi8Ljb/1Whb+QZjzHL/8r2/fk7J9WxzuqylMZk21PzeDWy0AnQAqHgZIKZ9DUTEtr+GCP+hvFfAgSoDYL6U0WISVhgIzhRCJwEfAQIv6aeU8BErQa2353CalHGMZslsIDJNStgA+B9RX5lUoPn4afZ1a6GqFgl6H18BeFGxWz6DSBtn8+N7RmbLzloeaGg0aX+VQXRpF49I4msKdB6mK44dPUrteFLVqh6PT6xg4pC+bN6p1+Zo0b8Ssd15m3GNTyMnKrcKTmvi4s4RHRxASFYpOr6P74B7sj92rsoluVo+n33yWN8fM47LNOnUajQYvP+Uc6jSpS90mdTmyTT38kXXkPD7RYXhFBaPRa4m+tzMXbeSTywxFrGzxDKs7T2J150lkHjrHr6MXkH00AdcA74pnGl61g/GODsWQpJYmKTx6Fte6EegjQxF6Hb6Dbye/kvS4LtjaI/Dp05GSc+oJCn733E7e2psz/AZQduoU2qhaaMPDQKfDvU9vSnaqfyhLtu/Apa2iMit8fdBFRWJMSUUTHAQuLsp2by9cWjbHmKQ+v2YR/iTlXiE5r4Ayk5mNv1+iZ8NwlU24jwd7E5UbmvNZ+ZQazfh7uJCcV4DRrNzpp1wu5ELOFSJ8PezOIefIebyjw/C01HPteztzKcbanssMRaxp/jTrOk1kXaeJZB2KZ/uo98g5mqAYCEHtuztx4UfHw8Y17d+UeBpNSC1EYChodejb98IYZz8bUhMaifDwwnT+dwdeag75Bz43g1ttFtxvwBtCiGeklOUC7PattvpsAf6DIpRUPvzWB0Uqtn+5kRDiS2AI9oqpe4BPhBANpJTxQggPlAkR5b9mWZZnQsNQpL+rh8lM5uufEPH5GwiNhvzvYyiNv0DAuMcoPnGGws178BtxLx53dAGjCdNlA+mvvKccq05L5FfK/+YrhaS//BaYqu7Sm0wm3pj2LotX/hutVsP3K37i3OkEnnvpCU7EnWLLxu28MGs8Hp4eLPjidQBSk9MZ/9iUq56C2WTmi5mLmblsNhqthl+/2cTFsxf51+RHOHc0nv2b9vHYK6Nw83DnxYUvK4WVksmbY19Hq9fy+uo3ASgyFPHBxAWYK52DNJnZM/1L+n79EkKjIX7VVvLOJNP6xaFkxyVwMbbqYa+wzk1o/eJQpMmENEl2T1tCaV6lexeTmZRZnxK97DVlGva3myg5m0TIpEcpOnYWw6Z9BI4ajE+fTkiTCVOegUsvWhca1dcKQR8eTMHe41ctp6sxZdZ89h8+Sl5ePncOGc6zY0YwdHD/aye0OYf8BR8SsOBt0GgoWv8LxoREvMaMpuzUaUp27qJk735cOnQg6H9LwGwmf+GnyPx89O3b4TPumQpXV1Z8g/F8gsq9TqNhar9WPLNyJ2Yz3NuqDg2CfVi49XduC/enV6NwJt/ZnDm/HGb5vnhA8NrdbRFCcPhiNv/dfQadRoNGwLT+rfD3cLU7BWkyc+DVpfT6+mWEVsP5lVvJP5NMiylDyYlLIDnm6sObIZ2bUJiaQ0GSY4nsmvaP2Uzxyk/wmKBcy6U7YzCnXsB18GOYLpzBeFQJRvoOvSg7YP+6hMeL76EJi0S4uuM1/yuKlr2P6feqbyj/KLf6LDhRedz7ZiOECEeZht0JyETpkXyK8pylvZRynMWuLnAWSLdJPgllqO0nKeVqi93HKJMNQqSUhUKIpShLhldMdBBC3AM8Y/mopnYLIXoDbwHlV890KeVaIcQ8lBl6iShCTReuJdMdf1v/Gi3sIf+A1bDvMfpc2+g6aOdSs2X0V6yGneVcDfumc9fgml3ZHsBn8cbrjh47w4ZV+zenW9rqvzxa3Wo9IKSUqSg/7I5YamOXCOgd2Hxbyd84YJzN91EO8lwLrLV8bV5p329ABwdppqNMUHDixImTW5K/brrDn+OWC0BOnDhx4uTGIKt4/+pWwRmAnDhx4uQfivEWfwbkDEBOnDhx8g/F2QNyUkFevvu1ja6DV7WO38C+YZRBfg1LHW/TF1/b6DqIl39+6Ztq0X46z0WmXtvuOgj64T816v9Ym0k16r+xFk6bvGo0jwv6mm2n5zfYz+i70bS+AT6cz4Cc/GOo6eDzT6Cmg88/gZoOPk6sOHtATpw4ceLkpuDsATlx4sSJk5uCydkDcuLEiRMnN4NbXJHbGYCcOHHi5J+K2dkDcuLEiRMnN4Nba6E1e5wB6Cbh06sNtV8bC1oNWStiSftkjWp/4AO9iZw+krI0RSIgY+l6slYoQq/tLnxH0SlldezS5EziH3/Dzn94r5a0nTsCodFwbsUWTn68zuFxRN3Vke6fT2DjgOnkHE2gzn1dafqsVdrIr2kUG/pPt5ciBqJ6taTrayMQWg2nVmzhyCeO84i+qwP9Fk/gu0EzyDpqXfDSKyKQBze/xYEFazi6+Ge7dM17tuaRmaMRWg3bV/3Kz4t+UO3v9Wg/eo/oj9lspqSgmC+nLSYl/hK3dW/JsJcfRafXYSwz8s0b/+PUbvtFQxv2bMmgmY+h0Wo4uGoz2xapj7/Do3fSaURfpNlMaUEJP0z7gsz4ZDQ6Lfe99QThzeqi0Wk5smY72xautfMP4NqpAz4TxoFGS+FP6yn4aoWdjVvvXniNHgmAMf4cea/NQxsaiv8bc0CjAZ2OwtVrKPzRcflWxfQ3FrBt5z4C/P344atPr53AAT692hA5+wnQasheEUv6wu9U+wMe6E2tV0dRlqZIEGQu/ZnslbEAtElcQ9Eppd2UpmRx/vHXHeZR0201umdL+swagUarIW7lFvYscuy/8aAO3LdoAkvvnkHasQTc/Ly479PnCW9Zj2OrtxE7c5nDdN4921Jr1liEVkv2yhgyFlUqo2G9iXhltLWMlq0nx1JG+oggot4aj0tEEEjJ+VFzKL2UYZfHn8U5CeEGI4QwAcdsNg2xrAtXlX0iyiKmWUKIK1JKL8tCpieB01hUhYHRUsrTV/FTF+gqpfza8n0UNouj/iE0GmrPe4ozj8yiLDWbpuvfIS9mH8Vn1YJXuet2kDT9c7vk5uJSfu9f9bsaQiNo98YoNv/rTYpSc+j381ySNx4i/6xaN0jn6UajMf3JOhhfse3C97u48L2ypL9vkyhuXzLZYfARGkG3eSNZ/8h8ClJzuH/9HBJjDpJ3Vq3ro/d0o8Xo/qQfirfz0WX2oyRtjqviHDQMnzOW94bPIScth5lr53Mk9gAp8dYy2vPjdrYsV8RxW/dpz0MzRvL+yNe5kmvgwzHzycvIpVajKCYvm84LnZ+yO/7Bc0azZPib5Kdl8/TaeZyMPURmvLWMjv64i/3LfwWgSZ+2DJwxnGUj36L5oE5oXfR8PGAqejcXnt/0DkfX7iLvUqUFKjUafCZPIGfSFEwZmQR98SklO3ZhTLSWpzayFl7DHyH72fFIwxU0fn4AmLKzyXp6HJSVIdzdCFq2hOIdu+xUS6/GkEF9eWToPbwy991qp6l8/FHznuKspZ02/uldLsfuo/isejHR3HU7uDTjM7vk5uJSTg24+jtFNd1WhUbQb+5IVj46H0NaDqPWzuHspoNkV2qnLp5utB/Vn2SbdmoqKWP7u6sJahxJcGO1hpJtGUXOfYpzj86kLC2bRmvf4/KmfZRULqOfdpA8c7Fd8joLJpH28bdc2XEEjYcb0nxjQ4a5+kLNN4VbTQ+oOhTZ6PO0vlrwuQbnLOlbAV8Cr1zDvi7wyJ/MS4Vn64aUJKZSmpSOLDOS8+MO/PrduBWIA9rU50piOgVJmZjLTCT9uIfI/u3s7Fq+NIyTC3/CVFLqwAvUGVK1EFdI6/rkJ6ZjsOQR/+Me6vazz6PDlGEcWfQTphK1yF3d/u0wJGWSe8axmF691g3IuJBG5sUMTGVG9q7bSet+6jVhi69YxdJcPVwrxhuSTiSQl6HoGiWfuYje1QWdi/peK7J1A7IvpJN7MQNTmYlj63bTtNLxl9j4d/FwtVHSlLi4u6LRatC5uWAqNVJiKKIy+qZNMF1KwZSSCkYjRZt+w7V7N5WNx+C7KVjzA9KgCOiZ8yxiaUZjhSAhepcKfaM/QvvWLfD1+fMv3irtNK2ineau3Y5vv45/2p8jarqthreuT25iOpcvKv5/X7eHhn3t/fd4YRh7PlW307KiEi4dOGPXdm3xKL+WL1rKaN12fPtW71p2bRgFOi1XdigS3ebCYmSx4/P7s5j+wOdm8HcMQHYIIUZZZBfKv/8khOj1B1z4ALmWtHWFENuFEIcsn64Wm/lADyHEESFE+W1dhBBigxDirBDi7epm5hIeQGmq9W65NC0bl/AAOzu/gV24LfYD6i1+SaXeqXF1oen6d2my9i38+ts3do+wAApTrHfKhak5uIer5Zb9m9fBIyKQlE2HKyevoPY9nbnwg2MhLo9wf66kWhVEC9Jy8KyUR2CzOnhGBJD06xHVdp27K62fvZsDC9TDjrb4hQaQk2Ito9zUbPxD7cuo94gBzN/6MQ9MHcHy2fYrBLQb2JmkEwkqNVYAn1B/LtuUUX5qDj4O/Hca0ZfJW9+n/9RHWD9bGYI5/vM+SotKeHnfQqbs+pAdn6+n6LK9VqI2OAhThnU4xZyZiTZYvVqFLioSXVQUgQs/InDxJ7h2sgZZTUgwQUu/IHTNKq4sX/mHej83An1YIKU2dVCWmo0+LNDOzn9gF5rG/JvoT1+2a6eN179H4x/fxtdBO4Wab6veYf4YbNqpITUH7zC1/9BmdfCJCODcb0cqJ78m+rBAylJtyyjLYRn5DexC4w0fUneRtYzcoiMw5RdQd/E0Gv38ARGvjFKGXG8gZlH9z83g7xiA3C1B4IgQ4vvr8FPf4uMcMBlYYNmeAfSVUrYFHgI+tGyfCmy39Jret2xrbbFpATwkhIiqnIkQ4kkhxAEhxIE1BYnlW+0OprIsU17sfo51eZLf+07EsD2O6A+er9h3tNNYTt71IufHLSBq9hhc66jlph3L1NtkIARtZg/n8GvLHRgqBLapj6molMunLzncLxxlYnsOQtB19nB2z/nazqz9C/dz9PMNGAtLqsxfOBg6cKRd9dv/NjC15zi+nf8Vg8cPU+2LaBjJA1OH8+Ur9kMfVNP/3v/FsqDnJDbOX0Gv8UMAiGxVH2ky81an53ivx0S6jR2Ef5QDrSRHwx+V89Bq0UXVInv8RPJmz8X35SkIL08AzBmZZI0aS8ZDw3Ef0A+Nv7+9v5rkWu0IuBy7n+Ndn+BkvwkYdsRR9/0JFfuOdx7L6bteIGH8e0TOGoNL5XZanTyuu61eu53eOWM4v82zb6fV49p1fHnTfn7vNpbTA57HsCOO2gsmKjt0Wrw63EbKvP9yZvBkXGqHEfDAnX/yOBxjRlT7czP4OwYg2yG4+67DT/kQXH1gIlA+iK0HPhdCHEPRFrrtKj5+lVJellIWA78DdSobSCk/k1K2l1K2v9+zLgClqdm42NwpuoQFVkw2KMeUZ0Ba7tozv47Fo0X9in1l6crwUmlSOobdx/FoHq1KW5iag0eE9S7MIzyAorS8iu96Lzf8mkTR+7vpDN77AUFtG9Bj6QsEtLT6qX1v1cNvAAWpOXjZ9No8wwIoSLPKebt4ueHfOJJ7vn2VR3a/T0ib+gz472SCWkYT0qYBnV/9F4/sfp8WY/rTZvw9NBvVV+U/Ny2bgAhrGfmHB1YMqzli37qdtOlr7T34hwUwbvFLfDH5IzKT0u3s89Ny8LUpI5/wAAxX8X9s3W6a9m0PQMt7u3J2axxmo4mC7HySDp6hVstouzSmjEy0IdbApAkOxpSl7sWYMjMp3r4TTCZMqWkYky6ii1Q/bzBnZ2NMSMSlVYsqj68mKEvNVh6OW9CHB1KWXnU7zfo6plI7VWxLk9K5suc4Hs3q2eVR023VkJaDt0079Q4PwJBurWdXLzeCGkfyyMpXeWbH+0S0qc/Q/0wmrIV9fTqiLC1L1evThwddtYyyV8Tg0Vwpo7LUbIpOnKf0YjqYzFzeuAf35vZldD3c6pLcf8cA5Agj6nNx+4Pp1wK3W/6fhKKy2gpoD7hcJZ3tLbyJak7qKIg7i1t0OC5RIQi9joB7u5MXu09low+x3u369etAseXhu9bXE2F5nqHz98arQxOKzqgfeOYcOY93dBieUcFo9Fpq39uZSzFWmd8yQxFrmj/Nuk5ZHPqPAAAgAElEQVQTWddpIlmH4tk+6j1yymeoCUHtuztx4UfHw28AGXHn8Y0Ow9uSR4N7O3PBRia71FDEspbP8HWXSXzdZRIZh8+x4fEFZB1NYO3QuRXbj/1nI4c/WsuJpbEq/wlx8YTWDScoMgStXkenwd04ErtfZRNS13pH3bJ3WzIS0wBw9/Fg4pJX+O7t5cQfdDyvJDnuHIF1w/CPDEar19JicBdOxaqlkANt/Dfq3YZsi//LKdnU69oMAL27K1FtGpB5Tv1QG6Ds1Cm0UbXQhoeBTod7n96U7FT/UJZs34FL2zYACF8fdFGRGFNS0QQHgYvS9IS3Fy4tm2NM+muVRAvizuJa19pO/e/pweVK7VRn0059+3V02E61/t54tm9qN3kBar6tpsadJyA6DF+L/9sGdybepp2WGIr4sM0zLOo+iUXdJ5Fy+BzfjVlA2rEEh/4qUxh3FtfoCFyiQpUyGtyD/Ni9VZdRX2sZFcadRevrhTZAUQH26trSbvLC9XKrD8H97WbBVUEi8KwQQgPUAv7ok9LuwDnL/77AJSmlWQgxEtBathuAG7OUsslM0ozPabR8Fmi0ZK/aRPGZi0S8+DAFcfFcjt1PyON34de3I9Jkwph3hcRJykigW4NI6rz1LJjNoNGQ9skau9lz0mTmwKtL6fX1ywithvMrt5J/JpkWU4aSE5dAcswhR0dVQUjnJhSm5lCQlFmljTSZ2THjSwYtfwmh0XB61VZyzyTT/sWhZMYlqILRn8FsMvPVzC+YvGw6Gq2GHd/8RsrZSwyZ9BCJx85xZNMB7hw5kNu6tcRkNFJwuYAvXvgIgDsfG0hInTAGPz+Mwc8rw3LvjZiLITtf5f+nmUsZuWyqMg37my1knE3mzknDSD52nlObDtFpZD/qd2uO2Wik6HIB372wCIC9y2K4/52nGR/zNkLAoW+3kX7KwQ+HyUz+gg8JWPA2aDQUrf8FY0IiXmNG/5+98w6Pqmj/9z276QTSSSGh9xJC74JIEykiiCIgzddKBxWkiICAvq9iQcFKUbpKFyFUpXdCr6EkbHpCetnd+f1xTpLdZANBCPDld+7r2uvKOWfmmTkl+5yZefb5kHP+All795F18DAOTZrg/ctCMJtJ/nYBMjkZ+8aNKDP8rTxTqctXYbxavC/FXN79cA6Hj4eRlJTMM88P4O1hA+ndvXPxDZjM3JzyPVV/nYbQ64hfuZ3MizfxH/cK6WGXuR16iLJDuuGmPqempFSujVUkyZ2qBlF+zltIs0ToBNHf/G7TAZX0sypNZrZOXcxLS95D6HWErdpN3KVI2oztjSEsnMvb7mz/rT1zcSjtjN7ejmqdGrNy4BzrCDqTmYip31F5iXKNElZtI/PSTfzGKtcoedshfAZ3p0zHpmA0Ybydwo3xXyh1zWYiP15I1WUzQUDGqSvEL996x/7cK497GLawNe/9OJMbSl1gnwB+RVmTOQ34AtOklLuKGYadDQyXUh4UQlQDfgfSgZ3ACLWOPfAX4I0iDZ6IRRi2EGIj8D8p5a6i+n4k8PkSvdiXzKVK0vxDyYZ90K5k5RgC7jigvX8eRjbs/+tyDA8jG3ZJyzF0Ifnuhe6TkOvr7/skfgocUOzvnGERvz70cdD/uRFQQeej7pNA/yLKVyxYVw3dtinOI6W8BARb7Jqo7s8BCq4QLrKo1w0NDQ2Nx4jHfQT0f84BaWhoaGgUD80BaWhoaGg8EuTjnQhBc0AaGhoaTyraCEgjj/2iZBdfx8TtLFH71dzLlah9gJo635K1L+41Qv/ecP/Pg0upVBQlHSRQ7/jcuxe6D5Y1nlSi9gHSSji5THqWfYnaf1A8qhQ7xUVzQBoaGhpPKJognYaGhobGI+Fxn4J7UjIhaGhoaGgUwHwPn7shhOgihLgghLgshJhwh3J9hBBSCNH4bjY1B6ShoaHxhPKgcsEJIfTAN8CzKPkx+wkhCuXJFEKUBkYCBwses4XmgDQ0NDSeUB5gLrimwGUp5VUpZTawAuhpo9wM4FOgWClNtDWgR0T5dsE8NU2Rsz67fBdHv7UtE1ylaxO6fjeKlc9NISYsHN+Qyjw9ZxigZPs/OHcNV/86AkDnTu34/PPp6HU6fl64nE//+42VLQcHBxYt/JKGDeqRkJBIv/5vcf16BPb29sz/9hMaNQrGbJaMHTuV3X8ryR3t7e356suZtG3bEjt0fDF7PqEblWi71k8354OPx6HT6/jt13X8+LW1ZHHj5g2YOHMM1WtXZdzrk9m6cUfesXFThtO2gyLONv/zn9i8bluhc2/QtiHDpv0HnV7HthWh/PHtb1bHe7zWkw79OmEymkhOSGbe+C+JjVRygg2cOIjG7ZXs2Ku+WsHeDXsK2a/UNphnPlTuQdiKXRwsQqq5etcmPD9/FEsspJqfXzASv+DKnP7tb7YVIdUMsPdKNJ+GhmGWkl71KzC0ZQ2r44bb6UzZcJSUrBzMZsnIp+vQpqofp24lMOPPXH0ayZttatG+RkAh+w9DMvtOPAjZ7xpt69NTlUY/uHInO+dby5u36N+BlgM7YjabyU7L5LeJPxKtKtf61yxP71nDcHJ1QZrNfNlzMsYCAnK129anryrtvnfldrbOX2d1vE3/jrS1kHZfOvE7oiyUcT0CvJgaOpdNX6xm2w+FnxH3p0OoNH0o6HXELNtO5DxrlRifvk9TcepAslVdIsPCzcQs245joA81fnoXodMh7O0w/Pwn0UsebC64BxgFVw6wTOYXAViFfAohGgBBUsqNQojxxTFaLAckhPACtqubfijnlZv9r6nqES3LewJ9pZQL1O2qKDLaFwBHlOHZa1JKa5Wwf4kQYhNQRkrZxmLfr8BvUsq192CnK/ARStLRTJR8ce9KKW2L4uTXswPipJTuxWpHJ2g3cxBrX5lDqiGBlzZO52roURJtyFnXH9qZKAuZ4PjzEax8bgrSZMalrDv9tnxMeOgxkJKvvpxJl679iIgwcGD/n2zYuJVz5y7l1R06pB+JibepWbs1ffv2YPasSbzS/y1eG6YIvTZo2AEfHy82bviV5i26IqXkg4kjiY2Np3adNlT3CMTNQ8ncq9PpmPLJewx7cTjRt2JYtXUxO7f8w5WL+Qkzb0VGMXHkdIa+PcDqvNp2aEXt4Br0aj8AB0d7lqz9jr+37yctNV/UTafT8frMN5nWfwrxhng+3fA5h0IPEmGR0PLqmauMf24s2ZlZdB7wLK9+MITP3vmURu0bU7luFcZ0GYm9gz0zV8/m2M6jZFgonAqdoMOMQaxSpZpfXT+dy0VINTca3JlbNqSafWoE4l2UVDNgMktmbznJgn6t8C3jTP+FO2lbzZ8qPmXyyvyw9wKdapWjb6PKXIlNZviq/Wyu6kdVnzIsG9oOO52O2NRM+v64naeq+WFnKVj2ECSz78b9yn4LnaDX9CF8P2AWt6PiGbX+Y86GHs1zMADH1u1l/1LlBaV2h0Z0nzKQHwfNQafX0W/uOywf+w2GczdwcXfFlGMsZP/l6cP4asBMEqPimbB+NmGhR6wczOF1e/hnqeKUgzs0os+UQcwbNCvv+ItTBnNmVxFieDodlWf9hzMvTSfbEE/w5k9I2HqYjIvWXxlx6/YRPulHq33Z0Ymc6v4BMtuIzsWJkF1zSdhyOE9u5UFgvgehBSHE68DrFru+l1LmPjg2lZss6uqAucDge+lfsabgpJTxuRo8wAJgroUmjy0NWU/gzQL7Lqj16wGVgN730tGiUJ1jPcBXCFH+PuzUB74ABkgpawINgJXY0PhRHc6/xjekCknXoklWZYgvrj9AZRty1s3H9+HY/I1Wb3TGzGykSVkytHO0z3sEfEOqcOXKNcLDb5CTk8OqVevoUSDzcY/unfjll9UA/P77Jto/3RqAWrWqs2OnMkKIjY3ndlIyjRvVB2DwoJeZ84mSZVpKSVLCbQCCG9bhRngEEddvkZNj5M81W2nf5Smr9m7dNHDx7GXMBXTuq9SoxOF9xzGZTGSkZ3LhzCXatG9hVaZaSDUM1wxE34jGmGNkz4a/aVpAtvz0/lNkZyqKGBePX8DLX9GVCaoWxJkDpzGbzGRlZHHtbDgN2llfX3/1HuRKNZ/bcICqNqSaW4/rw6EF1vcgJyOLyCMXC71pF+T0rQSCPEoR6FEKe72OzrUD2XXJOlmpANJUrZjUrBx8XJXfKTnb2+U5m2yjyaYA4MOQzL4b9yv7XT6kKvHXo0hQpdFPbNhPnU7Wa9dFSaNXbxOM4fwNDOduAJCelIo0W3/hVgypSuz1KOJU+0c27KP+HaTdHVycrATl6ndqQtyNaAyXbL+DujaoSsa1KLLUexC3bg+enZvYLFsQmWPM0wnSOdr9K9n1u3EvQQiW2mXqx/KtJQKwFNwMBCzf1koDdYHcBNDNgfV3C0S47zUgIcR7QojT6meEunsOUENVHJ1jWV4d9RxGGdIhhHhNCPGHKqMdLoR4SwjxrhDiuBBinxDCXS03RghxVghxUh3d5NIHWIviLF4q0L3Oqrz2RSHEs6qdI0KIvHkQIcQe1flMAGZIKS+o/ZRSyrVSyr0W5T4WQvwNDBdCVBFCHBRCHAam3cs1K+XnQeqtfNGqVEMCrgVkgr3rVMA1wJNr2wvLBPuGVOGVbXPoFzqbnR8sRJrMlPLz4GZE/vMQEWkgIMBagTKgnF9eGZPJxO3byXh5eRAWdpYe3Tuj1+upWDGIhg3rERgUgJub8qY+fdp7HDr4F3N/nI2XjyLuVdbPh6jIfKG3aEMMvv4+xTr/82cu0eaZFjg5O+Lu6UbT1o3wK2etKOrp50WchRx0vCEeL9/CUse5dHipI8d2Kjoy4Wev0fDpRjg4OVLaowx1Wwbj7W8the1aDKnmsnUqUPpfSjUDxKRk4lcmP+etb2lnYlKsp8bffKoWm07fpNPXmxm+aj8TOuXnwT0VmcAL32+jzw/bmfxsiPXoh4cjmV3SuPl6kGQhyZ1kiMfNt7Dya8uBHZmw+wu6TXiFtdMWA+BT2R+k5D9LJjB64yzavdG9UD13X08SLewnGuJxtyG93nZgZ6bv/opeE/qzctpCABycHen0Zk82fbm6yP47+nmSHZl/D7INCTjYuAdezzWn/vbPqfHDeBwsBPgcAryov/1zGh39nsh5ax/o6AceqCDdYaCaEKKSEMIBeBlFR01pRxHm9JZSVlQTQB8Aekgpj9zJ6H05ICFEU5Qs1E2BFiiaPMEoX+YX1BHShAJ1nIEmwBaL3XVQnEdz4BMgUUrZADgK5M7fvAeESCnrA8Mt6vYDlquffgW6GAS0BboD3wshHFEcVV+1L4GAl5TypNqHu4nYlJFSPiWl/AL4GvhSStmE/OnIYmFbbtqqAG0+HMCeGbZlgqNPXGFZhwms6jaVxu90R+9oXywJ66LaXbhoBZERBg4e2Mznn33E/v1HMBqN2NnpCQoKYO/+wzRt1oUTR07x3rSRxTuHO7Bv10H+3raPZZt+4rPvZnLiyClMRuvZ6uJKcgO07dWOKsFVWfvdHwCc/Oc4x3YcZc6aTxk7bzwXjp7HbCpg/26y6ELQfsoAdv5rqWbb/9QFW/3rzE16BJdn64hnmde3BZPXH8WsdqReOU/+eL0DS4e046d9F8kqcI0eimR2SVPM52jfL6HMaTuaTXOW0WGEIoSs0+uo1KQGS0d9wzd9plG3c2OqqkKB+eaL9xzt/mULU9uOZO2cpXQdoUzOdBvTl+0/bSLrDtLxxZFdTww9zNGmb3LymbEk/RNGtS9H5B3LvhXPyWfGcqzFO/j0bYe9t1vRbf0LHlQYtjpwGI7yvX0OWCWlPCOEmC6E6PFv+3e/I6A2wO9SynQpZQrKSKR1EWVrCCFOAPEo0RRnLI7tkFKmSSmjgVQgd6XvFFBR/fsM8KsQoj+QAyCEKAeUBw5IKc8CeiFETQu7q6SUZnVUcxOoBqwCXlSPv6RuWyGEKKuO3i4JIUZbHFph8XcLFGcG8EsR54wQ4nV11HVkb6qyHpNqSMA1IP8tzNXfk7RoazlrrxqBvLBqEoP2zcWvQRWe+3ksZQvIPidevkVOehZeNQJJNSQQFJi/SB1Yzh+DwVqKOjLCkFdGr9fj5laGhIRETCYT496dRuMmnXih91Dc3d24fDmc+PhE0tLSWbt2MwBb1m+jdj3l8kYbYvArl582x9e/LDFRxffD332xkBfaD2DYiyMQCK5ftV63iDfE4W0hB+3l70VCTEJBMwS3rk+f4X2ZPWwmxuz8+f/f5q1i7LOj+Kj/VIQQ3Aq3XtuxJdWcWuAeeNcIpN+KSbyhSjW/cA9SzQC+pZ2ISs6f3olOycCntHUqoDUnr9OplpLiqH6gF1kmE0np1rPalb3L4Gyv53KstQbNw5DMLmluRyXgbjEicPf3IvkO0ugnNuynjiqNfjsqgSsHz5GemEJOZjbnd54gsIA8fWJUPB4W9j38vbh9B/tHNuyjvirtXimkKi9M7M/MPfNoP7QrXd7pRdtXrae1swzxOJTLvwcO/p5kF7gHxsTUvHsQ/es2SgUXvs450YlkXLhJmWa1iuzbv+FBKqJKKf+UUlaXUlaRUn6s7psqpVxvo2y7u41+4P4d0L1MWuauAVUF2qoL/rlYvmKYLbbN5AdKdEZZf2oKHFHj0l8CvIBwdd6xPMrQMJeCrzpSSnkdSFVj2F8i34mcARqqhWLUvv4EWCZwS7O0ZcN+ISznVVu5VgMg+uRV3Cv6UUaVCa7eo7kSSKCSnZLBj/XfYnHLMSxuOYao41fYNPRzYsLCKRPkg9Art610OS/cq/iTfDOW6JNXqVq1EhUrBmFvb0/fvj3ZsNE6ombDxq0MHKj43t69n2Pnrr0AODs74eKiTBV1eKYNRqMxL3hh46ZQ2rVtCUDzNk24rAYZnDp+lgqVgyhXPgB7ezu69urEzi3/3O1yAEqAgbuH8qZXvXZVatSuyt5d1j8buHTyEv6VAigb5IudvR2tuz/F4QJy0JXqVOat2e8wa9gMbsfftrJf2l1Zl6hQsyIVa1XkxN/Wi8iGk1fxsJBqrlVAqjk7JYN5Dd7iu9Zj+E6Vav7jHqSaAeoEeHAjMZXIpDRyTGa2nI2gbTV/qzL+ZVw4eE1x3Ffjksk2mvFwcSAyKQ2junZ263Y61xNSCXBzsar7MCSzS5qbJ6/gXdEPT1UaPaR7C84UkEb3tpBGr9W+AXGqNPqF3WH41yyPvZMDOr2Oys1qEX0p0qru9ZNXKFvRHy/VfuPuLQkLtf5e9LGwX7d9Q2KuKet0n/X9kMmthzO59XB2/Pwnf32zht1LtljVTT1xGedK/jiq98C7Z2sStljbty+bH5vk2bkxGWofHfw90TkpAol6t1KUblKTDBvS7veDCVnsz6PgfsOw/wa+E0L8F0W6uifKl3qR8tVSyltCiIkoQm9/FqcR1dkESil3CCH2oEz7uaBMuXWQUh5Wy1UDNpK/JvOiul5UDWU6LjckbKXavqM6cgIldn2VEOJQ7jqQ2oatIAtQ5jj7ooyKbIrhFYU0mdk9ZTE9fn0PnV7H2ZW7SbgYSbNxvYkJC7dyRgXxb1Kdbm93x2w0Ic2S3ZMWkZmYCsCo0ZP5c9My9Dodixav5OzZi0z7cDxHjp5k48ZQfl64gsWLvuL82T0kJibxyoC3AShb1ps/Ny3DbDZzKzKKQUNG5rU38YOPWbzwKz77bBppiWlMGjUdUNaQZk74Lz+u/AqdXscfyzZw+cJVRrz/OqdPnGPnln+oG1KLrxd9Shm3MjzdqQ0j3nud7k+9jJ29Hb+s/w6AtJQ03ntnKqYCU2Rmk5kfpizgw18+QqfXsX3lNm5evEG/sf25fOoSh0MPMWjSEJxcnHh3vjLLG3srltnDZqK31/Px78rSY3pKOnNHfYbZZD3JIE1mtk1dzIuqVPOpVbuJvxRJ67G9iSqGVPMbBaSaVxWUagbsdDomdKrPWyv2YjZDz/oVqOpThm93n6W2vwftqvsz9pm6TN98nKWHLgOCj7o1RAjB8Zvx/Lz/InY6HToBEzvXx8PF0boTD0Ey+27cr+y32WRmzdRF/GfJRIRex+FVu4i+FEHnMX24eSqcs9uO0mpQJ6q1qodJlUZfoUqjZySn8fePfzJq/ccgJed2nuDczuOF7K+Y+jMjlkxCp9exb9VODJci6DamLzdOXSFs21HaDepCzVb1MBlNpN9OZfG4b2x11TYmM1c/+JHay6cg9DqiV+wg4+JNgt59mdSTl0ncegT/157Ds1MTpNGEMSmVy6PnAeBcLZCKHw5WpuyE4NaC9aSfv1H8tovB456K554luYUQ04BUKeX/1O33gFfVw99JKb9W969E+cXsJuBHlJDoEPWYQJHOfg1l7aWulHK0eixC3U4SQryGElnxPrADxanpgMXAH8AuoLy0OAkhRBgwBBgDxKCsN5UFRkspN6tlAlCm5KbmDiXV/d1RnJcrEAdcV8tcVh3fcCnlCbVsVWApyihwDfD+3cKwvw4qvjzuv2FM9BOQDdupZLNhtxAPdo69ICOmFx2W/aA4N/lcidov6WzYE5+AbNgDs0o+z3RLw+/3HRb3fsV+xf7O+eTa8sdfkltKOa3A9qcoo4eC5QpGpIVYHJMojgdgf4F6gRZ/WwbOt7LRnaCCO6SUuWFEAwoesyhzC2XEVnD/BvLXnwoea11g+zLWP8SaXVR7GhoaGo+CRzOxVny0TAgaGhoaTyiP+xSc5oA0NDQ0nlAeVXBBcdEckIaGhsYTijYC0tDQ0NB4JEhtBKSRy3PuMSVqv4mpZNOpHLRzuXuh+8S+hP9f9CX8Srh24sP4LY3r3YvcB8tKOEpt9pF7z7p9rxiP/VWi9pNnr7x7occAbQSkoaGhofFIuJds2I8CzQFpaGhoPKE83u5Hc0AaGhoaTyzGx9wFaQ5IQ0ND4wlFC0LQ0NDQ0HgkaEEIGnfFuVVjvN5/C6HXkfzHX9z+qXCETanOT+Hx1kCQkuyLV4l5f44NS/m4tWtAxRlDETodMcu3ccuGTn35Ka+SHaWkjo9auJnYZdvyjutdnam/+ysS/jrItQJSwrlUaBtM22kDEXodZ1bs4si3NrMYUbVrE55bMIrl3aYQExZO+TZ1aTnhJfT2dphyjOz5eDkR+84WqhfULpjW0wYqCVuX7+J4EfYrd21Cl+9Gsfq5KcSGhVM2pDLt5gxTDgo4PHcN4X8Vzgwf1C6Ylh8p/T+/fBcnvrFtv9JzTej03Sh+7zqFuLD8bNiuAV703fkJRz7/g7DvbOfV9W8XTMMZAxE6HVeW7+LcPNttBD3XlNY/jGJLl8kkhIVToVdLar3dLe+4e60g/uo8maQz1x+q/Rpt69Nz6qvo9DoOrtzJzvnWmfdb9O9Ay4EdMZvNZKdl8tvEH/PktP1rlqf3rGE4ubogzWa+7Dn5riqyBZk863P+3nsITw931v664J7q5rL37DU+/X03ZrOkV4s6DC2giGpISGbKr6GkZGRhNpsZ2aMVbepUIsdk4qNl2zl/MwaT2Uy3prUY1qmw2qlDk6aUHj4C9DoyNm0ifXlhDSnHdk/jOmgwIMm5coXkmTPyjgkXF7wWLSFrzz+kfPXlvzrHotBGQBYIIXxRdMObA4komaY/lVKuuWPFkuvPs8AMoBRKUtGNUsrxD7UTOh3ek4ZjeH0Cxqg4yq34mvSd+8m5mp8V1658AO7DXubWq2MwJ6ei87xjzlPQ6ag06z+ce/kjsg3x1P3zUxK3HCajgKxw/Pq9RTqXwPf6kXzgjM1jAEInaDdzEGv6zyHVkMDLG6ZzNfQoCQUyQtuXciJkSGcMxy7n7ctISGHD0M9Ii07Cq3ogz//6Hj81HVnI/lMzB7HhFcV+n43TuRZ6lEQb9oOHdibKwn7C+QhWPzcFaTLjUtadvls+5lrosTwp81z7rWYOYtMrc0gzJPDCpulc23qUJBv26w3pTLSF/VxaTOvPjZ0n73iNGs0azM6XZ5NhSKDTnzOI3HKM5AKSAXalnKg+rDNxR/PbuL5mH9fX7APArWYQTy0cW8g5PAz7vaYP4fsBs7gdFc+o9R9zNvRonoMBOLZuL/uXKi8utTs0ovuUgfw4aA46vY5+c99h+dhvMJy7gYu7K6YcI/fK81078krvHnww43/3XBfAZDYze/UuFrzTC193V/r/dwVt61Wmin++RtAPWw7TqUE1+rYJ5oohnuEL1rH5o0qEHr9EjtHEbx8MICM7hxc+/oUujWpQzqtMfgM6HaVHjSbp3XGYYmPxXPAdWfv2Yrqefy315cpR6pX+JIx4B5mainC3/v91HTqM7LCin6P74XEfAd23JHdxUTNgrwX+llJWllI2QtHuKVb6YFWS4UH2py4wDxggpayFknX76j3UfyDO27FeDXJu3MIYEQVGI2mbd1Pq6ZZWZcr07kryivWYkxXZBXNC0h1tujaoSuY1Q55Offy6PXh0blrsPpWqVxl7H3du7y76n8I3pAq3r0WTfCMWc46JixsOULlTo0LlWozvw9EFGzFZvPnGnrlOWrRyDvEXI9A72qN3sL6cZQvYv7z+AJVs2G86vg/H51vbN2Zm5zkbvaO9zVCgsiFVSL4WTUqu/XUHqGjDfpN3+3CigH2Aip0bkXIjlsSLkYXq5OLZoAqp16JJU9u4se4AgZ0LtxH8Xh/OfbsRU5Zt5Y8Kz7fg+tp9D91++ZCqxF+PIuFmDKYckyIG16mxVZms1HzBPQcXxzw10OptgjGcv4HhnPIilZ6UijTf+9t445B6uJWxqexSLE5fjybI241Abzfs7fR0blSdXaes/82FgLRM5dqkZmbj46b8zkogyMjOwWgyk5VjxF6vx1XV78nFvmYtTLciMRkMYDSSuWMHjq2sNTmdu3UnY+0aZKry/yuT8v9/7apXR+fhQfbhw//6HO+EWcpifx4FD80BAe2BbCll3jhaSnldSvm1EKKiEOIfIcQx9dMSQAjRTgixU9ASBlEAACAASURBVAixDEUdFSHEWiHEUSHEGSHE67m2hBDDhBAXhRC7hBA/CCHmqft9hBC/CyEOq5/crNrvAR9LKc+rfTFKKb9V63QXQhwUQhwXQmxTR24IIaYJIb4XQmwFlggh6gghDqnqqWGqHtE9YVfWG6OFkqgxOha9r7WmvH3FQOwrBBKwZC4Bv36Jc6vGBc1Y4eDnRfat+LztbEM8Dhbqn7l4dm1BvW2fU+37d/N16oWgwoeDuTFj8R3bcPXzIOVWvvJjqiEBV18PqzI+dSpQ2t+T8O0nirRTtWsTYs9cx5Rt/XZcys+D1AL2S/lZ2/euUwHXAE+u27BfNqQKL2+bw8uhs9n9wUKr0Q+Ai78HqYZ8+2lRCZTyt7bvVacCpQI8uVHAvp2zIyFvd+PI538UeV4ALn6epFvch3RDAs4F2vCoWwGXAC9ubTtesHoe5Xs05/ra/YX2l7R9N18PkizsJxnicStwjwFaDuzIhN1f0G3CK6ydpjw3PpX9QUr+s2QCozfOot0b3YtsvySJSUrFzyPfgfm6uxKTlGpV5s1nm7Pp8Hk6TfmJ4fPXMaFPWwA6NKiKs4M9HSf/SJepP/PqMw1xK2WtaKvz9sYck/8Dc3NsLHpvb6sy+sBA9EFBeHw9D49vvsWhifoyKASl33qblAXzH+QpW/GkC9LdC3WAolS+YoCOUspM9Ut8OZD7LdsURR8od/J9qJQyQQjhDBwWQvwOOAJTUBRNU1C0g3Jf378E5kop9wghyqNomueOeD4roj97gOZSSqlqEr0HjFOPNQJaSykzhBBfA19KKZcKIRywIfGgOsnXAWYG1KKfZ4EBny0FjoJvI3od9hXKcWvoeOx8fQhY/BkRvV7HnJJmo3JRNq03E0MPE7f2H2S2kbIDO1Hli5Gc6/shvoO7kLjjmJUDs91G4Uasui0ET00dwNZx3xVpwrN6OVpNfJm1Az6xYf7u9lt9OIAdY23bjzlxhRUdJuBRNYD2c9/gxs6TVqMYYesiFbDfctoAdo4pbL/xuBcI++EvjOlZhY5Zn4SNfZYnIQQNpg3g4Oiir5FXgyqYMrK5fSGi8MESt3+Xe6Cy75dQ9v0SSoMeLekwohcrxs1Hp9dRqUkNvugxmZyMLN5YNomIU1e5vK/oad2SwNbXasFn66+jF+jRrDavPtOQk+EGJv+yld8mDuD09Wh0OsHWmcNISc9iyBeraV6jPIHebpbG7tqo0OvRlwskcfQodD4+eH71NfFDhuDUsSNZBw9iji2+lP29oq0BFYEQ4hugNco6UAdgnhAiBDAB1S2KHrJwPgAjhRC91L+DUNRO/YDdUsoE1fZqCxsdgNoWD10ZIcTdxvSBwEohhD/gAFi2v15KmTvvsB+YJIQIBP6QUl4qYAcp5ffA9wBX63Uq9DQYo+Ow8/PJ27bz9cEUY60pb4qOIzPsHBhNGCOjyAmPwL58ObLOXLTZ+WxDfP6IBnDw98oLNshrNzH/LTBm6TbKTxoIQOlGNSjdrBZ+g7qgK+WEsLfDlJbJzVm/WtVPNSRQOiB/VOXq70laTGJ+m65OeNUIpM9KJa2Li48b3X8ay4ZhirS4q58n3b4fzdYxC7h9vXCKolRDAq4F7KdHW9v3rBFIz1X59rv+PJY/h35OrEWgQOLlWxjTs/CsEWi1P82QgKvFqLCUnydpUdb2PWoE0mO1Yt/Zx40uP4/lr6GfU7ZBVSo/15Tmk17GoYwLUkpMWTmcWRRqdQ7phgRcLO6Di78nGVH50y/2rk641wyi/e+T89pos2gc/wz+jAS1r+V72p4eexj2b0cl4G5h393fi2SLe1yQExv288LMYXl1rxw8R3piCgDnd54gsG6lh+6AfN1diVL7ABCdlIqPWymrMmv2n+Hbt58HoH4lf7JyjCSlZbD5yAVa1aqAvV6PZ2kXQioHcOZGtJUDMsfGoitbNm9b5+ODKT7Oyr4pNpacs2fBZMIcFYXx5k30gYHY16mDQ71gXHr2RDg7g509MiOD1B++f2Dn/7ivAT1MB3QG6J27IaV8RwjhDRxBUS+NBuqjTAtmWtTLe80XQrRDcSgtpJTpQohdgBO23wVz0anlMyx3CiHOoIxmbC10fA18LqVcr7Y5zVZ/pJTLhBAHgeeALUKI16SUO+7Ql0Jknb6AfYVy2JXzwxgdR6ln2xaKcEvbsQ/XZ58mdV0oOvcy2FcMJCfCUKTN1BOXcVJ16rOjEvDq2ZrL71irXNqX9SBH/TLx6NQkT6f+8vAv8sr49H2aUvWrFHI+ANEnr+JeyY8yQT6kRiVQvXtz/hr5bd7x7JQMvg95K2+798pJ/PPxMmLCwnEo40KPRePY98kqDEcK+WwAYk5exa2iH6WDfEiLSqBqj+aEjrC2v7B+vv2eqyaxb+YyYsPCKR3kQ+qteKTJjGs5L9yr+JNyM7aw/UoW9ns2Z/twa/tLgvPtd189if0zlhEXFs763vkRTI3GvkBOWmYh5wOQcOIqpSv5USrIh4yoBMr3bM6+d/LlnnNSMvij7pt52+1/m8SJ6cvynANCUL5bM7a9MN3mNSpp+zdPXsG7oh+egT7cjk4gpHsLlo6cZ1XGu6IfcdeiAKjVvkHe3xd2h9Huje7YOzlgyjFSuVkt/vlps812SpI65X25EZtEZNxtyrq7suXoRWYN7mJVxt+jNAcv3KRn89pcjUogO8eEh6sz/h6lOXTxJs81qUlmtpFT16Lo3y7Eqm7O+fPoywWi8/PDHBeHU/v23LaIcAPI2rMHp2eeIXPLX4gybtgFBmEy3CL545l5ZZw6d8G+Ro0H6nxAS8VjyQ5glhDiLSll7qRnbnZLNyBCSmkWQgzCxlSWRblE1fnURImmAzgEzBVCeKBMwfVGXTMCtgLDgf8CCCFCVFnt/wJ/CCH2SCkvCiF0KLLdn6vt5K4uDyrqhIQQlYGrUsqv1L+D1fMsPiYzcbPm4bdgFkKvI2XNFnKuXMfjnVfJOnOR9F0HyNh7BOeWjQhc+wOYzcR/9gPm2yl3tHlt0o/UXDYVodcRs2I7GRdvEvjuy6SdvELi1sP4DeuKR6cmSKMZY1IKV8Z8fU/dliYzu6Ys5vlf3kPodZxduZuEi5E0H9ub6FPhhIcWNdsK9Qd1xL2iL01HPk/Tkcqb55oBn5ARn2xl/58pi+n+q2L//MrdJF6MpMm43sSGhXPtDvb9m1Sn4dvdMRtNSLPk70mLyEy0nveXJjN7piym69L3EDodF1T7jcf3JvZkONfvYL+4SJOZI5MW0W7Z+wi9jqsrdpN8MZJ67/Ym4WQ4kVvv3EbZ5jVJNySQdsP2FE1J2zebzKyZuoj/LJmI0Os4vGoX0Zci6DymDzdPhXN221FaDepEtVb1MBmNZNxOY8U45V87IzmNv3/8k1HrPwYpObfzBOd2Fr0OVRTvfjiHw8fDSEpK5pnnB/D2sIH07t652PXt9DomvNiOt75di1lKejavTVV/L77dtJ/a5X1pV68yY3u1Yfry7SzdeRwEfDSgI0IIXnoqmKm/htJbfQHr0aw21cv5WDdgNpHy1Rd4fPo/0OnI3PwnpmvXKDVkKMYL58nat4/sw4dwaNIEr4WLkWYzKQvmI5OTbfT2wfO4T8EJ+RCjH9QprbkoUtaxKKOJBShrQ78D6cBOYISU0lUdfYyXUnZT6zuiRNKVAy4APsA0KeUuda1lPHALOAckSCknqaOsb1DWfexQovDeVO11Az5CcYQS2CSlfFcI0VPtZyRwAGgipWwnhJgGpEop/6fWn4gi/Z0DRAGv5E4D2sLWFNyDJCa+ZLMkPxHZsEvYfpl/Een1uHHUoWQnbrRs2MXDd+fuO83sFIte5bsX+4Fcc2PDfbd3rzzUNSAppQEl9NoWwRZ/T1TL7wJ2WdTPAp4tov4yKeX3anj0GpSRD1LKOOClIvqzEdhoY/86YJ2N/dMKbM8GZhfRHw0NDY1HyuM+Bfcww7BLmmlCiBPAaZSggbWPuD8aGhoajxTzPXweBU9MKp6HnsFAQ0ND4zHncV8DemIckIaGhoaGNY/7FJzmgDQ0NDSeUB5mkNm/QXNAD5HUFMcStR8hnUvUfpSu5GeKm2Xevcz9UNJhPum6kg8kum5fsm2kYSpR+yUdoQZg17DL3QvdB8bM30rU/oPiUaXYKS6aA9LQ0NB4QtGm4DQ0NDQ0HgnaFJyGhoaGxiNBGwFpaGhoaDwStDBsDQ0NDY1HgkmbgtOwhWvbhpSb+h/Q60hYGUrsfOuoGo8+z+A/cQg50YouT/ziTSSs3AqAfYAPgXNGYB/gDVISPuQjciKsJQ18nw4mZPpAhF5H+LJdXJi3wWY/yj3XlBY/jmJ7l8kkngxH2Olp9NlreNSrhLDTcX31Hi58vd5m3eptg+k29VV0eh2HV+5k93zrNpr2f4YWAztiNpvJTstizcQfibkcSUjPVrR547m8cn41yzOv2yQMZ60locs+HUy9Ga8i9DquL93JpSLOIaBbU5r+OJpdnSeRdDIcYa8n5L+v4V6/Epglp6YsIW7fuUL1cu2j13HjDvb9Vfu7bdiXqv14G/YB/NsF03DGQIROx5XluzhXRBtBzzWl9Q+j2NJlMglh4VTo1ZJab3fLO+5eK4i/Ok8uJJtdqW0wHT4ciE6v4+SKXRyYb9t+ja5N6DV/FIu6TSHqVDhO7q70WjAS/+DKnPrtb0KnLrFZr3bb+vSdOgSh17F35Xa2zrfOUNWmf0faDuyM2WwmKy2TpRO/I8pCstsjwIupoXPZ9MVqtv1gu297z17j0993YzZLerWow9BOTayOGxKSmfJrKCkZWZjNZkb2aEWbOpXIMZn4aNl2zt+MwWQ2061pLYYVqHs3Js/6nL/3HsLTw521vy64ewUbODZvgtvo4Qi9jrT1f5L6y/JCZZyfaUvpYYNAQs7lKyR++DH21arg/u5oRKlSSlLTRUvJ2L7rX/WhKLQpOBVVVXQuSgbrRBQdoE+llGseVh9s9GkdUFZK2eKhNqzTUW76m4QPmEJOVDxV139OcuhBsi7ftCqWtPEfbn1YWEws6PMxxMxbReqeE+hcnApLHesEDWYN5p+XZpNuSOCZzTO4tfUYKQXko+1KOVH1tc7EH72cty+wezP0DvaEtp+A3tmBTrs/5eaafaRHWGucCJ2gx/Qh/DRgNslR8byzfibnQo8RY/Hlc3LdPg4t3Q5ArQ4NeW7KABYO+oQT6/ZyYt1eAHxrBPHqD+MKOR90gvqzh7C372wyDPG0+2smUUWcQ+VhnUk4mi/rUHFAewB2Pj0BB+8ytFz6Pru6TLZWU9MJgmcPYZ9qv+192G+x9H12F7SvXqNGswaz8+XZZBgS6PTnDCK3HCP5UuE2qg/rTJzFfbi+Zh/X1yg6PW41g3hq4dhCzkfoBJ1mDGJF/zmkRCUweP10Lm07SvylW1blHEo50XhwZyKP5ds3ZeXwz/9+w7tGID41CogkWth/efowvhowk8SoeCasn01Y6BErB3N43R7+WapIUQR3aESfKYOYN2hW3vEXpwzmzK6is2CbzGZmr97Fgnd64evuSv//rqBtvcpU8c/XIfphy2E6NahG3zbBXDHEM3zBOjZ/VInQ45fIMZr47YMBZGTn8MLHv9ClUQ3KeZUpsr2CPN+1I6/07sEHM/5X7DpW6HS4jxtF3Kh3McXEUvbn+WT+sw/jtfx7pQ8sh+urrxD7xkhkSio6D3cAZGYWCdPnYIqIROftRdmFC8g8eBiZWoTQ5L/gcXdADyUXnFDU4NaiZKKuLKVshJKU1PaTX7h+UfIM99MndxQFVXchRKUiypSIg3YJqUb2dQPZN6OROUaSNvxNmU7NilXXsWoQQq8ndY8iE21Oz0RmWitzejaoQuq1aNJuxCJzTNxcd4CAzo0K2arzfh8ufrMRc1Z2/k4p0bs4IvQ69E4OmLON5KRmFKobFFKV+OvRJN6MwZRj4uSG/dTqZN1GlkU9BxdHmxE59Xu05OT6woJoHg2qkhoeTfqNGGSOiYi1+/GzcQ613n+RS99uxGyhdlq6ejli/zkNQHZcMjnJabiHVC5kP83CfmQR9mu+/yKX/4V9sL4P5hwTN9YdINBGG8Hv9eHctxsxWd4HCyo8b1s0zj+kConXorl9U7F/dsMBqnUsbL/NuD4cWLDRShE2JyOLiCMXrfYVpGJIVWKvRxGn3uMjG/ZRv8AII9PqHjtZOeH6nZoQdyMawyUbaqsqp69HE+TtRqC3G/Z2ejo3qs6uU1etyggBaZnKtUnNzMbHTcn6LhBkZOdgNJnJyjFir9fj6uRQZFu2aBxSD7cyd9OnLBqH2jUxRkRiumUAo5H0bTtweqqlVZlSPZ8j7bd1yBRFEsScqIgGGm9GYIpQnLk5Lh5zYhI6d/d/3RdbSCmL/XkUPKxkpO2BbCll3hhXSnldSvm1EKKiEOIfIcQx9dMSFPE5IcROIcQyVG0fIcRaIcRRIcQZVX4Bdf8wIcRFIcQuIcQPQoh56n4fIcTvQojD6qeVRZ96AxuAFVhk6BZCLBJCfC6E2Al8IoQoJYT4Wa1/XJVqoKh+Fwd7Xy9ybuWPKHIM8dj7ehUq5/ZsS6pt/ory307A3l/RmXesXA5TchoVFkyk2qYv8J84BHTWt9HZz5OMyHxJ7QxDAs5+HlZl3OtWwDnAC8M267fTiI2HMKVn0e3kN3Q98iUXF2wiJ6nwG1kZXw9uW8h2JxsScPP1LFSu+cCOjN89ly4TXmHDtMLTPMHdmtt0QM7+HmRY2M80JODsb23fTT2H6FDrc7h95gb+XRoj9DpcyvvgHlwJlwDruk4F7GcYEnC6B/t+Bew7BxQ+dxc/T9It2kg3JODsb30fPOpWwCXAi1vbih4llO/RnOtr9xfaX9rPgxRDvvpHiiGB0gXus2+dCpQJ8OTKjhNF2i8Kd19PEi36n2iIx93GPW47sDPTd39Frwn9WTltIQAOzo50erMnm75cfcc2YpJS8fPIdwC+7q7EJFlrN735bHM2HT5Ppyk/MXz+Oib0aQtAhwZVcXawp+PkH+ky9WdefaYhbqWc7vk87wedjzemmPzpb1NMHHofa80gu6BA7MoH4v3dV/j8MA/H5oWnCe1r1wR7O0yRtwodux/MyGJ/HgUPawquDormjy1igI5SykwhRDVgOdBYPdYUqGshyT1USpkghHAGDgshfgccgSkoo5kUFEG4XJXTL4G5Uso9QojywBYUXSCAfihaQNHAb1jLKlQHOkgpTUKIWcAOKeVQddR0SAix7S79zkN1lK8DTPGsR5/SFYrQkbd+AJK3HSJp/W5kthHP/l0I+mw0V1+ZjNDrKNWkNpeeG0X2rVgqzHsfjz7PkLjKQpHT1g/lLe0LQf2PBnB4VOHpPc8GVZBmMxtDhuPgVop2a6cQ8/fpwqJlNs7B1lvUgV9COfBLKPV7tKT9iOdZPS5/nj0opAo5GVlEX7Txhny3ayQE9aYP5NiowvP2N5bvonS1ANptmUl6RBzxRy5hNlpncRDFsF/3LvbbqvYTjlxCGm1kiSjGfWgwbQAHRxe+D7l4NaiCKSOb2xdsjSJsnYPlYcEzUwawaXzR9u+ErWtk6x7v/mULu3/ZQpMereg6ojeLx31DtzF92f7TJrLSswqVL6q7RbX719EL9GhWm1efacjJcAOTf9nKbxMHcPp6NDqdYOvMYaSkZzHki9U0r1HeSjK7xCnG/7Kw02MXFEjc22PQl/XBZ8GXRPcfmjfVpvPyxGPqRBJnzClU937RouBsIIT4BmiNsg7UAZgnhAgBTChf/rkcsnA+ACOFEL3Uv4OAaoAfsDtXCE4IsdrCRgegtsUDXUYIURpFgK4qsEdKKYUQRiFEXSnlabXcaillbj6STkAPIURutm0noDyK8F1R/c5DSvk98D1AWEVFHConKk4JIFCx9/ciJ8Zax86UlK94mrB8K/7vD0apG0/G2atk34wG4PbWA7g0qGHlgDIMCTiXyx9ROft7khGdlLdt5+pEmZpBtP1jsnJCPm60XDSOfYM/I6hXS6J2hiGNJrLik4k7fBGP+pULOaDkqATcAvLbKOPvSbIq8W2LsA37eX7mUKt9wd1bcHJ94Td7gIxbCThb2Hfy9yQjKt++nasTpWsE0fqPKQA4+rjRbPF4Dg76H0knwzn9Yb6MeJsN00gLj7qjfWd/TzIfoH1QRjwuFm24+HuSEZV/H+xdnXCvGUT735X74OzjRptF4/hn8Gd5stnle9qefgNIiUqgtMWorbS/JynR+efg6OqEd41AXlkxCYBSPm70/mksvw/7nKhT4YXsFSQxKh4Pi/57+Htx+w73+MiGffSb+R8AKoVUpWHXZrwwsT/OZUohzZKcrGx2L9liVcfX3ZWoxPxnPTopFR+3UlZl1uw/w7dvK8q59Sv5k5VjJCktg81HLtCqVgXs9Xo8S7sQUjmAMzeiH6oDMsfEoi9bNm9bX9YbU5z1eqkpJpbs0+fAZMJkiCLnxk3sggLJOXcB4eKC12ezSf7+Z3LO2A5kuR9M8lEJLRSPhzUFdwZlhAKAlPId4BkURdMxKKOQ+igjCMtJ3Ly5H1UdtQPQQkpZHziO4gzulBhLp5YPUT/lpJQpKAJ1HkC4EOIaUBFroTzLOScB9LawUV5Kee4u/b4j6Scv4VAxAPtAX4S9He7dnyI59JBVGTuf/KmUMh2bknnlZl5dvZsrek9lodW1ZTBZl25Y1U08cRXXSn64BPkg7PUE9WyOYcvRvOPGlAw21HmTzU1Hs7npaBKOXWbf4M9IPBlORmQcZVvVBkDv7IhXo2qkXC48LRBx8greFf3wCPRBb6+nfvcWnAs9alXGq6Jf3t812jcg7lr+l7QQgnpdm3Fyg20HlHTiCq6V/XApr5xD4PMtiNpqfQ6b67zB1iaj2NpkFInHLuc5B72zA3oXJe+ez1N1kUZToeCCpBNXKGVhv5wN+3/VeYPQJqMIvYt9sw37AAknrlK6kh+lgnzQ2esp37M5ERZt5KRk8EfdN9nQbDQbmo0m7thlK+eDEJTv1ozr62xfI8PJq3hW8sNNtV+7e3MuW0iJZ6Vk8FWDt5jfegzzW4/h1vErxXY+ANdPXqFsRX+81HvcuHtLwkKPWJXxsbjHdds3JOaaAYDP+n7I5NbDmdx6ODt+/pO/vllTyPkA1Cnvy43YJCLjbpNjNLHl6EXa1rNeT/P3KM3BC8rzfzUqgewcEx6uzvh7lObQxZtIKcnIyuHUtSgq+XoUaqMkyT53Hrugcuj9/cDODpcO7cn8x/p+Zfy9F8dGIQDo3MpgFxSIKdIAdnZ4fjKd9M1bydyxu0T69yDXgIQQXYQQF4QQl4UQE2wcHyuEOCuECBNCbBdCVLibzYc1AtoBzBJCvCWlnK/uy9V3dgMipJRmIcQgoKiAAzcgUUqZLoSoiRJNB3AImCuE8ECZguuNumaEooo6HPgvgBAiREp5AmX6rYuUcr+6vxIQCky20e4WYIQQYoQ6WmogpTx+D/0ujMnMrakLqLzkI9DrSFy1jaxLN/Ad05+MU5dI3nYI7yHdKdOhGdJkwpSUQsT4L5W6ZjOGj3+m8tKZIAQZp6+QsGKrlXlpMnPig0W0Wf4+Qq/j2ordJF+MpPa7vUk8GY5ha1GzoXB5YShNvniDjrs+QQjBtRW7uX3uZqFyZpOZ9VMXMXTJBIRex5FVu4i5FEmHMX2IPHWVc9uO0WJQJ6q2qovJaCTjdhqrx83Pq1+xWU1uRyWQeDOmkO3ccwj7YBEtlyv2ry/fRcqFSGq+14ekE1eJusM5OHqXocXyCWCWZEQlcnTE/EJlcu23UO3fuAf7Dt5laLl8AtIsyYxK5JgN+7ltHJm0iHbLlPtwVb0P9d7tTcLJcCLv0AZA2eY1STckFJ7+tLC/depiXlryHkKvI2zVbuIuRdJmbG8MYeFc3nZn+2/tmYtDaWf09nZU69SYlQPnWEXQmU1mVkz9mRFLJqHT69i3aieGSxF0G9OXG6euELbtKO0GdaFmq3qYjCbSb6eyeNw3d2yzIHZ6HRNebMdb367FLCU9m9emqr8X327aT+3yvrSrV5mxvdowffl2lu48DgI+GtARIQQvPRXM1F9D6T1LGY32aFab6uV87tKiNe9+OIfDx8NISkrmmecH8PawgfTu3rn4Bkxmkj77Gu8vPgGdnrSNmzGGX6P0fwaTc+4imXv2kXXgME5NG1N22c9gNpM87zvMyck4d+6AY0gwujJlcOmqtJk08xNyLl25p3O4Ew9qbUcNBPsG6AhEoCyBrJdSnrUodhxorH5HvwV8ShFq1Hl2H1b0gxDCHyUMuxkQizLKWICyNvQ7kA7sBEZIKV3VEc94KWU3tb4jSiRdOeACyuhpmpRyl7rOMh5lWuwckCClnCSE8Ea5aLVQnO3fwBxgLxAoLU5eCHEMeEv9bJRS/qbudwa+AFqijIauSSm7qes+hfp9p2uQOwVXUlzMKn746b/hqGPJPytaNuy7U9LZsK8L29F4D4rPv29Xovah5LNhx3R/rUTtA5Tbv+O+b3SwX4ti/9OGRe0vsj0hRAuU79vO6vZEACnl7CLKNwDmSSlb2Tqey0NbA5JSGrCe5rIk2OLv3BPbBeyyqJ8FPFtE/WVSyu/VsOk1KCMfpJRx2PbA5Wz0L3eK8GCB/RnAGzbKX7LVbw0NDY3HBfM9DDAsA6ZUvlfXsEH5zrScColAGUwUxTBg893afFIyIUwTQnRAWRPaijJS0tDQ0Pj/mnuJgrMMmLKBzZhOmwWFGICyLt72bm0+EQ5ISjn+7qU0NDQ0/v/iAUbBRaBEHucSiLLkYYU6EJgEtFVnre7IE+GANDQ0NDQKcy9TcHfhMFBNDdiKRFlOecWygLru8x1KgJft6KICaA5IQ0ND4wnlQf0QVUppFEIMR4kK1gM/SynPCCGmA0eklOtRoo1dgdXqby9vSCl73MnuQ4uC04D0L94o0Yt9aHbC3QvdOqtPiAAAIABJREFUB9n3EGn+b6kZZDvk+EFhNpbsT988m5X8T+uu/uVYovbTs+1L1H6VmnF3L3SfGDNL9lktu+HHErUPYO9d+b6j4Kp4Nyz2d86VuGMlH8JZAG0EpKGhofGEoqXi0dDQ0NB4JJjyMoo9nmgOSENDQ+MJ5XFfYtEckIaGhsYTyuMuSKc5IA0NDY0nFG0EpGETXYU6OLTtCzodxtN7MB6xzhRs/9SL6INqKBt2DgiX0mTMH6Mca/0C+op1Acg59Cemi9YZigE8nw6h6swhCL0Ow9Lt3PjaOjmE30vtqDx1INlRSuRc5M+bMSzdgWudilT79D/YuTojzWauf/EHsetsywF4PV2fmjMHIfQ6Ipbu4NrX662OB7zUlupT+5OptnHz5y1ELt0JQMPlE3BrVI2kQxc4PuBTm/adWjTBY/w7oNORtvZPkhevKFTGpUNb3F4fhJSSnEtXiJ+syEH7fDUbx3q1yTpxmtgxk2zad27ZGM/33gadjtQ1m7m9cGVh+52ewv2NVwFJ9sWrxE1UUl/5fjMLx+BaZB4/TczIKTbtA+jrNMap75sInZ7sPZvJ3rLK6rjji29gV6O+suHgiK60Oyljeittj/wYfaWaGC+fIeObqTbtl27bkHIfvobQ64lfsZWY+b9bHffs056AD4aQE6UIy8Uu2UTCCkW6wz7Am6BPRuAQ4A1ScnXwdLIjrH++4f50CJWmDwW9jphl24mct8bquE/fp6k4dSDZqjCeYeFmYpZtxzHQhxo/vYvQ6RD2dhh+/pPoJdZJc3NxaNKU0sNHgF5HxqZNpC9fVqiMY7uncR00GJDkXLlC8swZeceEiwtei5aQtecfUr76snDd5k1wGz0codeRtv5PUn9ZXqiM8zNtKT1sEEjIuXyFxA8/xr5aFdzfHY0oVQrMJlIWLSVj+y6b53AnJs/6nL/3HsLTw521vxbWlypJHuDvgEqEx94BCSEmofzgyQSYgTeklAeLKLsIi0SidyjTFrit2nsnNyt2gXJvAulSysIynveLEDg83Y+sP75Apibi1G8ipqthyARDXpGcv1eTK5ZsV/9pdGWVHyHrKtZF5xNE5tKZoLfD8cXxmK6dhmyLLJ46HdXmDONk3xlk3Uqg0ZbZxG05QnoB4bfYdfu49MFPVvtMGVmcH/41GeFROPh60Cj0ExJ3nsCYnG59DjpBrTlDOdr3YzJvxdN8yyxitxwlrYAsQdS6/Zz/YGGhS3Dt243onR0IfLWD7Wuk0+Hx/khi3nkPU3Qsfku+Jf3v/RjDr+cVsQsqR5kh/YgaNhKZkorOI1/OOPmXVeicnHB9oVuR9j0njiD6zfcxRscRsHQe6bv3k3M1X9rCrnw53Ib2I2rwaMwF7N9evBrh5EjpPs/Ztg8gdDj3e4e0LyYiE+MoNfFrjGEHMBvy28ha/R25Pxe3f7rH/2vvzOOjKq/G/z2ThH0n7ItaUdxFARW1KlqXVlH7s9a1rbXVWtuKG7ZqX5eKtlq3CtRdW9+6v62W2lpwAwRUNgFBQRBBdsK+JZBMzu+P80xyZzIJgXkmmcTn+/nMJ3PvzJxzJzNzz33OSl6vPpWPjX0VadKUgm9WoyMWo+ddP+OLS26jdNU69h/9AJvensKOBcndyze8MZHlt1UdSrfXg9exauSrbJ04k1iLZmh5StV8LMY37rmCuRf8jp0r13HYm/eyfuxUilO+R2v/OZkvb01OS965egOfDLkF3VlGrEUz+o17iPVjplK6OmWeUCxG66HXsnHYDcSLiujw2OPsmDyJ+JLKzzmvRw9aXnwJ63/1C3TrViRlbHWry3/CztmzSEssRrsbhrJ26DDia4ro/MyjlLw/mbLFEfk9e9DqhxdT9LPk75GW7GD97/5AfNlyYoUd6fzsY5R8NLVikFxtOfc7p3LxeWdzy13379brfJDrWXB1NQ9oj3AdWM8CjlTVw7B5QFVnA+w+w1S1H/AbrHI3VW++qj6WFeMDxLrug25ag25eC+Vxyj6fRt6+h1f7/Ly+AymbP9Ve27E78eULQMuhbCdatJS8vQ5Oen6bI/tQ/OUqSpasQUvLWPP6JArPqDKsNS3Fi1ZS7Iar7Vy9gdK1myjoWLXLdtsj+7D9y1UUL1mDlsZZ9fpkOtdSB8D69+dQtrX61tdNDj6AsqXLbW5KWRnbx75HixOTp563+u6ZbHllNLrFRjiXb6gc9rZj6seUb08xmhGaHtKXsqUrKFu+CsrK2DZmHC1OSpbf+v99my0vj6Y8jfySKR+jNcgHyNunL+VrVqBrV0G8jNJp48g/fFC1zy8YOJjSqeMqtuPzZqIlxdU+v0W//dixeCU7l65GS8vY8K/3aXtqTf0hK2m6Xy/Iz2PrRBvVXb69BC1J7oLd6og+FC9exY6vTP7af06kw+lVx0mnQ0vL0J1lAMSa5iPVdAkvOOBA4iuWE19pn3PJu+/S9Ljjk57T/KwhFL/+GrrVPgfdGBmuuP/+xNq3Z+fUqWnlNznoAMqWLSe+wn2P3n6XZickf84tzzmTbf/3zyrfo7Kly4gvswuq8rXrKN+wkViK8asNA/odSts2rXf9xCwQ1/Ja3+qDnDZAQDdgbaKnkKquVdUVInKbiEwVkTki8oSkmR0sIv1FZLyITBeRMW4cRCoTsMmoiMg4EblHRMYDQ0XkjsQUVBHpIyJvi8gsEZkhIvu6/cPcccwWkTtr+6akZTt0S+WVoG7ZgLRM/8WW1h2ItS2kfOk8AMqLlpK398GQXwDNWhLr1RdpnTyEq2nXDuxYsa5ie8eK9TTt2pFUCs86mgHv3c/BT91A0+5VH299RB+kIJ/ixaurPNasawdKIjpKVqynadcOVZ7X5ayjGPTevRz+1HVpdVRHXudC4qsri1LL1hSR17kw6Tn5vXtSsFdPujz9J7o8O4Jmg2p3ckzIL1sVkb96bRX5BXv1pGCvHnT9y8N0e+4Rmh9bewMLIO06Ur6hUoduWEusXWH653boTKywC/F5M2stv6BrR0pXVhZ1lq5cS0Gaz7ndtwfR97+PsPejv6agm+lvtk934pu3sffjN7P/fx6m+y2XQSz5dNC0awd2Lq+Uv3Plepqkkd/xzGM4/J0H6fvkjTSJfMZNunfk8HcepP/0J1g+8vWqqx8gVlhI+ZpKt195URF5hcn/o7yePcnr1Yv2I0bSftSfaTLwKHtAhNY/v5otj6WfxwQQ61RIPCI/vmYteZ2SZwbl9+pJfu+eFD7+CJ2eHEnTY6p+jwoOOgAK8okvrzqcMZfxOZAuG+S6ARoL9BKRz0XkzyKS6K46UlUHquohQHNslVSBiBQAI4DvqWp/4Bng7jTyh1A5vA6gnaqeqKoPpDzveWCUm8R6LLBSRE7DRoIfBfQD+ovICakKRORKEZkmItOemexG7u5GvXFe34GULZhRMSu+/KvPiH85h2YX/Jqm3/4p5SsXQarrJN2Y+pSl+Nqx0/hwwNVMG3wjGybM5oARv0x6vEnndhw48lfMv/bP6efUp30Pyc8rGjudCQN+xQeDf826CZ9w6Iif7+rt1kzKcUheHvm9erD6yutZe+vddPjtDUirltW8OIWq1yxV32deHvm9e7DqpzdQ9Jt76Hj79cRa11K+KUmzL/0PvWDgSZTNmGgr20zkp7yHTW9P5dPjfsr8M65hy8RZ9H7wWnsgP49WAw9ixfBn+HzI9TTp3ZUO55+SIn7X8je8NZXpR13FrFOuZ+P7s9nvT7+qeGzninXMOuV6Zgz6BZ2+fxIF6UZlp9WR8pS8PPJ69GTDtUPZdNfvaDNsGNKyFc3POZcdH31EeVEN3TNq8R4kP4/8Xj1Ze/V1rL9tOO1vvjHpexTr2IH2t93MhuH3pf8t5DDlqrW+1Qc5bYBUdSvQH5tRUQS8LCKXAYNF5CMR+QQ4GTg45aV9gUOAt0RkJjbptGfk8T+6/VdicysSVIlCi0hroIeqvuaOqURVtwOnudvH2FC9AzCDlPoenlDVAao64PJjD7R9WzcmrVqkdXt028bUlwKQv/8A4vOTx3WXTX2TkueHs+O1PwFC+cbkwPGOleuTVhtNu3eoSDaokLFha4WLZMXf3qH1YZVjkPNaNefQ52/myz+8yObpC9IeV8nK9TSL6GjWvQM7ViVf4ZZGdCxL0bEr4mvWktel8ko1v3Mn4kXrkp5TtqaI4vGTIR4nvmIVZUuWUtC7Z6qo9PJXF5HfNSK/S2EV+fHVayke9wGUxSlbsYrSxcvI711llFS16Ma1xNpX6pD2hZRvXJf2uQUDTqR0yrhaywYoXbW2YkUDUNCtkNLVyZ9zfOOWis9g3YtjaXHIvvbalesonruInUtXQ7ycTWM+pPkhyZ/PjpXraNKjUn6Tbh3Yubr679Hqv71NyzSfcenqDRTPX0qbow+s8lh5URGxzp0rtmOdOhFfl9yqJ15UxI5JEyEep3zVKsqWLiWvZ08KDj6YFud+l8IXX6L1z39Os9NOp9UVVybLX1NEXkR+XudC4mtT5K8pomTCJPserVxF6VdLye9l3yNp0YKOD/yezU88Q+ncz6ocf64TVkAZoqpxVR2nqrdj47UvAf6MrW4OBZ7E5gBFEWCuqvZzt0NV9bTI48Pc/lNVdU5kf7roYnXrFQF+H9HRR1Wfrua5SZSvWoy064y06QixPDMyX1QNokr7LtCsha1yKnYKNLOrMynsQaywB+VLPk163ZaPF9L8G91o1rszUpBP53OPY+2Y5Ey5Jp0rXX6Fpw9g+wILLEtBPof8ZRirXx1P0b8+rPY9bP74C1p8oyvNe3dCCvLoeu6xrBkzvVodnU8fwLYFy1PFVMvOT+dR0KsHed27Qn4+LU4bTPGE5Gy84nGTaDqgHwCxtm3I792TsuUr04mrwo6588nv3YN8J7/l6SexfXxyLsr29ybRbKDF5mLt2lCwVw/KltVOPkB88XxinXsgHbtAXj4FA06ibFbV/2msS0+kRSviiz5NI6V6ts9aQNN9utOkVxekIJ/2Q77J5reS83PyO1de6LQ99ShKFi6reG1e21bkdbD4XqtjD6uSvLB15kKa79ONpr3se1R4zvGsT/keFUQ+4w6nD6DYfcZNunUg1qwJAHltW9J64AEUf1HVfVU6bx55PXoS62qfQ7OTT2bH5ElJz9kxcSJNjjgCAGnTlvyevYivXMHmu4ez9sLvs/aiC9ny6KOUjB3D1ieTx9ns/Gwe+b16kNfNfY++dTIl7yd/zsUTJtG0f+R71KunxR7z8+lw7+/Y/uZYSt4dX+XYGwLlaK1v9UFOZ8GJSF+g3E0fBXN1zccmka4VkVbA94DUrLf5QCcRGaSqHziX3P6qOnd3j0FVN4vIMhE5V1Vfd6PB87CusHeJyPOqulVEegCltWpDruXsfO8lmn53KEiMsrmT0PUrKThmCOVrlhBfNBuA/L4Dic9PSbGO5dHsfBt/pDtL2DHmmSpuG42Xs+DmpznspVstDfvF99g+fxl733QBW2Z9wbox0+hxxXcoPG0AGo9TunEr864ZBUDnswfR9pgDKWjfmq4XDAZg3jWj2Dp3cRUd825+liNfugXJi7H8xffYNn8Z+950PptnLaJozHR6X3EGnU/rj8bLKd24lTnXVPrqB/7zDlr26U5ey2ac8PEo5l73OOvGza5UEC9n/R9H0HnEvZAXY9voNyldtIS2P7uMnZ/Np3jCB5R8MJVmxwyg2yvPoOVxNj7yBOWbNtv7ePJhCvbuhTRvTvd/v8T6u+6n5MNpyfL/MJIuj/7e0rD/OYbSL5bQ7uc/Ysenn1M8/gOKJ0+j2aD+dP/7U1BezoaHnqR80xYAuj7zoMlv0ZyeY15g7R0PUvJBymdVXk7JS6NoMfQeJBZj56SxlK9cQtMhPyS+5HPKZpsxKhh4EqXTqp7gWtz4ALGuPZGmzWn1h79R/NxDxD+NGPl4Octue5xvPHcHkhdj/StvU7JgKV2vv5jtsxey+e0pdLpsCG1OPcpWcZu28NWND1cc2/K7n6XPC8NBoPiTL1j3YkqadLycRbc8xUEv/g+SF2P1S+9S/PlSeg27kK2zFrJh7DS6/fRMOpw2EC2LU7ZxKwuvHQlA8/16svftl5nLSoQVj41m+7yvqEJ5nC2PPEz7++6HWIySN/9DfPFiWv74csrmz2PH5MnsnDqFJgMH0vHZv6Ll5Wx57FF08+aqstIRL2fjAyMofPheiOWx7Y03KftyMa2vuIzSzz6nZOJkdnw4lWZHDaDzC89AeTmbRz5O+ebNND/9WzTtdxixNm1o8Z3TAdg4/F5KF3xRO92OYbf/gakfz2bjxs2ccu6lXP2TH3DekNN3S8aekut1QDndDVtE+mOxnHZAGbAQc5tdi82jWIxlxS1R1Tuiadgi0g94BGiLGdqHVfXJ6lK1RWQccKOqTnPbdwBbVfV+EdkPy5YrBEqB81V1kYgMBRLD4bcCl6pqtd/O0A1714Ru2LsmdMPeNaEbttGyxd61Puds2744dMOOoqrTsaB/Kr91t9TnXxa5PxOokhQQfU7K/pNStu+I3F+AxZpSX/MnoGrlWyAQCOQAoRA1EAgEAvVCLnu4IBigQCAQaLTkeieEYIACgUCgkRJWQIFAIBCoF3I9BpTTWXBfd0TkSlV9YtfPzF0dDV1+Xeho6PLrQkd4D42TnC9E/Zpz5a6fkvM6Grr8utDR0OXXhY7wHhohwQAFAoFAoF4IBigQCAQC9UIwQLlNXfiLs62jocuvCx0NXX5d6AjvoRESkhACgUAgUC+EFVAgEAgE6oVggAKBQCBQLwQD9DVDRKoUH6fbFwgEAtkmGKCvH1NquW+3EJE2Nd08yH8zcv+mTOUF9gwR2SAi66u71ffxBRoW4cr3a4KIdAa6Ac1F5FAqJ722AVp4UDEXUCe3O7DF3W8FLAd6Zyi/a+T+hcB9Gcqrd0TkTGycfMVEX1X9nUf5PYC9iPzOVXVChmILsc/1dqAI+F+3fQl+vkcViMi+wDJV3SEiJ2GDKJ9T1fTz63MQETke2E9VnxWRTkArVf2yvo8rVwgGKEcQkS2QtnWtAKqqma4izgQuB3piI80TbAH+J0PZqGovABH5M/BfVR3ttoeQZi7TnqjwIGOXiMg9qnqLu3+qqr6VJT2PYSfswcBT2GTfjFeiEfn3AhcAnwJxt1uBjAyQqsad/NNU9ejIQyNE5EPg3kzkp/B3YICI9AGeBkYDLwDf8SFcRI7BBl4eCDTBJh1v8/BbS8i/HRgA9AWeBQqAvwHH+ZDfGAhp2F8zROT7qvpKFuVPU9UBu9q3B3I3Au9iBnmwu1+Bqv6/TORH9MxQ1SNT7/tGRGar6mGRv62Af6jqaZ7kzwcOU9UdPuSlkf8h8BDwiqqqiFwAXKeqx3jUMUNVjxSRYUCJqo4QkY9V9QhP8qdhq+lXMUPxQ6CPqt7qSf5M4AhgRuKYE5+3D/mNgbACylGcyyzqmvkqQ3nXpLsfkf9IJvIjrBeR32BXegpcCmzwIPe8yP2RHuTVN8Xu73YR6Q6sA/bxKH8RdsWdFQMEXIytHh4VkXLgQ8wN55NSEbkI+BEwxO3zOi9cVReKSJ5b2T0rIpM9it/pjLMCiEhLj7IbBcEA5RgicjbwABZHWYP58D/DYgWZ0CnD19eWi4E7gUTSwATgokyFquo70W2XuXcgsEJV12UqP0JnEbkeW2kl7keP40FPet4QkXbAH4EZmLF+KlOhIjLCydoOzBSRd4gYIVWtcvGxBzrygLNU9cxMZe2CHwNXAXer6pcisg92YeOL7SLSBPs/3QesBHwaiVdE5HGgnYhcgbnAn/Qov8ETXHA5hojMAk4G3lbVI0RkMHCRqn6tO+mKyCjgz6o612XVTcZ89u2Aob7cis5vXy2qeqcPPSk6mwLNVHWTB1k/quFhVdXnMtXh9IxX1RN9yKpGfh7wV1W9NIs69gJWY/Gf64C22HdsoUcdpwKnYRc0Y7IVU2yoBAOUYyTiJc4QHaGq5SIyRVWPylDuDar6gIg8RJqAvqpen+ZluyP/tXRyI/IzitGIyFxVPdjdHwqcoqpnO/fVG9mK1WQLEWkB3AD0VtUrRGQ/oK+qvuFJ/lBV/dOu9mUgfzjQGngJ2JbYr6qzfch3OsYAQ1R1py+ZaXQ0xz6D+VmQvQ+wUlVLIrq6qOpi37oaKsEFl3tsdAHpCcDzIrIGKPMg9wv3d44HWelIxGXOwdyHz7vtiyK6MyF6EjoV+D8AVV0hIpL+JbuPc5WMU9UFTu7TWPxpCfAjVf3Yk6pngenAILe9DAuGezFAWNwk1dhclmbfnpJY/UQNv+In4zHBYmCSiIwm2ch5cYO6DM37sRXQPiLSD/idqp7tQz72eR4b2Y67fQM9yW/wBAOUe5wDlGAugUswt0DGtSGq+rr7+3SmsqqR/w6YC0tVK05CIvI6MN6Dik0icgawAjgeuMLJzwOae5CfYCjwF3f/IuBw4BtYNtMjwDc96dlXVS9wQXZUtdiHIXXyLsZOqKMjD7XGEh28oKq+/g81scLdYtjx++YO4ChgHICqzhSRvT3Kz4+u3lR1p4s5BRzBAOUYqrotsvlX3/JF5C3Su+C8pP9igfu9I26G3vhJgLgKW2V1BW5Q1ZVu/7eA/3qQn6BMVUvd/bOwwsd1wNsuUO2Lnc4lk8iQ2hc/GWuTsWB6IZbMkmALkLF7zLk891LVD9z2NVixMcBLqrooUx0JshFvS6FMVTd5XECnUiQiZ0dq4s4B1mZLWUMkGKAcI6UgtQmWduqtOA74beR+M8y95DNV9wbgfVeHArAf8PNMharqPOBbIjIocfJz+8eISMbB+wjlItINSx0/Bbg78pjPldbtmOHsJSLPY8WJl2UqVFWXYO7CQbt67h7yR+DlyPYvMTdlC2yl7i1pwHUOuImq3SJO9qRijohcDOS5GNw1mAH3xVWYG30kloSwFKs1CjhCEkKOIyLnAkclqvOzpMNrRpO7sj/IbX6K1UPEa3jJ7siuUhwqItNVtb8n+WcBj2MZdv9S1YSr70TgJh+px87V1hNLlT4GOzl9qKrero6zVeWf+v+PFoaKyPs+XXMiMhYzdjdiJ/MfAUWq+mtP8lsAt2JZagBjgOGJpAFfuJiuqOoWn3IbA8EANQBE5ENfFeaS3Bg0BvQHHlXV/X3IT9F1AhaPOFdVu+7q+buQdRR2VX8jdhWeoA3wfZ/V5c5Pf7Sqvh/Z1xL7vWz1pMOb0axGflaq/EXkU1U9KLLdSVWL3P3PVPXATOSn6Jquqv2j3QN8XSy52OEfVHVYxgdaVfalqvq31BqyBB5ryRo8wQWXY4hINF05hp08fF4lRJuGlgFf4gL6PhCR/pjROQ+L/VxDsttvT2mJxTXySY4pbQHO9yC/Ahcsvo+IGyslNueDD0VkoKpO9Sy3gixV+W8VkT6JWpmI8dmfSKaaJxKxuJVijVtXYCvHjFHVuPuuZoNEMWs2EicaFcEA5R5DIvfLsFTUc3wJV9c01DcicifW/HI18CKWajrFV9adqr4HvCciz/oMdNfAWBE5D+vPlg03wWDgZyKyBDtxJ5rO+lrJZavK/w6si8NdWAcHsFX0/wAZ1ZKlYbiItMXiiiOw1e51HuV/7DIFXyU5zfsfmQhV1cfdCmuzqj6U4TE2aoIL7muEWHv+7aq6QUQGYOnMC30UP4rIOmx19SDwH7eKWKSq38hUdoqeI4HfAHuTPGbAayGqSwZpiV0ElOCvK3lC/l7p9rskAl/ys1LlLyKHA7+msj3UHOCPqjozU9l1iYg8m2a3qurlnuS/p6qDfchqrAQDlEO4NM2bsMAxwDSsMG6iiLTVDFq1iMitmKutHHgOG88wHquDmKqqN2R47AXAGVjtzAnAW267h6qWZyI7Rc884BbgE+y9AKCqPopd6wUXXzoXuNhHkkNdICKHquonWZJ9H7BIVR9L2X8d0NVXEkI1ur25RUXkbszwv0zyCmtGtS/6mhEMUI4gIldjzQpvwgwPWPxnOFa9fouqHp6B/E+xYsqWWJpuV1Xd5gzHTHVtbnzgsovOxozR0cBYVfWSfioik1Q1a/NU3AqrWnydPJx77DtYvOwMbPbNP1T1XxnK3Q/L7FqPrUafxIpnvwB+6vHk+j7QAXgFeNmlyXvBfVcPSb1wEZEYMFtVD/Gly8k9CEvYuAjYpBmODonIfS/NbvWYRt7gCQYoRxCRz4DjVHV9yv6OWJuW61X10QzkR9Nlk2aqpEtt9oVYx+fzfMWCROQ0LMHhbZK7PI+u9kW7Jz/dSSOiJrOTh1hzyouA04H3sKvjEaq6dyZyI/InYivcRLzkWuBfmBEarslD5DLV1QOL+12AufpeVtU/eJA7t7oLopoe200de2Gfw0WYm3UvYICGPm11SkhCyCFSjY/bt05ElmRifBxtxXpfxYA2YmMfwGIbbTOUnXbGUJa4BBvN3IpKF5xi0zIzpg589mOA94Hj1Y1mFhFf/dnARj4/4eRepaqvuv1vicgfa3jdbqOqy4EHReRN4GbgLiBjA4QlUOynqguiO93qrria19Qalw3YFmuk+j21vn9f+jI+InI08ASwL+YqvlxVP/Mhu7ERDFDusFlEDlfVWdGdLuDro9J/EvB9d38yyanLPtJzE6nR+2FxpYQr6Sz89IJL0N+3CyaKZH8kd3/M3fO2iCzCToJ5HuVH3Vaba3gsI5wxuAD7Hm3BVnK+YjO3AW+Kddye7vYNwIzctR7kF2Hp3F2w7+0C/JY6jMLq1SZgruiHsRVvIIXggssRROR4rIN0okuyYqnMPwIuVdWJHnTkYUWhf89UVg06xgDnq+pmt90Gc81825P8p4H7NAvt8538OhnJ7eQfh7mAzgNmAq8lVi8ZyNwOLMRWtvu6+7jtb6iql4FrIjIVM56vaobTequRfwgwDEhcbMwB7veV+ODSu8/D/v99sLlSp6vqFA+yU7tFZPV71JAJBiiHEJGuwNVYequUkHMpAAAR1klEQVRgac2jVHWVRx1e26WkkT8POExdF2CxYWuzVPUAT/I/AfbHTqw7qEyP9vIDr0sDFNEZw0ZMXKiqP85QVtr07gS+0rydrgJsxavAAlX1MTYknZ5W6qkDRTXyO2OruYuAXpnWyrmV7Y2RXfdHtzOtM2pMBAP0NUNEfgtspWpqaKq7Zk/l3wZ8F8vqwt1/TVWHe5K/b7r9vtKwRWQZlj0mWBA/qW2K+ptFMxpbQfxT/XdZyDoicjqWYfcV9r/qCVyhqmM96hiENTptpaq9nTv6Z6p6tS8dTk/LxGcgIntlaqSrqS9K4K3OqDEQDFCO4K7s030YXivkRWRpmt2qqr19yHc6BmK1QAq87yv118neG1jhCl2PxxIS/ubRgNY0kltVNePZTE7PidhV95nAFOyC4A3NsBGmJHdTT3oIv4W084CzVfVzt70/Zkx99oL7CPgeMDqSwTnHVwxQRI4FniLLBi5QPSEJIXc4qy6UZOpeqCXFWKdndX998jow0K2EngP+DbyAp/+fuhk0InKcqk6KPuZiNl5Q1fHAeBeXOxkrEn4GS5/ORG5d9R9bkzA+Tu/nIlLkW4mqLpXkeT1euqo7HsKSA0Y7XbPEGuh6QUS6APcA3VX1267eaJCvkoTGQDBAOYJP3/yuEJEDsHEJ0RkrL3iS/UssjvUadtX9ioiMUtU/+5APlKtqqVjT1odV9RER8TUmO8oIksdNV7dvjxEbWzEEWwkdiYcBhCLSoabH06X676b8RPr+HOdGfAW70DgfW8n5ZKlbpagr3L0G8JrOnGUD9xcsqSjRgfxzbKUbDJAjGKAcoQ5dJ7/F5p8cgNWknA5MxFYRPrgSm1+01em7B0vz9mWAykTkfOAHWPsasKF9XnBxh2OBTpLcTr8NHtOlReRlrEvEf7G03XGplf97SCKDMt2YT8XGi2dCNH1/E5XpxVuAzhnKTuUqrAtID6wYeyzwC4/ys23gClX1FRG5GUBVy0TEp4Fr8AQDlCPUoevkAqAfMENVfyA2/fNxj/KFyjb6uPs+Zx5fjq2w7lPVRSKyD9Z92xdNsCLXfJLb6W/G4hG+eBbr/eb1hKSq+/iUl0b+D6p7TESOqO6xPdS1Fis8zhbZNnDbXCeTxNj1Y/BT09doCEkIOYpLDY26yLzUWojIFFU9SkSmAydhGXGfeAzs3oSls0az4F5U1ft9yK8rotlQLk26lY9EBxE5WVXfleS5TxX4StGtLpahqhN8yI/o2R8rrL0YKFHVfh5lP5Jm9yZgmqr+05eebCHWV3AEVss0Byt6/Z6qzq7XA8shwgoox3A+9geA7sAarEfVZ1S2vs+Uj8X6sz2DNT3dTOVcl4xR1fvE+ql9E1v5XOUjC84lHfwG2IBVlj+OZdotxNJ/fXcY/r2IXIXFBKZjrYweVNVM29mcCLxL8tynBAr4qhGJTvpshnWnmI4lPGSEiPSksnlnHtALmyCb8aiHFJphruJEO6HzsNq4n4jIYFXNqCtCtg2cqs5w2Y59sd/CfFUt3cXLvlaEFVCOISKzsJPE26p6hIgMBi5S1SuzoKsP0Mb3ydt1P+hJ8ryejK76xLovv4jFYn6BdQ1PNNm8XT2NLI/om6mq/UTkEqx9zq+B6b7S4avReV62ulSISC/MbXlRhnImYLGel4GXVPUzsT5q3l1/IvIucFqiwFVE8jE32anYqv2gml5fC/lPkN7A9cLGQeyRgatudZsgFKJWElZAuUepWgPSmIjEVPU9EbnXpwIRuRDYV1XvFpFeItJfVafv8oW1k307lojwJZVJFYqtVjKhdSKTTkSuUNVE3OdNEfl9hrLTUeAq/c8FRrrMuyyoSeIhKl2XvllGZVubTNiCrcrbUhkjy9ZVbA9sfEgibtISS2mOi8iO6l9Wa/oAJ0cM3KNEDFwGctOtbhP4XOU2eIIByj02ikgrrJHh8yKyBmsX7wURGYlljZ0A3I11Q3gM6zvng4uxnmM+ThBRohliqYFcb002IzyOjUOfBUxwLW6yHUD2ZuFEZASVhiGGJZ7Mqv4VtUNVz3Sp3t8D7hWR3kB7ETkyC27Q+7CR4uOw/80JwD1iA/ze9iA/KwYu03ZKXyeCCy7HcD+uYuykcQl2pfm8qq7zJH+Gqh4pyfOBZmkGw+5S5P8DuNJlMHlDrMnmPOxE1Nfdx23vr56abNagX7CBbk9mUcdXvjpSiMiPIptlwOLUwlpPerpj8aALgS6qWmMvuj2Q3w2LXwkwRVVXeJT9E+C3wDgiBg5z9d6hqsOqf3WtdZyJxW+jCUVeumk0BoIByiFcVfwYVf1WFnV8BAzCAq1HujTRtzUyoC5D+f2xbgWzSR4YV6NfvBZy0/aAi8jP+khuHwZCam65tL+qNs1Qfm9fGZO7oVOw1UNnVV3kWXZ7rOFp9ATuLZMvywbuMaAFMBhr+fM9p+MnvnQ0dIILLodwS//tItJWVbPl7hmFxRk6icid2IygOz3K/ysWy/gEj66xujAwACJSXbKEYPNjMiXbLZdex3VrEJG/q+p52VAiIs8Bv8RWV9OAQmwYnZdmrU7HT4GhWELLTOAY4AM8ZPJFKAFWYgauj4j08WjgjlXVw0RktqreKSIPEOI/SQQDlHuUAJ+IyFskd6vOaOKoiPwHuFpVn3M1QN/CTqrnq+qcTGSnsF49dYyOIiIbqLlTRI0taHaDLlh1/4Y0ejIe3KeqS7K80o3GkTLtelATh6rqZhG5GAvc34QZIp+f/VAsNvmhqg4WayHl7WKpDgxcYnrrdueqXA9ktVC4oREMUO7xb3fzzV+AsSLyVywdd24WdABMFZG7sAaPURdcpsV3hRm+vra8gRWdzkx9wAXDMybLK12t5r5vmri06HOAR9W6k/vWV6KqJSKCiDRV1Xki0tej/KwaOOANV3N3H5WTXZ/yKL/BEwxQjqGqfxVrUtlbPU79dD2p/o2NO54mIv9LxEXmcdVylPt7UlQ9GaZhp7ascZlYzSK7vPjua/LPq+rFPnQ4srLSBQ4Xkc3YSqi5uw+eewpiJ9KvsAr/8S4bbosn2QmWuRP468BbbhXsLUZDlgyc2DiSpap6l9tuhbmk52Hu6YAjJCHkGCIyBJug2ERV9xGRfsDvVPXsXby0NrKbYN0ELsYKCaMGyOeVX9ZwWUUPYW6TdVgq7efqaeJqXZGSpZb4EYqqZtwRuz5wiQgF6ibhZkH+iVhG6H996RCR14AfA9dibrcN2Hv4ToZyZwDfUtX1Yi2RXgJ+haXCH6iqPnsKNmiCAcoxXHzmZKw7ciJN+hNVPTRDuWdg/vnRmEHzPacnoacTMBzooapnic1AOUpV/+JJ/kysUHCs6xRxKnCeql7lQ362EZFzgJ6qOsptT8F6hCnwa1V9tabX5wpi3S4uBfYmuePF9dW9Zjflx4DZ6qlHYS30eTNw0bIGERkFFKnqHW57pnrsl9fQidX3AQSqUJYmLuDjKuFWLOHgN9kyPo6/AOOxdiYAC4AbPMovU9UiICYioqpv4XFGTx1wE24AmqMJ1urnJKw7c0PhP1gbmwVY+5rEzQtqoylmOdeed8Q6jVQk36jqeFUd7Wl1lefiYwCnYL3/EoSwR4Twz8g95rjMojwR2Q+bUeIj++qbGR9Z7eisqi+IyDCnt1T8zkDZ5Ip1JwLPuU4R2eiEkC2aqGp0LPpEtSFx6937aii08BCv2hXdgLlulRiNk2XsjlbVchGZlaW6qRexuNhaLBPufajovRjGMUQIBij3+BW2WtmBDYkbg7m0GgrbXIJAYgbKQPwGp8/FAvjXAj/E3CZ1Ms7cE+2jG6r6y8hmpzo+lkx4QUR+jGUNRrMdMx5ZESHbccmsGDjXY/EdJ3+sVsY5YtjvO+AIMaAcQ0SOUNVsjJiuE0RkADbk62Cs91gPzPXn5T2JyD2qesuu9uUqIvI8Ft97MmX/z4CTNMNu1XWF2KiKe7GLi4qms75aCdUFLu5TBVUdX9fH8nUlGKAcQ2yWTjesRfxLWazXyRou2+5ALPX3U5+ZUeJ62aXs89bLLtuIDRp8HVs1JJp39geaAueq6ur6OrbdQUS+AAap6pos6jgGG+h2IBYrywO2eUwlD9QzIQkhx1DVwVhAugh4QkQ+EZHf1u9R7R6qulNVZ7lizuNE5M1MZYrIz0TkY6CviMyI3BYAn2Z80HWEqq5R1WOBu7Bu24uxrMRBDcX4OD7Fhhlmk5HY0LsFQHPgp26fF0TkGBGZKiJbRWSniMQjdVOBOiCsgHIYETkUy5q6QFWb1Pfx1IRzZzyKTXJ9Hfg91heuOXC3qr6Sofz2QEcn9zeRh7Zk8yo8kB4R+TtwEJbhFY0BeUnDdjqmqeoAsV5qh7l9k50B9yIf6+L9KjAAiynu11DcuY2BkISQY4jIgcAFWOfcdVjBqM805mzxMJax9wHwbWAKcKevDguqugErFDxfRA4BjncPvY+NLg/ULf9xt2yy3blzZ4nIfVjTUK+Zgqq6UETyXKeNZ0Uk44zTQO0JK6AcQ2xcwhvYjJKpqlpSv0dUOyQyX8htL8Kmrnr9gonIL7CR3K+7XecAo9RNSw3UHyJytKp+5FHeXsBqLP5zHTaO/VFVXehJ/gSsKe/TmHFbCVzWUOKJjYFggHIEV7h2D3A51mNLsHYzzwK3qmppPR7eLnEG59rIroej26o6usqL9kzPbKzN/Va33QqYnHDRBLKL61BwHpbdOEZVP3NdNm4B2mfascPpSO0W8RHQGcu2u0lV/y9THU5uVg1cYNcEF1zu8EegNbCPqm6BinYn97vb0Ho8ttowCTi/mm0lufo/EwSIGuNSPI6yDuySp7AxD1OBR10SyEnAzb4MAxb3vDCy3RTLFGyFXZBlpCeNgRtPpYH7AAgGqI4IBih3OAubiFmxJFWbt/JzrItuThsgVf2B2Jybc1X1777li0i+qpYB/wt86ILgAN/Fkh0CdcPRwGFqIyWaA2uBPqq60qOObHeLyKqBC9SekIadO2i6eIkLjjYIP6k71mt3+cQ9Y4rTcR9wJbAda3NylarenyWdgarscJ8zqloMzPdsfCD73SLSGjjXkqchtUNq8IQVUO7wqYj8UFWfi+4UkUuxFVBDYYyIXItl70Xbm2RaX1HhZlPVqZgLKFD3HODGDYB9Jn3ddmLekI/GsB+JyBXVdIuY4kF+Y2mH1OAJSQg5goj0wObFF2PTExWb1tgc+K6qLq/Hw6s1IrI0ze6MW7SIyDJqGPfsK907UDMism9Nj6vqFx50ZLVbRGNph9QYCAYoxxCRk7E+agLMVdV36vmQcgIRWYkVuqZNONAGMlCvsVAXPfkivwWw38K7NT1/N+Q2inZIjYFggALeEZEDsCr5ipHZqvpChjKr9IAL1B8NvScfZM/ABWpPiAEFvOL61p2GDSsbA5yOze7JyAARUq1zAuemugrYPxILAishmFY/R7VnOIMTjE49ElZAAa+IyCdAP2CGqh4uIt2AxzOdsSIiHVwqbqAeCT35Aj4JadgB3xS7NN0yEWkNrMIKFzMiGJ/cQFU3qOpCVT0fS5A51d1C9lhgtwkGKOCbj0WkHfAM5pKZQmWgN9BIcD35XgF6u9srInJ1/R5VoKERXHCBrCEifYA2qhoMUCMj9OQL+CCsgALeEZELReRW19SxSET61/cxBbwTevIFMiZkwQW8IiIjgQLgBOBurBvCY1hRbaCBE3ryBXwSXHABryTqQ6LzgRpafUigeqL1PyIyEPgmtvKZ4FokBQK1JqyAAr4pdTNjFEBEOgLl9XtIAY+EnnwBbwQDFPDNKODvQCcRuRP4PhDa5DQeOonI9dU9GHryBXaHYIACXhCR/wBXq+pzIjIdG3UswPmqOqd+jy7gkTxsbk5IOAhkTIgBBbwgIt8HhmOB6PtyfYR4YM8IPfkCPgkGKOANN63yNuAMLEuqIvYTXDONg2hySSCQKcEFF/BJKZZ23RRrThmSDxofp9T3AQQaD8EABbwgImdgA+NGA0eq6vZ6PqRAFgg9+QI+CS64gBdE5H3gKlWdW9/HEggEGgbBAAUCgUCgXgi94AKBQCBQLwQDFAgEAoF6IRigQCAQCNQLwQAFAoFAoF4IBigQCAQC9cL/B9T56w0j4W4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33" y="1916832"/>
            <a:ext cx="5966593" cy="262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66667"/>
              </p:ext>
            </p:extLst>
          </p:nvPr>
        </p:nvGraphicFramePr>
        <p:xfrm>
          <a:off x="1633135" y="4941168"/>
          <a:ext cx="65392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53"/>
                <a:gridCol w="1307853"/>
                <a:gridCol w="1463781"/>
                <a:gridCol w="1091626"/>
                <a:gridCol w="1368151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R² linéaire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Lasso=1000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Lasso=10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Lasso=0.001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Train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0.8841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0.8755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0.8841</a:t>
                      </a:r>
                      <a:br>
                        <a:rPr lang="fr-FR" dirty="0" smtClean="0"/>
                      </a:b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0.8841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</a:t>
                      </a:r>
                      <a:r>
                        <a:rPr lang="fr-FR" baseline="0" dirty="0" smtClean="0"/>
                        <a:t> Test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0.6824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0.7372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0.6825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0.6825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0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Identification des variables significatives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641379"/>
          </a:xfrm>
        </p:spPr>
        <p:txBody>
          <a:bodyPr>
            <a:normAutofit fontScale="85000" lnSpcReduction="20000"/>
          </a:bodyPr>
          <a:lstStyle/>
          <a:p>
            <a:r>
              <a:rPr lang="fr-FR" sz="1800" dirty="0" smtClean="0"/>
              <a:t>Nous classons les valeurs absolues des coefficients Lasso pour alpha=1000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 algn="r">
              <a:buNone/>
            </a:pPr>
            <a:r>
              <a:rPr lang="fr-FR" sz="1800" dirty="0" smtClean="0"/>
              <a:t>9</a:t>
            </a:r>
            <a:r>
              <a:rPr lang="fr-FR" sz="1800" baseline="30000" dirty="0" smtClean="0"/>
              <a:t>e</a:t>
            </a:r>
            <a:r>
              <a:rPr lang="fr-FR" sz="1800" dirty="0" smtClean="0"/>
              <a:t> décile= 5811</a:t>
            </a:r>
          </a:p>
          <a:p>
            <a:pPr marL="0" indent="0" algn="r">
              <a:buNone/>
            </a:pPr>
            <a:r>
              <a:rPr lang="fr-FR" sz="1800" dirty="0" smtClean="0"/>
              <a:t>Les variables au dessus de 5811 (en valeur absolue), </a:t>
            </a:r>
          </a:p>
          <a:p>
            <a:pPr marL="0" indent="0" algn="r">
              <a:buNone/>
            </a:pPr>
            <a:r>
              <a:rPr lang="fr-FR" sz="1800" dirty="0" smtClean="0"/>
              <a:t>sont les plus pertinentes pour impacter le prix.</a:t>
            </a:r>
          </a:p>
          <a:p>
            <a:pPr marL="0" indent="0" algn="r">
              <a:buNone/>
            </a:pPr>
            <a:endParaRPr lang="fr-FR" sz="1800" dirty="0" smtClean="0"/>
          </a:p>
          <a:p>
            <a:pPr marL="0" indent="0" algn="r">
              <a:buNone/>
            </a:pPr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Cela correspond aux variables ci-dessous: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 algn="just">
              <a:buNone/>
            </a:pPr>
            <a:r>
              <a:rPr lang="fr-FR" sz="1800" dirty="0"/>
              <a:t>	</a:t>
            </a:r>
            <a:r>
              <a:rPr lang="fr-FR" sz="1800" dirty="0" smtClean="0"/>
              <a:t>		</a:t>
            </a:r>
          </a:p>
        </p:txBody>
      </p:sp>
      <p:sp>
        <p:nvSpPr>
          <p:cNvPr id="4" name="AutoShape 2" descr="data:image/png;base64,iVBORw0KGgoAAAANSUhEUgAAAaAAAAE/CAYAAAAABhfPAAAABHNCSVQICAgIfAhkiAAAAAlwSFlzAAALEgAACxIB0t1+/AAAADl0RVh0U29mdHdhcmUAbWF0cGxvdGxpYiB2ZXJzaW9uIDMuMC4yLCBodHRwOi8vbWF0cGxvdGxpYi5vcmcvOIA7rQAAIABJREFUeJzsnXd8VMX6/9+zmw1pkEZCEgg1FOk1NKnSmyhekF7tWECkKE26KIgoKuq9gkpX6SAEbuggHQSBUBIgZNMT0svuzu+Ps0l2s5sQhIjf+zvv1yuv7J6Zec48c3bPc6bsfISUEhUVFRUVlb8bzZOugIqKiorK/5+oAUhFRUVF5YmgBiAVFRUVlSeCGoBUVFRUVJ4IagBSUVFRUXkiqAFIRUVFReWJoAYgFRUVFZUHIoT4jxAiVghxqYh0IYRYLoS4IYS4KIRo+iCbagBSUVFRUSkJq4AexaT3BGqa/14GvnqQQTUAqaioqKg8ECnlISCxmCzPAj9IhROAhxDCvzibDo+zgirFkxt/q1S3nbgW/FZpmicrp/Q/LgZT6T4T3ZXOpWq/iWd8qdoHSE4pXR+OC7dStd/bI7ZU7QOkpZYpVftB7wSUqn0Al3dWike18TD3HEefGq+g9Fzy+EZK+c1DnK4icNfifaT5mL6oAmoAUlFRUVHBHGweJuAUxl7ALDYAqgFIRUVF5X8Vk/HvPFskEGjxvhIQVVwBdQ5IRUVF5X8Vo6Hkf4/ONmCEeTVcK+C+lLLI4TdQe0AqKioq/7NIaXpstoQQ64COQHkhRCQwC9Ap55FfA7uAXsANIAMY/SCbagBSUVFR+V/F9PgCkJRy8APSJfDGw9hUA9A/kOkLlnLo6Em8PD3Y8tPXf8mGW/um+M98GTQakjbuJf7rn63SPQY8g9/UMeTGJACQ+MMOkjbuxbVVA/ymv5Sfr0yNStx9azGpISdszlGuYxMqfzgOtBri14UQveJXq3Tvf3Wm0vSR5EYrKzdjV+0kft0+AJrd/oXMq3cAyLkXx40xC2zsu3dsQtW5YxAaDbHr9hH1xWardJ+Bnag8YwQ5ZvvR3+8mbu2+/HStmzONDi4n8bffifjgOxv7FTo1pMmc4QithltrD3Dti+1227Ji72DafPc2+3pMJ+lCOMJBS/Ml4/BsUA3hoOH2piNc/Xyb3bIuTzen/LRXQasl5efdJH+30Sq9bP+ulJ80DkOsch3ur9lGyi+/Ke03cSwuHYIBSPpqLWm/HbSxX9rXoHLHhrSfrbTRn+sOcOZL+21Uo1cLeq18mw29ZxB7MZwKjavTadFYAISA3z/dzK3fTtsta4lz2+Z4T3kNodWQ8utv3P/3Bps8rt3b4/nacJCSnLBbxE5ZVKxNtw5NqTjzJdBqSNwQQtxX1t8FzxeewX/a6PzvQsLqnSRu2AuALsCHSoveRBdQHqQkfPSH5EZar+LTVKmHY4eBoNFguHQEw+k9Vum69v9CG1hbeePgiHApS+ZXE5S0p59HW7U+ALknd2EMe3AbPRSPsQdUGvytAUgIUQlYAdRFmX/aAbwnpcwpxXOmSSndhBBVgR1Syvrm408DS4FyKKs3lkspVzzqeR5DlenfqytDBvTj/bmf/DUDGg0BH75G+IjpGKITqL7lU1L3/U72jbtW2e7vPIx+tnWASz/xBzf7KMu5te5u1Az9lrTD5+yeo/K8VwgbMotcfQJP7fyY5L0nyboeaZUtafsR7kz/1qa4KSuHP7tPKNaHagte4sqLH5KjT6D+rsUk7TlFZiH7CduO2g0uAJUmDyblxOUi7AuaLhjFoUELydAn0mX3XKL2niU17J5VNgdXJ2qO607CmRsFdvu2ROOoY2/nqWidHel+cDF3Nh8jI7LQEmyNBp/pb3Bv3DQMMfEEbvic9NAT5N68Y5Utdfch4udbf/Rc2gdTpm4Qd59/DeGoo+LqT0g/fAqZnmFlvzSvgdAIOs4byZYhi0jTJzJoxxxuhZwh6br1vLLO1YlGY7oTfbagjRKuRrKh9wyk0YSLrweD98wnPOQs0ljMDVGjofwH49G/PBVDdDwV139ORuhxcm8VtJdD5QA8xr5I1IgJmFLS0Hh5FG3PbLPinFcJHzaD3OgEgrYtJSXE9ruQvOMwUbNW2hQPXDqB2C82knbkPBoXJ6Sp0KIuIXDsNJjsX5ch05JwGjwN462LyMSCqY/cQ5vIzat/o05ofJV5ek3V+mh8AslaMw+0DpT51ySMEZcgJ6t4nx6Gv3cRwkPzty1CEEII4Fdgi5SyJlALcAPmP6Ldhw6iQgg/YC3wqpSyDtAWGCOEeO5R6vK4aN64Ae7lyv7l8s6NapF9W0/u3RhkroH7Ow5Rtmurh7ZTrmdb0g6eQWZl26S5Nq5JdoSenDvKORK3HsGjW8u/XOfCuDUJIitCT7bZfsLWI3h2Dy5xedcG1dH5eHD/4AW76V5NapAWEUP6nThkrpG7W09QsXszm3z1przAtRU7MGZbPCNJiYNLGYRWg9bJEVOOgdy0TJuyTg1qk3snCkNkNOQaSNt9ALfOrUtUf8egymSeughGEzIzm5xrt3Bt19zax1K+BhUa1yA5IoaUO3GYco2EbTtB9W62bdRq0guc/WoHhuzc/GOGrJz8YONQRveAxbgKZSzby2AgffdBXDu1scpTbkAvUtZvw5SSBoApMblYmy6Na5JzW0+O+buQvP0Q5UrYRmWCAhFaLWlHzivnysiy+S5o/Koh78ciU+LBZMQQdhptjUZF2tTWboHh2imlrHcAxnvXlV6KIQcZdxdtlXolqluJkaaS/z0B/s5VcJ2BLCnl9wBSSiMwAeXGf0oIkd/yQogDQohmQghX8/5Dp4QQ54QQz5rTRwkhNgkhtgN7hRBuQoj9QoizQog/8vIVwxvAKinlWXNd4oHJwHtm+6uEEC9Y1CfN/P9hz/NE0Pl5k6uPy39v0Mejq+Btk69cjzYE7fqcwBXT0PmXt0l379Oe+9tth30AHP29yNEXPPHnRCfg6O9lk8+jZ2vqhiyj+srJVufQlHHkqZ2fUGfbR3h0t70hOPp5kxOVUGBfb9++V6/WNNi3lJrfvIdjgNlHIagyaxR35q62W3cAZz8vMu4V2M/QJ+Ls52ld9/pVcAnwRr/PugcYueMkhoxs+l5YQe/Tn3Ht653kJqfbnENbwZvcaIvrEB2P1te2nd26tSVw81f4fTodBz8fALKv3sKlXQuEUxk0HuVwDm6Un5ZHaV8DVz9P0qIKfviepk/ErVAbla9XBbcALyL2n7cpX6FxDYbsW8TgkIWEvv998b0fwMG3PAbL9oqJQ1voc6urWgldlUoE/PApAT99hnPb5oXNWOev4E1uVEEb5eoT7H4X3Hu2oebu5VT+cmp+G5WpXhFjSjpVvp5GzZ3L8J82GjTWt0zh6oFMTcp/L1OTEK72e2WirBca9/KY7l4FwBR3F23VeuCgAydXNIG1EWU97Zb9q0ijocR/T4K/cwiuHnDG8oCUMkUIcQdlKG4gMMu8dUOAlPKMEGIB8F8p5RghhAdwUgiRN8jfGmgopUw094KeM9srD5wQQmwzT4oVVZfCd6fTKEODxZH1kOdBCPEy5l8Xf7lkHuNGFDuPV3oUqmLq/pPc334QmWPAc0hPKn48gYhhH+SnO/h44lS7KqmHzhZh0PY3Z4VbITnkFIlbDyFzDPgM6061ZW8RNmgmABdbjiM3JgnHyhWovWEumVdvk307ujjzNk/RSSGniN9yGJljwHd4N2ose4srA2dRYVQPkv571iqA2dTejn2ryygEjT4cxqm3bYdlvJrUQJpMbG88Hkd3VzptmUHsoUuk34mzzmjvJIWcSA89QerOA5CbS7lBvfFdMImoMVPIPHaWjAa1qbT2U4yJ98m6cAVpKDycUrrXQNipv5V9IWg3axj7Jtq2EUDM+Zus7TIVz6AAun76CrdDL2C06CXZYLe5Cjmk1aCrUpGoMZNwqOBDwOolRD73MqZU2weAvDo+yGbKvpMkb1O+C15DexC45B1uDZmO0GpwbVGX673fJicqjipfTMHzhWdI2hhSfJ2LQFu7BYbrZ/PPb7pzBWOFqjgNmoLMSMWkv/VYFw0oJ/lnzwH9nT0ggf2OuAAOAP8yvx8IbDK/7gZMFUKcN+dxAiqb00KklIkWNhYIIS4C+1C2f6jwF+pSEh8e5jxIKb+RUjaXUjb/u4JPbnQCOv+Cp2UH//Lkxlpv4WRMTkXmKE89Sev34NwgyCrdvXc7UvYeB5ubnoLSIyl4mnb0886f6LZ3jri1Ibg0qFFQxxjlqTHnTgypxy/hUr+arf2AgidVR3/v/MUGeRiS0vLtx67Zh2vD6gCUbVYbv9E9afL711SeOZLyL3Qk8P1hVmUz9Im4VCyw7+LvRVZMwXCOg5sT7nUC6fjrdHqdXIZ30yDarnoXz0bVqPxcG6JDLyINRrITUog/FYZno+o2bWSMjkdn0Wtx8CuPMdY6KJrup0KuclNO2bSbMvVq5qclrVzH3edfJ2rcNECQe8d6fqq0r0GaPhG3gIIelZu/F+kxBU/7jm5OeNeuxPMbP2DksU/xa1KD3v+ZiG9DaztJN6LIzcjGu3YlmzayxBATb9XLc6jgg7Hw5zYmnvTQY2AwYrgXTW54JLrKFYu0mRsdrywgMKPz9y72u5C4bi/O9YPMZRPI/PMWOXdjwGji/t4TONevYVVWpiVb9VpEWU9kuv1hQYdazTFeO2nt86ndZK2ZR/bmzwCBKfkxb1OkDsHlcxmw6i8LIcqh/HL2FJAghGgIDALW52UBBkgpG5v/Kkspr5jTLB95hgI+QDMpZWMgBiVYlbguQDOUXhCAAXPbmOeuHP/ieZ4ImRfDKFM1AF2lCgidA+592pO673erPA4+BV+asl1a2kzKuvctevgNIP3CdZyq+eMY6IvQOeD17NMkh1h/uXS+Befw6NaCrBvK5LjW3RXhqHS+HTzL4taiDplh1udPO38Dp2r+lDHb9372aZL2nirSvme3FmReV27QN8Yv41yLVzjX8lXuzFlN/M8HuLvgJ6uySedv4VbND5dAH4ROS+CzrYjaU9BBN6Rmsq3eq+wKfoddwe+QcPYGR0ctIelCOBn34vFtq3SWtc5l8G5Wk9Qbtj/4zrp0DV2VijhUrAA6B9x6diQ91Ho1obZ8wQ3etVOrggl3jQaNuzIP6FirGo61q5Fx1GoAodSvQcyFW3hU9aNcoA8anZZa/VoRHlLQI85JzeS7Rq+xus0EVreZQPS5m+wcs5TYi+GUC/RBaJXbS9mK3njU8CflbqEeYiGy89vLDxwccO3ZgfQDx619/u8xnFs0VprIoxy6qpXIjSz6t44ZF67jaPFd8OjbnpRCbWT5XSjXNZism3fzy2rd3dB6lQPArU1Dsq9bLyAxRUcgPHwR5bxBo1WCzE3beUfhWQGcXJReTv5BAU6uysvyFdGUr4jp9p/FttFDYzKW/O8J8HcOwe0HFgkhRkgpfxBCaIElKHMxGUKI9SjzMO5Syj/MZfYAbwoh3pRSSiFEEymlnSVZuAOxUspcIUQnoMoD6rIC+F0I8auU8rwQwhtlMcRUc3oESkDaiLLDq+4vnucv8d6sRZw6d5Hk5BSe6T+M18cOZ0Df7iU3YDQRNftrqq6eg9BoSNoUQvb1O/i+M5TMP66Tuv8k3qP6UfaZYKTRhDE5lcj3luUX11X0RefvQ/rvdmU/8s9xZ8a31FozCzRaEjbsIyvsLgGTBpN+4Qb3Q07hO6Y3Hl2DkUYjhuQ0IiYsB8ApqBJVPnpdGR7QaIhe8avNyi2MJiI++I46a2citBpi1+8nM+wuld57kfQLN0naewq/sb3w7NYCaTBhSE7l5oTPS9xE0mji3PuraL9uCkKrIXz9QVLC7lHvvQEkXghHv7eooUe48X0ILZa9QrcDHyGEIHz9Qe5fuWub0Wgibv4KAr5dgNBoSNm8l5wbt/EaP4Ksy2FkhJ7AY/izuHRqDQYjxvupxLy/BADhoKXST8prU1oGMVM+gsJzKKV8DaTRxMEZq+n302Q0Wg1/bjhIYtg9Wr47gNiL4VbBqDD+LWrR5/W+mAxGpEly8INVZCWlFX9RjCbiF3yB39cLEFoNqZv3kHvzNp5vjCD7chgZB06QefQ0zm2aUWnLt2AykbDkW6UXWYzNqJlfU/2HD0GrIWnjPrKv36HCBOW7kLLvJOVH96Vcl5ZIo1H5Lkz6TClrMqGf/x+qr5kHQpB56SaJ6/da25cmckLXU+a5t0FoMFw+ikzUo2vVF1PsbYy3LgLgULsFxmuFllhrtDj9a5JiJieL7D3/efw9kX/4MmxRzPTF4z+ZEIHAl0AdlB7GLmCSlDJbCFEBuAfMlVJ+aM7vDCwD2qD0hiKklH2EEKOA5lLK8eZ85YHtKIHiPMqqtp5SyohilmG3Bz5BCSpVgVFSynXmtArAVnMd9wNvmm088DzF+a/uhv1g1N2wH4y6G/aDUXfDVsi+FFLie06Z+l0f+XwPy9/6OyAp5V2gbxFpMYXrI6XMBF6xk3cVijhS3vt4lEUJ9uy6mf9HAPUtjh8CggGEEG8A7wshfpNSJpnrYrlueVpJz6OioqLyj+EfvghB3QkBMP8A9S//CFVFRUXln4jya5d/LmoAUlFRUflf5R8+B6QGIBUVFZX/VdQhOBUVFRWVJ4LaA1LJo7RXqdU+ubxU7d9u/1qp2gdYm267Vc3j5Iy8X6r2P0woXfsAH2hLt40mxIeWqv0Wxse3X11RRJbyasfEhYkPzvSIdHznMRgxFrPzxD8ANQCpqKio/K+iDsGpqKioqDwR1CE4FRUVFZUngtoDUlFRUVF5IqgBSEVFRUXlSaD+EFXFLm7tm+I/82XQaEjauJf4r6116j0GPIPf1DH5OvWJP+wgaeNeXFs1wG/6S/n5ytSoxN23FpMaYr3L8oOYvmAph46exMvTgy0/ff3gAnZwebo55ae9ClotKT/vJvm7jVbpZft3pfykcRjMEgT312wj5ZffAPCeOBaXDorCadJXa0n7zXbn7RodGtJ91nA0Wg3n1h/g6FfbrdKbDX2G5iO6Io0mcjKy2DHt38Rfv4dGp6XPgrH4N6yONJnY8+GP3D5xxcZ+kw5NeWn2y2i0GkLW7+WXL62vQb9x/ek2uBtGg5H7iSl8PmkZcfeUHZ1Hvj+a5p2bI4SGC0fO8e2sbx7YXm07tWLqvAlotRp+WbONf3/+o1X6iFcGM2BoP4xGI4kJScx4Zz76yOgirCn4d2xI07nDERoNN9cd4MoX2+3mC+wdzNPfvs2eHtNJvBhOlefa8NTrffLTPZ4K5Lfu00m+fJvu3TqydOkctBoN//l+HYs/tt4kxNHRkVXff0bTJg1ITExi8NDXuH07Ep1Ox1dffkSzZg0xmSQTJ87k4CFlN2udTsfyz+bRoUMbAoUjdxetJXGX8pl179iEqnPHIDQaYtftI+qLzVbn8xnYicozRuTLcUR/v5u4tfvy07VuzjQ6uJzE3363K89eoVNDGs8Zrmw6u/YA14poo4q9g2n93dvs7zGdpAvhCActzZaMw7NBNYSDhtubjnDt82025bw6NSZo3miEVoN+zX7ufL7FKt1vUEeqzxyeX/97/9mNfs1/catXlZqLX8LBzRlpMnF72a/EbT1mt25/mSckNFdS/tEByCyFcBiYL6XcbT42EBgjpezxiLZ/QtlM9D6KpMJPUsp5DyjzHBAkpfxYCDEPiJdSLhNCjAF2SSmLv1vkodEQ8OFrhI+YjiE6gepbPiV1n61O/f2dh9HPtg4O6Sf+4GYfZTm31t2NmqHfknbY3gbhxdO/V1eGDOjH+3M/eeiyeT74TH+De+OmYYiJJ3DD56SHniD3pvV29am7DxE/3/oG5tI+mDJ1g7j7/GsIRx0VV39C+uFTyPSM/DxCI+g5dxQ/DV1ISnQi47bN5dq+s8RfL9DE+WPrMc6s2Q9ArS5N6TZ9KGtHLqbp4M4ArOw+FRfvcgxZPZnv+s6wEiLTaDS8Mu81Zg2dToI+gU+2f8rJkN+5e73gGoRfvsnE3hPIycqmx7CejHp/NB+/sZg6zerwVPOneLvbmwAs/GUx9Vs14NKJPygKjUbD9EWTeGngW0RHxbJhz/eE7jnMrbCI/DxXLl1jUPdRZGVmM2jk87w7czyTXp5epE2hETRbMIrQFxeSqU+k26653NtzlpTr1rpBDq5O1BrbnfgzN/KP3d58jNublZude51A2n8/keTLtxEawfLP5tGj12AiI/WcOL6L7Tv2cuXK9fyyY0YPJinpPnXqPs3Agf1YuOADhgx9jXFjhwDQpGkXfHy82bH9J1q17oWUkvenvUVcXAJ167XjiE8rHDzd8hqGagte4sqLH5KjT6D+rsUk7TlFZqGduRO2HbUbXAAqTR5MyonLRTS8oMmCURwetJAMfSLP7J5L1N6zpIbZtlHQuO4kWLRRpb4t0TrqCOk8Fa2zI90OLubu5mNkRFpsOKvRUHPRWC4MnEt2VCLN9iwkfs9pMsKs6x+39RjX3/+31TFjZjZXx39OZng0jhU8aRbyEUmh5zGkZPDY+IcPwf2dekAPjVlp9FVgqRDCSQjhiiKb8Maj2DUrqAJMMOv6NAFeMu/WXVx9NkspP7aTNAbwK+n5nRvVIvu2nlyzTv39HYco27XVgwsWolzPtqQdPGOjU18SmjdugHu5sg9dLg+nBrXJvROFITIacg2k7T6AW2e7+7Ta4BhUmcxTF8FoQmZmk3PtFq7trOWZKjauQVJEDMl34zDlGrm8/QS1uzazypOTlpn/WudSsPuxT82KhB9TbkgZCSlkp6QTUEgkrWbjWkRH6Im5E4Mh18Dh7YcI7mZ9Df44/gc55ra9du4a3mbxNylBV8YRB50DDo46HHRakuOTKI4GTetyJzySyNtRGHIN7N4SQuce7a3ynDp6lqxM5XwXzlyigr9vsTa9mtQgLSKG9DtKG93ZeoJK3ZvZ5Gs4+QWufLkDY3aOXTtV+rfm9pZj+TZv3owgPPwOubm5bNy4lX6FpED69e3Gjz8qmpG//LKTzp2eBuCpp2rx39AjAMTFJXA/OYXmzRoBMGrkiyz6yCyXISWGREVCwa1JEFkRerLvKN+FhK1H8OweXKzflrg2qI7Ox4P7B201eAq3kcw1cnfrCQLstFG9KS8QtmIHJss2khKtSxmEVoPWyRFTjoFci88cQLmmQWSGR5N1OxaZayB2y1HK9yheJjyPzFt6MsOVZ9acmCRy4++j8y5XQs9LiCpI92hIKS+hSCBMAWYBP0gpbwohRgohTgohzgshvhRC5AnIfSOEOC2EuCyEmJlnRwgRKYSYIYQ4CjxX6DTOKAqpGRZ5PcyvW+XJgAshxgkhllkWFEIMAhoDG8x1ceQB6Py8ydUXiHMZ9PF2derL9WhD0K7PCVwxLV+n3hL3PsWLxpUm2gre5EZb+BAdj9bXto5u3doSuPkr/D6dnq92mX31Fi7tWiCcyqDxKIdzcCMrJUyAsn5e3NcXqIem6BMp6+dJYZqP6Mr4Q0vpMm0wv81SVNZj/rxN7a7NEFoNHoE++NevRrkA6/b19vMmPqqg/gn6eLztXIM8ug7qxplQRRDu2tmr/HHsIt+f/oFVp3/g3MGzRN6ILLIsgK+fD9FRBTIEMVGx+Bby2ZLnh/Tl8H+PF5kO4OLnRYaF7HiGPhFnf+s28qxfBZcAb6L2Fd1LrtyvFbe3HM+3eTeyQFwv8p6egADrZ6uAin75eYxGI/fvp+Dt7cnFi3/Sr293tFotVasG0rRpAyoFBuDurtxU58yezMnff6PmyknoyrsDioqrpXS6ovLqRWG8erWmwb6l1PzmvQKlXCGoMmsUd+auLtI3Zz8vMu8V2M/UJ+Jc6HPkUb8KzgHe6Au1UeSOkxgzsulzYQW9Tn9G2Nc7yU22lv4u4+dFtkX9s6MSKeNn+zkq36clzUM/od5371ImwDa9bJMghM6BzIiYIn35S5hMJf97AvzjA5CZD4EhQE9gsRCiPkoQaWPuwTgAL5rzTpVSNgcaAV2FEHUt7KRLKdtKKfMkvz81y33fRQls1nrJJUBKuQFFG2iQWbXV6jFTCPGyOSCe3pRyx74RxZDV29T9JwlrP4Ybvd4k7eh5Kn48wSrdwccTp9pVST1UtChYqSLsSYdY+5AeeoKILiO5+9xrZJw4h+8CRXwr89hZMg6fotLaT/H7ZBpZF64gi5D+tjZvK21y+ocQvmg/kf2L1tPuzf4AnNt4kBR9Ii9tn0f3mcO5e/Y6JkOhL5id6heljdXhuY4ENQxi88pfAPCr4k9gUCBjW45iTPBIGrRpRN3gesVWXdhpr6KEWvoM6EG9xk/x/YqfisiRZ9TOMUsfhKDJ7GGc+3BNkSa8m9TAmJnD/WuRRdos3C52fZHw/ar13IvU8/uJ3Sxd8iHHj5/GYDDg4KAlMDCAo8dPEdyyB6lnrlF55shifLB+mxRyinMtX+GPLhO5f/gCNZYpQ9AVRvUg6b9nrQKYDSVoo0YfDuPibNs28mpSA2kysaPxeHYHT6DWK71wrVzoocFeexVyIH7vaU40f53TnSaRdOgidT4fb5Xu6OvBU1+8ybV3vrT7GX8k/uE9oH/0HFAeUsp0IcQGIM0sXtcFaAGcNn8ZnFGCCMBgIcRYFN8CgLpAns7thkKmJ0gptwghygKhQogdUsqTPEaklN8A3wBcqt5HgqI1r/Mv+CA7+Je3q1OfR9L6PfhNGWWV7t67HSl7j0NJbtylgDE6Hp3FE7yDX3mMsdY3AkulypRNu/GeODb/fdLKdSStXAdAhcVTyb1jPSafGp2Iu3/Bk2I5fy9SY5KLrM+lbcfpNW80sBJpNLF3bsHNe/Svs0iMsJ6eS9AnUD6goP7e/uVJjLXdXqXR04341/hBfDBwKoYcZUK3dY/WXDt3jayMLADOHjhN7aZ1+PNkEfMQQIw+Fr+AgiG1CgG+xEXbSlS3at+Cl98ZxajnXiM3p/htVDL0ibhYPE27+HuRGV3QRjo3JzzqBNL5F2UeydnHnXar3uXwqCUkXgwHoPKzBcNveTYDKzXKf1+poj96vfVT+b1IPYGVArh3T49Wq8XdvRyJicoQ5Lvvzc7Pd/jgVm7f5MI6AAAgAElEQVTcCCchIYn09Ay2bNkNQOKOY/gOfgYw93gsfHD0986frM/DYKGkGrtmH5U/GA5A2Wa1KdvyKfxG9kDj6oTQOWBMz7KSX8/UJ+JcscC+s78XmRafIwc3J8rVCaTDr0obOfm402bVuxwbtYTA59oQHXoRaTCSnZBC/KkwPBtVJ/1OwXXL1ida9WjKBHgVW/+on/ZTfcaw/PdaN2carJlG+KJ1pJy5zmPH8M9ehPB/pQcEYDL/gfLc8R9zj6OxlLK2lHKuEKIm8DbQWUrZEPgNZYFBHtb9ZzNSylTgIPC0+ZCBgrZxslfmUci8GEYZC5169z7tSd33u1UeS536sl1a2ixQcO/75IbfALIuXUNXpSIOFSuAzgG3nh1JD7VeiactXzCU4tqpFbm3zD1AjQaNuzL/5FirGo61q5Fx9IxV2XsXbuFVzQ+PQB80Oi31+rYiLMQ6j1fVCvmva3VunB9kHJwc0Tkrc0LVn66PyWCyWrwAcP1CGP7VAvANrICDzoF2fdtzMsT6GlSrV53XFo5n/ti53LfY4y0uKo76reqj0WrQOmip16oBkTfsSHJbcOncFSpXD6RiZX8cdA707N+V0D2HrfLUqV+LWR9PYfyI90h8wJwSQOL5W5St5oeruY0qP9uKyL0FbZSbmsmv9V9le8t32N7yHeLP3rAKPghB5T4tub31uJXNoKBqVK0aiE6nY+DAZ9m+w1qGevuOvQwf/i8ABgzoTeiBowA4Ozvh4qLswdblmXYYDIb8xQs7dobQsUMbANyfbkimeZI+7fwNnKr5UybQF6FzwPvZp0nae8rqfDrfgu+CZ7cWZJqv5Y3xyzjX4hXOtXyVO3NWE//zAavgA5B0/hZu1fxwCfRB6LQEPtsK/Z6CNjKkZrK93qvsDn6H3cHvkHj2BsdGLSHpQjiZ9+LxbasMoGidy+DdrCapN6Ks7Keeu4FzdX+cKiv19+3flvg91tLbjr4e+a/Ld29OhnmBhdA5UH/Ve8RsOkjc9odbxVpi1B5QqbAP+FkI8ZmUMl4I4Q24AuWAVCBFCOEPdEcJQsUihNChqKPmLQmLAJoBIcCAEtQnFSj5jL7RRNTsr6m6eg5CoyFpUwjZ1+/g+46iU5+6/yTeo/pR9plgpNGk6NS/VzD1pKvoi87fh/TfL5X4lIV5b9YiTp27SHJyCs/0H8brY4czoNBk84N8iJu/goBvFyA0GlI27yXnxm28xo8g63IYGaEn8Bj+LC6dWoPBiPF+KjHvLwFAOGip9JPy2pSWQcyUj8Bo/QWQRhO7Z65i6A9TEFoN5zceJO76PTpOHEDUxXDC9p2lxchuVHu6PqZcI1kp6WydqKwYdC1fjqE/TEFKSWp0ElsmfGVTfZPRxDczvmb2j3PQaDXs3xDC3bA7DJk4lBt/XOdkyElGfzAGZxcnJn81FYD4qDjmj53LsZ1HadCmIcv3rgAkZw+c5dS+4jvORqORBdM+YeX6z9BqNWxet4Ob18J5Y/JLXL5wlQN7DvPurDdxcXVh6XfzAdDfi+HNEe8VaVMaTZz+YBUd1yptdGv9QVLC7tHgvQEkXgjn3t7ih2d9W9UhQ59o9UQvjSbefmc6u3auRavRsGr1Bv78M4zZsyZx+swFduwI4T/fr2f1quVc/fMISUnJDBn2umLPtzy7dq7FZDIRdS+akaMLNt+d9v58Vn+/nCVLZlM+2cDNiV+YG8ZExAffUWftTIRWQ+z6/WSG3aXSey+SfuEmSXtP4Te2F57dWiANJgzJqdyc8HmxfhVuo/Pvr6LdOqWNIsxtVPe9ASRdCEdfTBvd+D6EFsteoeuBjxBCELH+IPevWD9oSKOJ69P+TcP1HyjLsNeFknEtkqqTB5F64SYJe05T8aVelO/WHGk0kpucxtW3lFWhvv1a497qKXSeZfEb1AmAq2+tIO1yRIn9eyD/8FVwoqhx738aQojZKENwn5jfDwEmo/RUclFWy50GfkAJHrdQejI/Syl/EkJEAvWllMnm8pbLsMsAe1CG5KQQoiPwLRANnAQaSSm7CCHGmW28U2gZ9kBgLpAJBBeeB8ojbwiutFB3w34wpb0b9s3s+AdnekQ+0NYoVfvD4w+Uqv0j5f/v74Zd3mR/ReHjpGPMJnszWA9F5tbFJb7nOD87+ZHP97D8n+kBSSlnF3q/FlhrJ+vwIspXKvR+mL185rQDQE07x7+zeD3d4vVGYGPh/CoqKipPlH94D+j/TABSUVFRUXlI1N2wVVRUVFSeCP/wVXBqAFJRUVH5X+UfPsevBqC/kayc0m3u0l4kUOWQ7Wqyx83FZo9Dh7hoEo2ZD870CNRyKn77nMdBirF054prelQsVfujDZG86lSrVM8RrSndoadOmdpStf/YUOeAVFRUVAoo7eCjYoEagFRUVFRUngjqIgQVFRUVlSeCURWkU1FRUVF5EqhDcCoqKioqT4R/eAD6v7QZqYqKiorKw/AYNyMVQvQQQlwTQtwQQky1k15ZCBEqhDgnhLgohOj1IJtqD+gJUa5jEyp/OA60GuLXhRC94lerdO9/dabS9JHkmrd2j121k/h1+wBodvsXMq8qO0vn3IvjxpgFNvZdnm5O+WmvglZLys+7Sf7Oeqegsv27Un7SOAxmCYX7a7aR8ouyb6v3xLG4dFBUKZO+Wkvabw+/6/b0BUs5dPQkXp4ebPnp6wcXsEPjDk0ZPWscGq2W/ev3suWrX6zS+4x7lmde7IrJYCIl8T4r3ltO/D1lY81hU0fStLOiTPnz8g0c23HExn5wxxa8PecNNBoNO9btYs2K9Vbpg15+gT6De2E0GElOTGbhxI+JuVcgKufi5sJPB77n0G9HWDbd/gaZTTo0ZYzZh33r97K5kA99xz1Llxe7YrTwIc7sw/CpI2lm9mHT8g0cteNDYMeGtPlwOEKr4eq6A5xfsd1uPar1bkG3lW/zS68ZxOfthg24BXgzMPQjTi/9lYsrd9mUe7pTK96f/y4arYaff9rKd5//YJXevFUTps2bQK26Qbz78nT27vhvftq7M8bToUtbAL5a+m92b91nt25VOjSkw2zFh8vrD3D6S/s+BPVqQe+v32ZdnxnEXgyncrv6tJk6CK3OAWOugSPz1xF57E+bcrU6NKTPzBFotBpObQjl4FfW9oOHPkPr4V0xmUzkpGezedp3xN64R+Nn29Luld75+fzqVOaLPh+g//O2VXnvTo2oM28kQqshcs1/ifh8m1V6wKAO1Jo5lCzzd/nuf/Zwb00oAE3XTcW9WU2ST17j3LDFdv1+FKTp8fwOSAihBVYAXYFI4JQQYpuU0rLBpwMbpZRfmXXYdgFVi7NbbAASitjOYWC+lHK3+dhAYIyUssdfdcZsx3IzUAG8I6UMfRSbD3n+/M1Eze8dUTYfXSGlnFFEmS7AeCllfztpVpudFotGQ+V5rxA2ZBa5+gSe2vkxyXtPknXdWlUzafsR7kz/1qa4KSuHP7tPsDluad9n+hvcGzcNQ0w8gRs+Jz30BLk3rQXxUncfIn7+CqtjLu2DKVM3iLvPv4Zw1FFx9SekHz6FTH84nfr+vboyZEA/3p/7yYMz23VBw7i5rzBn6EwSoxNYtG0Jp/edJPJ6wW7E4ZdvMaXPRHKycug2rCfDp43i0/Ef07Rzc6rVr8Gknm+jc9QxZ+MCzh04Q6aFnLJGo2Hi/LeYMHgycfo4vt31JUf3HifiesHNJezSDcb1fI3srGz6j+jLa9NfZvZr8/LTx703mvMn7EtB553jpbmv8OHQmSREJ7B42xJO2fHhPbMP3Yf1ZMS0USwZ/zHNOjenev0aTDT7MHfjAs4W8kFoBG3njWTnkEWk6xN5fuccIvaeIfm6tWSAztWJBqO7E3P2hk0dW88eyp1Q+z5oNBpmfDSZsf8aT0xULBv3riZ0z2FuhhUEsKh70Ux7aw5jXrfeWrFDl7bUbVib5zoPw7GMjh+2rOTQ/uOkp1krogiNoOO8kWweuog0fSIvbp/DrZAzJNrxofHo7ugtfMhMTGX7mCWkxyTjXasS/X+azL+D37Kx32/OaP49bCEp0Qm8sW0eV0LOEnujQJ7jwtZjnFyzH4CnujSl94xhfD/yI85vPcr5rYrURIXagYz49l2b4ING8NSiMZwZOJ+sqARa7VlA3J4zpIdZy39Ebz3O1fe/t2njiC93oHV2pNKILnavwSPz+IbggoEbUspbAEKI9cCzFGitgSIlmKcp7g5YX0Q7FDsEJ5Wtsl8FlgohnIQQrsB84I2Hrr4FQoi8wDfBrGg6CfjyUWw+BnqgNOag0j6Ra+OaZEfoybkTg8w1kLj1CB7dHt8OwU4NapN7JwpDZDTkGkjbfQC3zq1LVNYxqDKZpy6C0YTMzCbn2i1c25VM496S5o0b4F6u5AoVhQlqXJPoCD2xd2Mw5Bo4uv0wLbpat9Hl43+Qk6XsSnz93DW8zbLllWoG8ufvlzAZTWRnZhNxJYLGHZpalX2qSR3uRdxDf0ePIdfA/q2hPN29jVWec8fOk52VrZzrzBV8LUQEazWoiZePJ6cOWWsUFfZBH6EnxuzDke2HCS7kwyULH8IK+XC5kA9NCvng27gGKRExpN6Jw5Rr5MbWE1Tt1symHi3ee4HzX+3AmG0tcFe1ezNS78SRVOhmmUfDpvW4Ex5J5O0ocnMN7Nq8l8492lvlibqrJ+zPG5gK3ehq1K7GqWPnMBqNZGZkce3yddrZ+QxWaFyD+xExpJh9CNt+gup2fGg96QXOfG3tQ9zl26SbxeUSwiLRltGhdbR+pg5sHETC7RiS7sZizDVyYftxnipkP9siqDu6lLGrjNuoXxsubDtmc9y9aRAZ4dFk3o5F5hqJ3nIM3x4l/74kHr6EIS2rxPkfGqOxxH+W6s3mv5ctLFWkQPQTlF5Q4V8szwaGmR/GdwFvPqh6D5wDklJeArYDU4BZKNLVN4UQI4UQJ4UQ54UQXwohNABCiG/Mlb8shJiZZ0cIESmEmCGEOIoip23JcUtnhBAthBAHhRBnhBC7hRAVzMePCCGWCiEOCyH+FEI0F0JsFkJcN8s15JWfLIS4ZP570+L4TPMYZgi2u10PBpYCMUKIFhZlepvLHEGJ+HnHfYQQIUKIs0KIr7Av/msXR38vcvQF2/bnRCfg6O9lk8+jZ2vqhiyj+srJ6PwLZAo0ZRx5aucn1Nn2ER7dbQOXtoI3uRZqm4boeLS+tjIHbt3aErj5K/w+nY6DWd00++otXNq1QDiVQeNRDufgRvlpfydeft7EW7RRgj4eLz/vIvN3HtSVcweUYHD7z3CadGyGo5MjZT3LUr91Ayv1UwAfv/LERhW0UZw+jvJ+RUtB9B7ckxOhiuaPEILxM1/ly3kri/XB28+bhIfw4ZlBXTlr9iHiz3CaPsAHF39P0vQF6pvp0Ym4+nta5fGuVwXXAC/u7D9vddzBuQyNX+/D6aXWQ7+W+Pr5EH2vQA01Rh9LBf+SfRauXr5Ou2da4+RcBg8vd4KfboZfRdtdItz8PEmNKvAhTZ+IWwVrH3zqVaGsvxfhhXywJKhXC+Iu38aYY733WbkKnty3kOxO0SfiXsH2u9ZqeFcmHfyUHlOHsH32DzbpDfu0shuAnPy8yLKwnxWVSBk/W/sV+gTTOvQjGn03wUpBtdQxmUr8J6X8RkrZ3OLvGwtLJRBPZzCwyqw80Av4MS8uFEVJ54A+BM4COUBzIUR9lCDSRkppEEJ8A7yIIo8wVUqZaO7lhAohfrYYJ0yXUrYFEEI8a2G/B7DFfLwM8BnQzyw2NxRFaycvGmdKKdsJId41l2mGMox3SwixDKgFDEXpMmqBk0KIgyjKpgOAxoAjcB4l8GHu2XUARgN+5oY8JYRwAVaa024BPxdqk1Ap5QKzL6/aazjzU8TLANM8GvG8a1XsXcvCD13JIadI3HoImWPAZ1h3qi17i7BBSjy/2HIcuTFJOFauQO0Nc8m8epvs2xaS0+LBn5X00BOk7jwAubmUG9Qb3wWTiBozhcxjZ8loUJtKaz/FmHifrAtXkE9A9lvYbSP749ntnutIjQZBzBw0DYALh89To1FN5v+6mJTEFMLOXsVY2Ae7TWTffrfnu1CnUS3eHDARgOdG9uPEf09aBbCivCjpOdo/15GgBkFMt/AhqFFNFhbjg702srrMQtBm9jBCJ9gGyubvPs/Fb3/DkJFddO3tfI5KurXYsQO/06BxXdbu/DdJCUmcP/2H7TUw17HYcwhB+5nD2Ptu0cHeq1ZF2k57kS3DPiqhfVsnTvwYwokfQ2jUrw2d3+zPpncL5i0DG9cgNzObmLBIm3L2Hzut7cftPYN+81FkjoFKI7rQ4PPXOD1gnr2Cj5/HNwQXCQRavK+E7RDbWJR7OVLK40IIJ6A8EEsRlCgASSnThRAbUAThss1zIS2A0+YPqTMF3bPBQoixZtsBQF0Kxgk3FDL9qRDiU3Mlg83HngLqAfvMtrUozueRN8P3B/CHlDIGQAgRgdIo7YBfpJQZ5uNbUKS2XczHM4FMIYTlTGQ/IERKmSWE2GT2a5K57mFSyptmW2uAEeYy7VGiPFLKrUKI1CLa7hvgG4DTlfpLgBx9Ao4WPRpHP+/8xQZ5GJMLzMWtDaHi+yPy3+fGKHLNOXdiSD1+CZf61awCkDE6Hp1Fr8XBrzzG2IKnNADT/QL7KZt24z1xbP77pJXrSFq5DoAKi6eSe8f+EE1pkhAdT3mLNvL2L09STKJNvgZtGzFg/L+YOfB9DBZPv79+sYlfv9gEwNvL30UfYf1didPH42vRo/Dx9yE+xrqNAJq1a8rwt4bw5oCJ5OYowz/1mtWlUcsG9B/ZD2dXZ3Q6BzLTM1m58DursgnR8flDank+JNrxoWHbRrww/l/MKOTDL19s4hezD+/Y8SFdn4ibRc/Z1c+L9OgCKW9HNyc8a1ei36YPAHD2cafHfyby25il+DYJonrvYFp98CKO5VyQUmLMzuXyqpD88jH6WPwqFsieV/D3JTb6QUG3gJXLvmflMmXe4+Ov5nL7lq1seZo+kbIBBT64+XuRHmvtg3ftSrywQfHBxcedvv+eyPaxS4m9GI6bnxd9vnmHvRO+5v5t2/tcSnQi7hY9jnL+XqTEFi13fnH7cfrPG2N1rGHf1lzYdtxu/ix9Ik4W9p0CvMiOtrafm5SW/zryp/3UnDGkyPM/dh7fZqSngJpCiGrAPZQOR2FH7gDPAKuEEE+hPPQX+4F5mGXYJvMfKHH/P1LKxua/2lLKuUKImsDbQGcpZUMUOWwnCxvWM5AwAQhC6U2ssrB90cJ2AyllT4syeY9sJovXee8dKH4orKirMRjoYQ5ipwBflABTXJkHpRVJ+oXrOFXzxzFQ0ZH3evZpkkOsJZ11vgXDEB7dWpB1Q4nBWndXhHmc28GzLG4t6pAZZv3Fzrp0DV2VijhUrAA6B9x6diQ91FpzXlve4sbVqRW5t8wLFDQaNO7K3I1jrWo41q5GxtGi5zlKixsXruNfLQDfwAo46Bxo27cdp0J+t8pTrV51Xln4OovGziMloUDpVKPR4Oah+FClTlWq1KnKhUPnrMpePX+VStUq4h/oh4POgWee7cSRvdZDLDXrBfHeoglMGz2D5ISCtSVz31zIC8FDGNhqKF/OXclvP4fYBB97PjxdhA+vLnydhWPncb8YH6rWqcr5Qj7EXriFezU/ygb6oNFpCXq2FbdDCiSmc1Iz+aHha6xtPYG1rScQe+4mv41ZSvzFcLYNmJt//I9/7+Hc59usgg/AH+f+pEr1QCpWDkCnc6DXc90I3XPYxk97aDQaPDzdAahVN4jadYM4euB3m3wxF27hUc2PcmYfavVtxa1CPnzT+DW+bzuB79tOIPrczfzg41jOhX6r3uXYRxvRn75utx6RF25SvqofnpV80Oq0NOrbmish1p9n76p++a9rd25CfETBw5wQgga9WnJhu/0AlHLuJi7V/XCu7IPQafHr34bYPdb2HX098l/7dm9O+vW/8YHuIYbgikNKaQDGoyhHX0FZ7XZZCDFHCNHPnO1d4CUhxAVgHTBKPkBy+68uw94H/CyE+Mw8TOYNuKKsgEgFUoQQ/kB3lCBUnGNGIcQSYKQQ4hngCFBRCBEspTxpXp1WU0p5uYR1OwSsFEJ8jNJ7ehZlYYGzxXFHoA+wXAjhCbQEKkkpcwGEEC+hBKUJQC1z1I8wH7M8z1BgkRCiL1DyGXejiTszvqXWmlmg0ZKwYR9ZYXcJmDSY9As3uB9yCt8xvfHoGow0GjEkpxExQZHbdgqqRJWPXlc+MBoN0St+tVk9h9FE3PwVBHy7AKHRkLJ5Lzk3buM1fgRZl8PICD2Bx/BncenUGgxGjPdTiXl/CQDCQUuln5TXprQMYqZ8BMaH78a/N2sRp85dJDk5hWf6D+P1scMZ0Ld7icubjCa+m7mS6T/MRqPV8N+N+4i8fpdBE4dw8+INTu87yfD3R+Hk4sy7X04BID4qjo/GzUer0zL354UAZKZmsvydpZgK+WA0mvh0+ucsWfsRGo2GnRt2ExF2m7GTRnH1wjWOhhzn9Rkv4+zqzJyVytBnzL1Ypo22u0CyWB9mmn3Yv3Efd6/f5UWzD6f2nWSE2YdJFj4sNPsw38KHZXZ8kEYTR2aspteayQiNhmsbDpIUdo/mkwYQdyHcKhj9FYxGI/Omfsx3G5aj0Wr4de12bly7xZtTXubS+SuE7jlM/cZP8fmqxZRzL0enbu14c/LL9G3/Ig46B37cpgybpaemM/mNmRjtbAsjjSYOzFhN/x8nI7Qa/txwkMSwe7SaOICYP8IJL8aHRiO74lG1AsFv9Sf4LWVh6uZhH5GZkGJ1DbbNXMWYH6YitBpObzxA7PV7dJnwAvf+uMWVfWdpPbIbQW3rYzQYyLyfzqZ3C3Z9r9qyDvejE0m6a38USRpNXJ32PU3Xv4/Qari3LpT0a5HUmPwvUi7cIm7PGSq/1APfbs2QRhO5yWlceqvAfouts3ENCkDr6kT7cyu4PGElCQcuPtyFKo7HtAwbQEq5C2VxgeWxmRav/0RZ2VxixAMCVEFGZZI/TUr5ifn9EGAySi8qF2UO5DTwA8q8zC3AAPwspfyp8DJl8zLsn6WUeXM/g1CWd3cXQjQFlqPc1B2AJVLK/5gXAoyXUp4vvCS6UNpkCobKVkopPzfnmYkSNCIAPco8UBrQ0VKiWwjhA1xGWRjRDVgCxANHgdpSyv7mPOsALyAUJcgVuww7bwiutPAoV7pSA3+HHMPgUpZjiDEU7oQ/XnwcXEvVPkB3Y7kHZ3oEluWElar9v2M37NKXYyj9HQa6xax/ZN2NjI9Gl/ie4zLl+9LV+bBDiQOQyqOjBqAHowagB6MGoAejBiCF9IUjS3zPcZ22+m8PQOpOCCoqKir/qzzGIbjSQA1AKioqKv+rqHpAKioqKipPBLUHpJKHwVS6m4+vTS/6l/yPg4ulPD8DsO7MslK1b9haujs+bZgZ/eBMj8ghXSlu3QLU0VR4cKZHQPc33BNblm4TUSew5L+HeqI8gR+RPwxqAFJRUVH5X0UdglNRUVFReSKoQ3AqKioqKk8C+Q9XRFUDkIqKisr/KmoPSEVFRUXliaAGIBV7uHdsQtW5YxAaDbHr9hH1xWardJ+Bnag8YwQ55l2yo7/fTdzaAkljrZszjQ4uJ/G334n4wHYjzBodGtJ91nA0Wg3n1h/gaCEZ4mZDn6H5iK5Io4mcjCx2TPs38dfvodFp6bNgLP4NqyNNJvZ8+CO3T1yx60NpS2YXx+OQ/D56K5bF+y9hkpLnGlZmTCtriSh9SgYzdp4nNTsXk5S81f4p2tWowPGIOJYfvEKu0YROq2FCx7oEV7G/ArFix4YEzxmO0Gi4vu4AfxQhmV2ldws6ffM223vOIOFiOG6VytP/wGJSbukBiDt7g+NTbRU163dozJCZoxFaDYc37GfXV1us0jsO7Ubn4d0xmUxkp2exetpKom5EUvfphrwwZSgOOgcMuQY2LviRq8cv2dhv0qEpY2e/hEarYd/6EH798mer9H7jnqXL4G4YDUZSElP4YtJnBZLi00bSvLMirbVx+XqObrd/jQM7NuTp2cpn9c91BzhXhCR39V4t6LHybTb1nkHcxXB8G1en4yLzLu4CTn26mfDfTtuU8+3UkAZzRyC0Gm6vCeX6F/btB/QJJvi7dzjQ/QOSL4QjdFoafzwOj0bVwCT5Y8YPxB+z/S44tW6B56Q3QKMhfcsuUlavt8nj0qUD7i+PREpJ7vWbJExfAIDP8oWUaVCX7POXiJvwgd16PRJ29t/7J1FqAci8Qel+81s/wEjB1tzBUsqcQvm9gIFSymLvJmadoXgppYcQIghFluEayi7YaSg7sNrfGrfkde8MZEgpT5jfPwV8jSIzWwY4IKV8zbwf3S9AnkZxjJTywTtuajRUW/ASV178kBx9AvV3LSZpzykyC20qmrDtqN3gAlBp8mBSTtjfn1VoBD3njuKnoQtJiU5k3La5XNt3lniLXXj/2HqMM2YZ4lpdmtJt+lDWjlxM08GdAVjZfSou3uUYsnoy3/WdYbOte2lLZj+IR5X8NpokC/f9wdcDW1GhrDNDfzhMhyA/apQv2FP222PX6VYngIFNqnIzPpXxP//O7hoV8HR25LPng/Et68SNuBRe2/Q7Ia93tTmH0Ahazh/J3sGLyNAn0mfXHO7sPcP9QnLTDq5OPDWmO3GFJLNTb8ewrVvRNyWh0TBszjiWDJtDYnQiM7ct4nzIaaJuFHyOTmw9zIE1ewFo3KU5g2aM5NOR80lLSmX52EUkxyZRsVYgE3+YzrutXrGyr9FoeHneq8weOoMEfQKLty/lZMjvVtf41uVbTOo9kZysbEVS/P3RLHljcb6k+IQeb6Fz1DFv00LOhtpeY6ERtJ83ku1DFEnuF3bMISLkDEl2JLkbjulOtEUbJV6NZFPvGUijCRdfD3u4eHEAACAASURBVAbumU9EyFmk5aatGkGjhaM5OnAhmfoEOv42j+i9Z0ktpALr4OpE9bHdSTxTcOuoOkz5LoR2mopj+XK0WTOFAz2mW38XNBo8p7xF7BuTMcbE4ffDl2QcOo4hvEC62yGwIuVGDyZ67FvI1DQ0ngW7Y6f8uBGNkxNuz/exf5EfEfkP7wGV2g9TpJQJeZIKKDfvTy0kFnLsFPGiCFG3B3DNbLMRZkG8R6h2Hp2BVhbvvwAWm32pi7V8eKiFXyXa7tmtSRBZEXqyzZLcCVuP4Nk9+MEFzbg2qI7Ox4P7By/YTa/YuAZJETEk31Vkji9vP0HtrtYyxDkWNwKdS5n81z7/j73zDo+qWOPwO1vSe09IgNCR3rsg0hVFQb0qCAh2kKIoKE1AxYZeC4h6L8gVAUVUEIUEpfcairRAQiC9kiV9d+f+cTbZPdkNRCGCPvs+zz7JnvPNN+fMzNnvzJw582tYi4RdSmArzM6nJL+AiJbRdnnUtGT2tbheye/jqblE+XkS6eeJXquhf9MItsSr3+ERAgos+jxXSsoI9lKURZqE+hLirfxfP8ibUqOJUgfvWwS1qY8hMZ0rFrnphB/3ULu/vdx025eGcXzRT5iKy+z2XY16rRuQcSGNzIsZmMqM7F23k9b9Oqhsim3q2dXDtUJAJOlEAnkWXZzkMxfRu7qgqyRn3bBcUjypXFJ8Gx37OZIUV1RRFElxRRsnqmEUJ/bY1LFFpbYyIZUkuePX7iHagSR3xxeHcbiSrLixuLQi2Ghd9Q7FUfzbNOBKQjqFSYpk9qUfdhPmoA6avvwAZxf+hNnGv3ejWmRuV3qFpVn5lOUX4Ne6niqdS7MmGC8mY0pOBaORwpjNePRUS7t73XcXhm/WIg2KLpA517peccn+w5gLC+0P/EZhltX/3ARq9s3IKqhCMns+0Ngi8T1fCOEjhPjNInl9VAhRnVsEHyDXkkcLIcR+i7+jQoh6QogGljz/a5EMXyaE6C+E2CWEOGOR+K4PjAWmWNJ2BcKxiOJJhWPXc/4uYYGU2sj4KgJ19jK+AYO60GLTAhp+NgWXctErIagzaxRJc7+s0r93WACXU9UyxN5h/nZ27R/ry7htC+gz7WE2zFL8pf9+gcZ92yG0GvyigglvHo2PAwnhmpbMrmkyrhQT5u1e8T3U240Mg/rtxae7NWb9iUv0WxjLuNX7mNqnuZ2fTWdSaRLqi4tOa7fPI8yfAhu56YLUHDwq1UNAszp4hAdwaZO93LRX7WAGb5zHgNWvEtKxsd1+v9AAclKsdZCbmo2/A7np3iMGMH/rxzwwdQTLZ//Hbn+7gZ1JOpGgEsMDSx2n2NZxNoGhVddxn4f6cmizUscJvyfS9o52uLi54u3vQ/OuLVUCg+V4hvlzpZIkt2elMgpqVgeviAAuOJDkDmldn39tms+/Yt9k6ytL1L0fwD3cnyJbyezUHNwrXWu+zevgHhFIeqxab+nyiSTCB7RHaDV41A7Gr2U0HhHqtNqQIEzp1pdSjRmZaEPU56mrHYm+TiSh//k3oUs+wq2L+iahRrlBekA1xV/+DEgI0RHHktlTgQaWXgZCCD1wr5TSIIQIQZFC+MmBy8ZCiCMowccVRdsH4FngXSnlKovMt0BRTG0MPAicQpEZL5FSdhVCDEWREx8mhPgCZZjvA8uxLAC2CSF2AjHAEilluXrYHZb8AVZKKedfuxAcbKt0A5Ibu5+sH7YjS42EjOhH/Q+e5+SDswgdNYDc3w6pAli1cLDq+YFlsRxYFkvze7vSY/wQfnxhMYe/2UpQg1o8sW4el5OzuHjoLGajfeOsccnsGsbRoVZWb95wMpl7mkfxWMf6xCXnMH39YVY/3guNxTA+y8C/t55k0QOd7Z05cgh2ktkdZw9nhwPJ7MKMPFZ3nEhJ7hUCW9Sl938n8cMdUymz6dE4lsy2P7Hf/reB3/63gU73dGfw+GH854WPK/ZFNIzkganDeW/EXAeHX/067nlfL+q3bMD0B8vr+DANWzVk/vdvcznnMqcPnsLs4HnENWW/haDbrOH8NtmxJHfGkXOs7DMV/wYR9H7/KZI2x6l6SY7rQKr2t5gzgkMT7Ef+k1ZswbthBL02zqPwUhbZBxxfC1c/ARBaLbqoWqQ/ORltaDChn39A6kNjkFdqdmV2wDkJwQFVSWbHVLITwFtCiO4oaqdRQoggoLLezmmboPUoynDf3cAuYLoQog6wRkoZb2ns8RbhJIQQv6OI64HyLGmaowOWUn4hhPgFRWDvPuBJIURry+7N5ZpEjhBCPAk8CfCyb2uGeEQrPR6bXoVLeGDFZINyjDYyvhnLN1H71REAeLdrjHenpoSNHIDG0w2h12EqKObiG19V2BvScvANV8sQG9KrlCni+NrdDJo3GliMNJmJmWv1NXrNLHIS7ZeXqWnJ7Jom1NuNNIP1xzzdUFwxxFbO90eTWGgJLq1qBVBiNJNXWEqApyvphiImf7+fuYPaEOXvWIKhMDUHT5s7Zs/wAArTrXLNei83/JpEMmC1VTL7ziWT+XX0ArKPJlBSqrSB7GOJGBIz8KkXRvbRhIr0uWnZBERY68A/PLBiWM0R+9btZMS8J6z2YQGMW/wSX0z+iMykdDv77NQsgiJs6ziQnAwHkuLdWzFs3INMf3Caqo5Xf/wNqz/+BoBJH75ISoJ9HV9JzcGrkiS3bRm5eLkR0DiSe7+xSnIP+u9kfn58AZm2ZRGfgrGwhIDGkartRSk5uNtKZocHUGQjma3zcsO7cRTd1yhCg67BvnT68kX2jnyXvLgEjs+yXgs91s2mIEF9LZgystCGWnvvupBgTJnqm0NjRialx06CyYQpJQ3jhYvoa0dS+vtpu/K44dziAehmDMFVV3PiMZSH/m0tASYLtby3I9ZikdKWUv4PJViUALFCiHKJ7coy3rYS31UGZCllspTyv1LKwSjl1rQ6JyGl/ExK2V5K2X6Ih/Is5cqReNyiw3G1SHIH3tud3Jj9qnS2ktz+/TpQZJlAED/uAw53eIrDnZ4mac6XZK3eogo+AMlx5wmIDsPPInPcbHBnzlSSIQ6oa13vq1Hv1hVBRufmgt5deSZUr3tzzEazavJCOTUtmV3TNAv3Iym3gOS8QspMZjaeTKFngzCVTbiPO3svKENQ57MNlBpN+Hu4kF9cxvjV+3j+9ia0ibQf8ion68h5fKLD8LLUQ/S9nbkYY1X4LDMUsbLFM6zuPInVnSeReehcRfBxDfBGaJRLxat2MN7RoRiS1KqcCXHxhNYNJygyBK1eR6fB3TgSq25HITZy0y17tyXDUs/uPh5MXPIK3729nPiDjn8Iz9pJit/O/krS8dHN6vHMm8/xxpi5dpLi3raS4k3tJcXBIite10ZW/J7OKhXUUkMRS1o9w1ddJ/FV10mkHz5XEXy8o4IRWuUnzKtWIH71wzFcVK/RlnfkHF71wvCwSGZHDulCWoz1WjAaivil2VPEdJhATIcJ5B6Krwg+WncXtJbno8G3N0caTXaTF0p/P4U+qhbaiDDQ6fDodwdF29TS7kVbduLaXrlf1fj6oKsdiTE51WGZ32ikyVztz83gZvSAqpLMNqCWtfYFMqSURiFEXxR10mvRHTgHIISoJ6WMB/4thGgItASqe5utOhYhxABgk+VYIgB/i68/9+DCZCbx1S9o8vVMhFZDxspfKTpzkcgp/6Ig7hy5MfsJGzMI/34dkEYzxjwD5yZ9VG330mTml5lLeXTZywithiPfbCXzbDK9Jg8l5WgCZzYdosPIfkR3b465zERxfgE/TlaGIDyDfHh02ctIKTGk5fLDJMcidDUtmX0trlfyW6fRMLVPc575dg9mKbm3RRQNgrxZuP0Ut4X50athGJPvaMacjXEsP3AeBLw2qDVCCFYdSiApr4DPdp/ls93KrKlPH+hMgKerKg9pMrNn+pf0/VqRzI5ftZW8M8m0fnEo2XEJXLyK3HRY5ya0fnEo0mRCmiS7py2hNE89ZGM2mflq5hdMXjYdjVbDjm9+I+XsJYZMeojEY+c4sukAd44cyG3dWmIyGim4XMAXLyjt6M7HBhJSJ4zBzw9j8PPDAHhvxFwMleSsP5/xKbP+95oiKb5qExfPJPHw5EeJP3aW/bH7GPnqaNw83JiySJn7k5mSyZtj5imS4t8po9GFhkLen/CewzqWJjPbZ3zJ4K8USe5TFlnxDi8MJfNoAolXKaPwDo1o++xgzEYT0izZ9upSim1GDsr9H31lKV1XKJLcF1ZswXA6mSYvDSPvyHnSYqr27xrkQ5cVU8EsKUrL5eB4B9eCyUzOOx8R8tFboNVQsPYXys5fwPepUZSePE3Rtt0U796PW+f2hH/zX6TZRN6Hn2G+rJRzyOcfoK8bhXB3J2L9SnLmvkvxHvup5H+aW7wH9JcoojqQ865KMnsVyiyz9cACYB1KkDoE9EKZnZZG1dOwS4DnpJT7hRDTgYdR5MJTgEeAIBQZ8PIhuwpZcIuv1VLK1kKIJsC3KJLiz6EEyAFAMcoo/ltSyhWVZcGvxZ6I+2u0sGP07tc2ug6OYqhR/+BcDbs61PRq2LnmkmsbXQd9pW+N+geIKKvZO/q2kfZDljea2gd+vW6F0suj+1T7N8d3yaZ/piKqlHJ2pe9vA287sHuo0qZOlW0s+Fns4wGHv7pSynnAvEqb84DWNjbDbf6PL98npTwFtLBJp+5TW9NswvoMyYkTJ05uLW7xHpBzJQQnTpw4+adya69F6gxATpw4cfJPRVZn2vhNxBmAnDhx4uSfyq0df5wByIkTJ07+qdzqa8E5A9BfyEVZs7PUDsrL1za6DnJM1V8s9M9S07PUdPc+W6P+282bUKP+AeLln18Drzo0Edd63e760P4Fd+U1PZ3LbLwpq5j9cZw9ICdOnDhxcjNw9oCcOHHixMnNwdkDcuLEiRMnNwNpvLbNzcQZgJw4ceLkH4p09oCcOHHixMlNwRmAnDgi9I6WtJkzAqHVcP7rLZyuQqe+1l0d6frFBDYNmE5uXAJCp6X9e2PxbxGN0Gm48O0OTn201i5dm55teWL2k2i0GmJXxvDdwtWq/feMHUK/h/thMpq4nJPPRy9+QGayspLwyFdG0753e4TQELfjMJ/P+szhsXXs1YEJc55Do9Hw04qfWf7JStX+h54cxt0PD8JkNJGXk8ebk98hPdm6orOHlwdfbVnCtg07+GC6/WKrO89n8PavxzFLyX0ta/N454aq/an5hcxYfwRDSRlmKXn+9qb0qB/K7sRMPtx6kjKTGb1Ww6Ret9Gxjr0Y2rWY/sYCtu3cR4C/Hz98dVWl+Crxur0tEbOeAI2G3FWxZH6qrge/oXcSPm00ZenKEv7Zy9aTuyoGz84tCJ8xtsLOtX4kF8e/Q37sHlX6hj1bMmjmY2i0Gg6u2sy2Rep21OHRO+k0oi/SbKa0oIQfpn1BZnwyGp2W+956gvBmddHotBxZs51tC+3bUXTPltw5S2mnR1duYe8ix+200aAODFk0gWV3zyDtWAJufl4M+fR5wlrW4/jqbWyauazKMorq1ZKuryl5nFqxhSOfOM4j+q4O9Fs8ge8GzSDLRnLBKyKQBze/xYEFazi6+Ge7dCF3tKTF3MdAqyFp+WbOVnGthd/dkY5fTGRr/1fJi0tA6LW0fmcsfq2ikWbJsRnLyN510i6de9f2BLz0LGg0XPn+Fy4vWWVn49HvdvyeegyQlJ45T9Y0ZTHe0E/ewLVlU4oPHyfj+RlVltGfxdkDqgGEEP9F0fzJkFLay1Ra7XoBpVLKXZbvs4EngPI12zdIKacKIbYAL0op7ZahtSixzkWRYNAD/5ZSLq7KV7VOQCNo+8Yotj30JoWpOfT5ZS4pVejUNxzbn+yD8RXbIgd3QuOiJ6b3VLTuLvTf+jZJ3++i8JJVuVKj0fDUvGeY9eh0slOzeXfd++yL3cvFsxcrbBJOnGPyXZMoLS5hwPCBjHplNO889zZN2jWhafumTOinCNW++d3bNO/cguN71CKwGo2Gya8/z6SHXyIzNZPPf17IzpjdJJ69UGFz5ng8Ywc+Q0lxCUMeG8wz059k9jPW5fnGThnNkT2OZcVNZsmbm47x6YOdCfV259Fl2+nZIIz6QdYpyJ/vOku/JhE82KYu57IMjFu9l1/qh+Lv7sK/7+9IiLcb8Zn5PPPtXmKf7VutqrFlyKC+PDL0Hl6Z++4fTguARkPEnKdJGDEDY1o29X9cQP6mvZTEX1SZXV6/nZRZasG1gj3HiL9LmdKt9fWi0ZbPMGxXyxkIjWDwnNEsGf4m+WnZPL12HidjD5EZb21HR3/cxf7lvwLQpE9bBs4YzrKRb9F8UCe0Lno+HjAVvZsLz296h6Nrd5Fn046ERtBn7ki+eXQ+hrQcHls7h/hNB8k+q15U3sXTjXaj+pNyyNpOTSVlbH93NcGNIwlqHFllEQmNoNu8kax/ZD4FqTncv34OiTEHyauUh97TjRaj+5Nuk0c5XWY/StJmx+0IjaDlm6PZ9eCbFKVm03PDPNKquNbqjelPzsGzFdvqDu8NwOY7puIS5EOX5S+zdcB0teCcRkPAtPGkP/0yxvQsIpZ/TOHW3ZSdT7L6rl0L38cfJm3URMyGK2j8/Sr2Xf7yW4SbK97D7qqyjK6HWz0A/U0ms9uxFGV16mvRC+haadv7UsrWls9VA4ZFSfUzYLCUshXQBtjyZ3zZEtCmPlcS0ylIykSWmbj44x5qOdCpb/byME5/8hOmklLrRinRebgitBq0bi6YS40qlUyAhq0bkZaYSnpSOsYyI9vXbaNjP7Vq57HdxygtVlY9Pn34NIEWcTkpQe/qgk6vQ+eiR6fXkpdlL3LWtE0TkhOTSU1KxVhm5NcfN9O9v7qoD+86QokljxMHTxISblWvaNSiIQHB/uzfptYpKud4ai5Rfp5E+nmi12ro3zSCLfHqlaaFgAKLANqVkrIKQbkmob6EeCv/1w/yptRoovRPKK62b90CX58//86NR6uGlF5IpexiOrLMyOV12/DpW9X6ulXjM6gbV7YcRBarV6mObN2A7Avp5F7MwFRm4ti63TTtp25HJTZtw8XD1ebHU+Li7opGq0Hn5oKp1EiJQd2OwlvXJy8xncsXMzGXmTi5bg8N+tq30+4vDGPfpz9htFEiLSsqIfnAGdU2R4S0rk9+YjqGJCWP+B/3ULeffR4dpgzjyKKf1GqnQN3+7TAkZZJ7xl6zCsC/TQMKEtIpTMpAlplI/mE3YQ6utSYvP0D8wp8w2/j3blSLzO3HASjNyqcsvwC/1vVU6VybN8Z4MQVjchoYjRRs3IJHL/V14H3/QAyr1mI2KFIR5lyrOGTxvsPIwsKrFdF1Ic3V/9wM/pYBSEq5DVBJMwohnhdC/C6EOCqEWCmEqAs8DUwSQhwRQvSojm8hxBUhxBwhxF6U1bh1QLYl3xIp5XXLGLqHBVCYbFVNLEzNwT3MX2Xj17wOHhGBpG5S3/Ve+mkfxsISBsd9wl0H/s3pT9dTVkknJjAskKwUqzBXdmoWgaGBVEXfh/pxcLMSCE4fOsWxXUdZcmAZSw8s4/DWQ1yKv2SXJjgsiAybPDJTMwkKq3qY666HB7JnsyJmJoRg3MynWTjPscwyQMaVYsK8rS/uhnq7kWFQyxA83a0x609cot/CWMat3sfUPvad4U1nUmkS6ouLTltlXjWFLiyQslRrj6IsLRt9mH09+AzoSoNfPqT2wqnow+3L0O/uHuSt22afLtSfyzbS7PmpOfiE2gvkdRrRl8lb36f/1EdYP1sZCjv+8z5Ki0p4ed9Cpuz6kB2fr6fosrodeYX5Y0i1XmaG1By8K7XTkGZ18I4I4NxvR/gzeIT7c8Umj4K0HDzD1XkENquDZ0QASb+q89C5u9L62bs5sGBNlf7dwv0psimjotQc3MLVZeTbvA7uEYGkx6qvtcsnkggb0B6h1eBROxi/ltG4R6jTakOCMKZZrwNjehbaEHUd6utEoq9Ti7ClHxC+7EPcu7av8nhvNNIkqv25GfwtA1AVTAXaSClbAk9LKRNR5LnLeynbLXblAemIEMKRgpkncFxK2ckS6NYCF4QQK4QQjwohbMvsWr4QQjwphDgghDiwqTDess3eTlbSqW/12nDiZi+3swtoUx9pNrOu9Th+7jiJxk8NwrN2JV28a/m3oed9vWjQsgHfL/4OgLA64UQ1iGJMp1E83nEkLbq24raOzRycmANnVeTR7/4+NGnViBWLFHnm+0bew57f9qkCWHVcVS63DSeTuad5FDHP9uXjYR2Zvv4wZpuE8VkG/r31JNP7tawynxrFQUVXrgfDr/s43WMM8QOf58qOI0S+O1G1Xxfsj1vjuhi2ORBOq4Z/gL3/i2VBz0lsnL+CXuMV6arIVvWRJjNvdXqO93pMpNvYQfhHhajdO6hklXsh6D1jOJvnfW1/bNXEUR5UyqPr7OHsnmOfR/sX7ufo5xswFlatXyQcX2wq/83njOD4a1/ZmSWt2EJxSjY9N86j+ZwR5Bw4a7+457X8A2i16GrXIm3sC2ROfYPAWZPReDuWcb/RSLOo9udm8Ld8BlQFR4HlQogfgB+uYvd+uTBeFZiA78q/SCnHCiFaAH2AF4G+wKhq+kJK+RnKMB7fhj8qQenxeNSy3gl7hAdQnG7tluu83PBtEkWvNdMBcAv2pdvSF9g56j1q39eVtM1HkUYTJdn5ZO0/g3+rehQk2fZ4sgmKsAalwPAgcjJUHUYAWnVvxQPjHuLVB6ditAxldRnQhdOHT1NcqPQ2Dm05QOO2Tfh93wlV2szULEJs8ggODyYrPZvKtOvRlhHPP8L4oZMpK1WGN5q1u41WnVowZOQ9uHu6o9frKCooYvGbX1SkC/V2I81mSCjdUFwxxFbO90eTWPiAMrTYqlYAJUYzeYWlBHi6km4oYvL3+5k7qA1R/n/NxV4ZY2qWqkejDwvEmK6uB1OeVeQvZ2UMYS+PUu33vas7+TG7wcEQYn5aDr4R1nbkEx6AIcN+uLScY+t2c8+8xwFoeW9Xzm6Nw2w0UZCdT9LBM9RqGU3uReskEUNaDt42vQXv8ACupFv9u3i5EdQ4kodXvgqAZ7Av9/9nMmvGLCDtmHWSwNUoSM3ByyYPz7AACtLUefg3juSeb5U83IN9GfDfyWx4fAEhbRpQ766OdH71X7j4eCClxFRSxomlsRXpi1JycLcpI/fwAIpt/Ou83PBuHEX3NcoEANdgXzp9+WKFLPfxWdbA1GPdbAoS1MPApvRMdGHW60AXGoQpM7uSTRYlx06C0YQxJY2yxEvoatei9MSZapXR9eB8BvTXcRfwCdAOOCiE+LPBtVhKqbrapZTHpJTvowSfodd3mJB75Dxe0WF4RCk69VH3diZlo1qnfm2zp/m540R+7jiR7EPx7Bz1HrlxCRQmZxHS7TYAtO6uBLZriCFe/cD2bNwZwqMjCIkKRafX0WPw7eyL3auyiW5Wj2feHMfrY+ZyOdu6hlxmSibNOzdHo9Wg1Wlp1rkFlyo9NAc4deQUkdG1CI8KQ6fXcee9d7AjRq3b17BZA6bMn8S00TPIy7YG2Lnj32RYx0d4sPOjLJy7mA2rY1XBB6BZuB9JuQUk5xVSZjKz8WQKPRuEqWzCfdzZe0EZ4jqfbaDUaMLfw4X84jLGr97H87c3oU2k/ZDUX0Xh0bO41o1AHxmK0OvwHXw7+Zv2qWx0wdbhJp8+HSk5py5rv3tuJ2+t/fAbQHLcOQLrhuEfGYxWr6XF4C6cilU/Uwusay2zRr3bkJ2o/IBeTsmmXlelZ6t3dyWqTQMyz6nbUWrcefyjw/CNCkaj19J0cGfibSSySw1FfNzmGRZ3n8Ti7pNIOXzuDwUfgIy48/hGh+FtyaPBvZ25UCmPZS2f4esuk/i6yyQyDp9jw+MLyDqawNqhcyu2H/vPRg5/tFYVfADyjpzDs14YHrWVa63WkC6kxaivtQ3NniK2wwRiO0wg91B8RfDRurug9VBk1oNvb47ZaLKbvFBy4jS62rXQRYSBTodn/14Ubt2tsincvBO3Dq0A0Pj5oK9TC+Ol1GqX0fUgpaj252bwj+gBWYbFoqSUm4UQO1Dkt70AA+BzHX69gPZSyi2WTa2BC1WnqB7SZObwK0u5fcXLCK2GhJVbyT+TTLMpQ8mJSyD1Kjr18Uti6fDBU/Tb8hZCCBJWbuXySfWPltlk5rMZnzL7f3PQaDX8uiqWi2eSeGTyo8QfO8u+2H2MfvVx3D3ceGmRMnciKyWT18fMZdf6nbTo2pIPYz4BJIe2HGJ/pR9NAJPJzPvTP+K9r99Co9GwftUvJJ65wJgXR3Eq7jQ7Y3fz7Iwncfd0Z87imQCkJ2cwbXT1pprqNBqm9mnOM9/uwSwl97aIokGQNwu3n+K2MD96NQxj8h3NmLMxjuUHzoOA1wa1RgjBqkMJJOUV8Nnus3y2W5nV9OkDnQnwdK1W3uVMmTWf/YePkpeXz51DhvPsmBEMHexwpNUxJjMpsz4letlryjTsbzdRcjaJkEmPUnTsLIZN+wgcNRifPp2QJhOmPAOXXvx3RXJ9rRD04cEU7D3u0L3ZZOanmUsZuWyqMg37my1knE3mzknDSD52nlObDtFpZD/qd2uO2Wik6HIB372wCIC9y2K4/52nGR/zNkLAoW+3kX5K3Y6kycymmV/ywLKXEFoNx77ZSvbZZLpPHkra0QTiN1XdTgGe2vE+Lt7uaPU6GvZrzzcj5tvNoJMmMztmfMmg5S8hNBpOr9pK7plk2r84lMy4BFUw+jNIk5mjryyly4qpCK2GpBVbMJxOpslLw8g7cp60q1xrLkE+dF0xFWmWFKflcmj8Insjk5mc+R8TuuhNZRr2jxspO3cBv2dGUvL7GYq27qZo1wHcurQj4rsvwGwm9/3PMV9Wer5h/12Avm4UwsOdyI1fkzV7AcW77Sbj/vnzv8V78Az9UgAAIABJREFUQKKqZwO3MkKIFSgz3IKAdJRp0iMAX5SnE19JKecLIRoBq1FexxoP3AlcqTxsZjsNWwhxRUrpZdnuDawC6gNFQAEwwWI325Gvq1E+BFdTfKX/+6+GHTOnTY36r+nVsE91qPnVsFfV8GrYPrJmB0Z8//iExD9MWA0LsbUKq/r55Y2i7pHY6+6WJLW/s9q/ObUP/HrV/IQQA4B/A1rgCynlfAc2DwKzUZ7kxUkpH7maz79lD0hK+bCDzXZTqqSUZwDbJ9DbK9tY7HrZ/O9l878BGFRFmtnVO1onTpw4uTncqMkFQggtyiOOvsAlYL8QYq2U8ncbm4bANKCblDJXCBHi2JuVv2UAcuLEiRMn1+YGzm7rCMRLKc8DCCFWAvcCv9vYPAF8IqXMBZBSZth5qcQ/aRKCEydOnDixQcrqf65BLcD2IeElyzZbGgGNhBA7hRB7LEN2V8XZA3LixImTfyh/pAckhHgSeNJm02eW10igijf/Kn3XAQ1Rns9HAtuFEM2llHmVE9omcOLEiRMn/0D+yPRq23cWHXAJiLL5HgmkOLDZI6UsAxKEEKdRAtL+qvJ0BqC/kDb+Wdc2ug5ey67ZWXCN3K75TPG6WTUz7dpG10G7eTU7S63J/n9f2+g6eW7ImBr17/fEH1+v7o/wwzT798puNIWamn2vJaDT3+PphenGLbGzH2gohIgGkoF/obzuYssPwMPAUiFEEMqQ3PmrOXUGICdOnDj5h3KjXjCVUhqFEOOAjSjTsP8rpTwhhJgDHJBSrrXs6yeE+B1lRZkpUkr75VFscAYgJ06cOPmHciPXeJNS/gz8XGnbTJv/JTDZ8qkWzgDkxIkTJ/9QbvV1BpwByIkTJ07+odysVa6rizMAOXHixMk/FJP51p4s4QxANwmP7u0JmvY0aLXkr/6FvC++Ue33HtKXoBfHYsxQnuFdXr6W/O82ABA4eQwePTsCkLvoa65s2HrVvLrd0Zmp8yah1Wr4bvla/vPR/1T7H3vqYYY+eg8mk4mc7FxmTHyd1EvXno3WpmdbHp81Fo1Wy6aVMXy/6DvV/sFj76XPv/piMprJz7nMJ1M+JDNZWUNrxNSRtOutCHN9++Eqdv60w85/rV4t6ThnBEKj4eyKLRz7ZJ3D46hzVwfu+GwC6wbOIPtoAl6RQQzZ8jb555UVhzMPxbN76hK7dF63tyVi1hPKQqGrYsn8dLVqv9/QOwmfNpoyi8xE9rL15K6KwbNzC8JnjK2wc60fycXx75Afu+eaZWbL9DcWsG3nPgL8/fjhq0//UNqKvDt1wGfCONBoKfxpPQVfrbCzcevdC6/RIwEwxp8j77V5aEND8X9jDmg0oNNRuHoNhT/al+/Oc+m8HXsUs5Tc16oOj3dtrNqfermQGesOYigpw2yWPH9HM3o0CONYSg5zfy4XkJM83aMpvRtHODyH8F4taTtXqedzK7Zw8mPH9Rx1V0e6fz6BjQOmk3M0gTr3daXps3dX7PdrGsWG/tPJO6FeL7im/WubtcftwacRGi2lO36hdKP6WnZ94Cl0jZXVsHFxRePth2GSsqi+x/Ovo41ugjH+BEWfzORG4xyC+4MIIUKB94HOQC5QCrwtpfy+kl1d4CcpZfNK2+cA26SUm66RTxvgEDBASrnxhp1AddBoCJ7+HMljp2FMzyJq1UcUbN5D2bkklZnhl21kvf6JapvH7R1xva0BF+9/BuGip9aX71KwfT+ywLGsr0ajYfr8F3niwedJS8lg1cYlbN64nfNnEitsTh4/zUP9R1FcVMJDI+/nhZnjePHJ6dc4BQ1PzH2K1x6dSXZaNm+vfY/9m/Zx6ax1im3CifNMuXsypcWl9B8+kMemjeK9ce/Qrnd76jWvz+SBE9C76Jn7zRsc2nKQIhv5aKERdHp9JDEPz6cwNYe7f55DUsxBLldaTVnn6UbTx/uTeSheXXYX0lnb79WrnQARc54mYcQMjGnZ1P9xAfmb9lJSSXri8vrtpMxSLzNYsOcY8Xcp07m1vl402vIZhu1qNc3qMGRQXx4Zeg+vzK32erZ25+AzeQI5k6Zgysgk6ItPKdmxC2Oi9QdSG1kLr+GPkP3seKThCho/PwBM2dlkPT0OysoQ7m4ELVtC8Y5dmLOtk5ZMZsmbG+P49OFuhPq48+iSzfRsGE79YOsC85/vPE2/prV4sF09zmXmM+6b3fzSIIwGwT58/XgvdBoNmVeKefCLX7m9YRg6jfqOXGgE7d4YxeZ/vUlRag79fp5L8sZD5J9Vyx7oPN1oNKY/WQet9Xzh+11c+F6RAPFtEsXtSybbBYea9o/Q4P7wcxR8MA2Zm4XntI8wHt2DOdV6LZd8u5hyyTz9HfegjWpg3RfzLcLFFX2Pu6gJzDdJZqG63FL9M6HIF/6AEkDqSSnbocw3j6xkV2XglFLOvFbwsfAwsMPy1+GxVFI/vWG4tWhMWVIKxktpUGbkyi9b8OrdpVppXRrUpmj/UTCZkUUllJ4+j2ePqiV+W7S9jaSES1y6kIKxzMgvP8TSe8DtKpv9Ow9RXKRcInEHjxMafu33fRq0bkhqYirpF9MxlhnZsW47Hfuq3x85vvsYpcWlAJw5fJpAizhbZMMoTuw9jtlkpqSohMSTibTp2VaVNqhNfQyJ6VxJysRcZiLhxz3U7t/O7jjavjSM44t+wlRcds1jtsWjVUNKL6RSdjEdWWbk8rpt+PT94++/+AzqxpUtB5HFVatyVkX71i3w9fnzK1vrmzbBdCkFU0oqGI0UbfoN1+7dVDYeg++mYM0PSMMVAMx5lpfSjUYos5SZ3gXh4L2Z4yk5RPl7EunviV6rof9tkWw5q9axEUCBRczwSklZhWigu15XEWxKjSbHyqcoCr9XEtMpsNRz0o97iHRQzy1fGsbJhT9hKil16KfOkC5c+GGX3faa9q+Nbow5IwWZlQYmI2UHtqBrVfW1rO9wB2X7t1R8N506giyuuVXmb3U9oFsqAAG9gVIpZcV4hJTygpTyIyHEKCHEt0KIdUBMVQ6EEEuFEMOEEAOFEN/YbO9lSVse6IahKJv2E0K4WbbXFUKcFEIsROkdRQkh+gkhdgshDlnyL5dqmCmE2C+EOC6E+Ew41P51jDY0kDJbHfk0ex15AK9+3Yj6fhFh70+vUF0sOXUejx4dEG6uaPx8cO/YSqXIWJmQsGDSUqxrAqanZBByFfv7HxnM9t92V7m/nMCwQLJTrS/WZqdmERAWWKX9nQ/15dAWRQgs8fcE2vZqh4ubC97+3jTv0kKl4ArgEeZPQYpVPbQgNQePMH+VTUCzOniEB3Bp0xEq41U7mMEb5zFg9auEdGxst18XFkiZzfGXpWWjd3D8PgO60uCXD6m9cKpK3bQcv7t7kLfOsWBcTaMNDsKUYa1bc2Ym2mD1MeqiItFFRRG48CMCF3+Ca6cOFfs0IcEELf2C0DWruLJ8par3A5BhKCbMx73ie6i3OxmGYpXN07c3Zf3xi/T76BfGfbObqTby58eSc7j/s00M+/xXpg9sbdf7AfAIC6AwxZpvYWoO7uHqevZvXgePiEBSNlXdy6x9T2cu/GDfbmvav/ALxJxrvZZlbhYaP/t2AiACQtAEhWI6Zd9ea4obuBZcjXCrBaBmKD/8VdEFGCml7F0NX7FAZyFEuR7zQyjaPgDdgAQp5TlgC2rJhcbAMillGxT9n+lAHyllW+AA1jnuH0spO1iGAN2Bu3GAEOJJIcQBIcSBlbmXyjc6sFS3gILNe0jsM5KL9z1D4Z7DhLzxIgBFuw5RuH0/kV+/T9i70yiOO4l0INdsk/81crJy99ABNGvdlCWffFWFhcqzg1Nw7Pn2+3rRoEUDfli8BoC47Uc4uPkAb655m8kfTeHMoVOYKp+DozKS6v0dZw/nwJyv7cwKM/JY3XEi6/pPZ/9ry+n5ybPovdzVRo7KpdLxG37dx+keY4gf+DxXdhwh8t2Jqv26YH/cGtfFsO36RNP+NA7LqFIdaLXoomqRPX4iebPn4vvyFISXckmYMzLJGjWWjIeG4z6gHxp/9Q+zo9qsnOOGExe5p2VtYsYP5OMHuzB97UHMlmNoUSuANU/2YfnoXvxn1xlKHLVTh5eCTc5C0Gb2cA6/ttyBoUJgm/qYikq5fPrSX++/WkukKeg79MJ4aMdfqhJnlqLan5vBrRaAVAghPhFCxAkhytcSipVS5lw1kQUppRHYAAy2DNndBfxo2f0wsNLy/0rUw3AXpJTlT5M7A7cBO4UQR4CRQB3LvjuEEHuFEMdQem7NqjiOz6SU7aWU7f/lr4wkmtKy0NvqyIcFYcpQ332aLxsqhkjyv/0F12YNK/blLl7BxfufJWXsNEBQlqQez7YlPTWDsAjrkFpoRAiZafZiWp1v78CTE0cx/rEplJVeezgrOy2rYkgNIDA8iJx0+6pp2a0Vw8Y9wJtj52G0DNUAfPfxt7wwaCKvDZ8JQpCaqH62U5iag2eEVU7bMzyAwvTciu96Lzf8mkQyYPWrDNvzPsFt63PnkskEtozGXGqkJFcZcso+loghMQOfemo5b2NqlqpHow8LxFjp+E15BqTlmHNWxuDevIFqv+9d3cmP2Q1XuQGoSUwZmWhDrHWrCQ7GlKVuR6bMTIq37wSTCVNqGsaki+giVSPamLOzMSYk4tKqhWp7qLcbafnW4aF0QxHB3m4qm+/jLtCvqbIocqvIQEpMJvIK1cNY9YJ8cNdric/MtzuHwtQcPCKsPU+P8ACK0qxrVyr1HEXv76YzeO8HBLVtQI+lLxDQMrrCpva9jofH/gr/Mi8Ljb/1Whb+QZjzHL/8r2/fk7J9WxzuqylMZk21PzeDWy0AnQAqHgZIKZ9DUTEtr+GCP+hvFfAgSoDYL6U0WISVhgIzhRCJwEfAQIv6aeU8BErQa2353CalHGMZslsIDJNStgA+B9RX5lUoPn4afZ1a6GqFgl6H18BeFGxWz6DSBtn8+N7RmbLzloeaGg0aX+VQXRpF49I4msKdB6mK44dPUrteFLVqh6PT6xg4pC+bN6p1+Zo0b8Ssd15m3GNTyMnKrcKTmvi4s4RHRxASFYpOr6P74B7sj92rsoluVo+n33yWN8fM47LNOnUajQYvP+Uc6jSpS90mdTmyTT38kXXkPD7RYXhFBaPRa4m+tzMXbeSTywxFrGzxDKs7T2J150lkHjrHr6MXkH00AdcA74pnGl61g/GODsWQpJYmKTx6Fte6EegjQxF6Hb6Dbye/kvS4LtjaI/Dp05GSc+oJCn733E7e2psz/AZQduoU2qhaaMPDQKfDvU9vSnaqfyhLtu/Apa2iMit8fdBFRWJMSUUTHAQuLsp2by9cWjbHmKQ+v2YR/iTlXiE5r4Ayk5mNv1+iZ8NwlU24jwd7E5UbmvNZ+ZQazfh7uJCcV4DRrNzpp1wu5ELOFSJ8PezOIefIebyjw/C01HPteztzKcbanssMRaxp/jTrOk1kXaeJZB2KZ/uo98g5mqAYCEHtuztx4UfHw8Y17d+UeBpNSC1EYChodejb98IYZz8bUhMaifDwwnT+dwdeag75Bz43g1ttFtxvwBtCiGeklOUC7PattvpsAf6DIpRUPvzWB0Uqtn+5kRDiS2AI9oqpe4BPhBANpJTxQggPlAkR5b9mWZZnQsNQpL+rh8lM5uufEPH5GwiNhvzvYyiNv0DAuMcoPnGGws178BtxLx53dAGjCdNlA+mvvKccq05L5FfK/+YrhaS//BaYqu7Sm0wm3pj2LotX/hutVsP3K37i3OkEnnvpCU7EnWLLxu28MGs8Hp4eLPjidQBSk9MZ/9iUq56C2WTmi5mLmblsNhqthl+/2cTFsxf51+RHOHc0nv2b9vHYK6Nw83DnxYUvK4WVksmbY19Hq9fy+uo3ASgyFPHBxAWYK52DNJnZM/1L+n79EkKjIX7VVvLOJNP6xaFkxyVwMbbqYa+wzk1o/eJQpMmENEl2T1tCaV6lexeTmZRZnxK97DVlGva3myg5m0TIpEcpOnYWw6Z9BI4ajE+fTkiTCVOegUsvWhca1dcKQR8eTMHe41ctp6sxZdZ89h8+Sl5ePncOGc6zY0YwdHD/aye0OYf8BR8SsOBt0GgoWv8LxoREvMaMpuzUaUp27qJk735cOnQg6H9LwGwmf+GnyPx89O3b4TPumQpXV1Z8g/F8gsq9TqNhar9WPLNyJ2Yz3NuqDg2CfVi49XduC/enV6NwJt/ZnDm/HGb5vnhA8NrdbRFCcPhiNv/dfQadRoNGwLT+rfD3cLU7BWkyc+DVpfT6+mWEVsP5lVvJP5NMiylDyYlLIDnm6sObIZ2bUJiaQ0GSY4nsmvaP2Uzxyk/wmKBcy6U7YzCnXsB18GOYLpzBeFQJRvoOvSg7YP+6hMeL76EJi0S4uuM1/yuKlr2P6feqbyj/KLf6LDhRedz7ZiOECEeZht0JyETpkXyK8pylvZRynMWuLnAWSLdJPgllqO0nKeVqi93HKJMNQqSUhUKIpShLhldMdBBC3AM8Y/mopnYLIXoDbwHlV890KeVaIcQ8lBl6iShCTReuJdMdf1v/Gi3sIf+A1bDvMfpc2+g6aOdSs2X0V6yGneVcDfumc9fgml3ZHsBn8cbrjh47w4ZV+zenW9rqvzxa3Wo9IKSUqSg/7I5YamOXCOgd2Hxbyd84YJzN91EO8lwLrLV8bV5p329ABwdppqNMUHDixImTW5K/brrDn+OWC0BOnDhx4uTGIKt4/+pWwRmAnDhx4uQfivEWfwbkDEBOnDhx8g/F2QNyUkFevvu1ja6DV7WO38C+YZRBfg1LHW/TF1/b6DqIl39+6Ztq0X46z0WmXtvuOgj64T816v9Ym0k16r+xFk6bvGo0jwv6mm2n5zfYz+i70bS+AT6cz4Cc/GOo6eDzT6Cmg88/gZoOPk6sOHtATpw4ceLkpuDsATlx4sSJk5uCydkDcuLEiRMnN4NbXJHbGYCcOHHi5J+K2dkDcuLEiRMnN4Nba6E1e5wB6Cbh06sNtV8bC1oNWStiSftkjWp/4AO9iZw+krI0RSIgY+l6slYoQq/tLnxH0SlldezS5EziH3/Dzn94r5a0nTsCodFwbsUWTn68zuFxRN3Vke6fT2DjgOnkHE2gzn1dafqsVdrIr2kUG/pPt5ciBqJ6taTrayMQWg2nVmzhyCeO84i+qwP9Fk/gu0EzyDpqXfDSKyKQBze/xYEFazi6+Ge7dM17tuaRmaMRWg3bV/3Kz4t+UO3v9Wg/eo/oj9lspqSgmC+nLSYl/hK3dW/JsJcfRafXYSwz8s0b/+PUbvtFQxv2bMmgmY+h0Wo4uGoz2xapj7/Do3fSaURfpNlMaUEJP0z7gsz4ZDQ6Lfe99QThzeqi0Wk5smY72xautfMP4NqpAz4TxoFGS+FP6yn4aoWdjVvvXniNHgmAMf4cea/NQxsaiv8bc0CjAZ2OwtVrKPzRcflWxfQ3FrBt5z4C/P344atPr53AAT692hA5+wnQasheEUv6wu9U+wMe6E2tV0dRlqZIEGQu/ZnslbEAtElcQ9Eppd2UpmRx/vHXHeZR0201umdL+swagUarIW7lFvYscuy/8aAO3LdoAkvvnkHasQTc/Ly479PnCW9Zj2OrtxE7c5nDdN4921Jr1liEVkv2yhgyFlUqo2G9iXhltLWMlq0nx1JG+oggot4aj0tEEEjJ+VFzKL2UYZfHn8U5CeEGI4QwAcdsNg2xrAtXlX0iyiKmWUKIK1JKL8tCpieB01hUhYHRUsrTV/FTF+gqpfza8n0UNouj/iE0GmrPe4ozj8yiLDWbpuvfIS9mH8Vn1YJXuet2kDT9c7vk5uJSfu9f9bsaQiNo98YoNv/rTYpSc+j381ySNx4i/6xaN0jn6UajMf3JOhhfse3C97u48L2ypL9vkyhuXzLZYfARGkG3eSNZ/8h8ClJzuH/9HBJjDpJ3Vq3ro/d0o8Xo/qQfirfz0WX2oyRtjqviHDQMnzOW94bPIScth5lr53Mk9gAp8dYy2vPjdrYsV8RxW/dpz0MzRvL+yNe5kmvgwzHzycvIpVajKCYvm84LnZ+yO/7Bc0azZPib5Kdl8/TaeZyMPURmvLWMjv64i/3LfwWgSZ+2DJwxnGUj36L5oE5oXfR8PGAqejcXnt/0DkfX7iLvUqUFKjUafCZPIGfSFEwZmQR98SklO3ZhTLSWpzayFl7DHyH72fFIwxU0fn4AmLKzyXp6HJSVIdzdCFq2hOIdu+xUS6/GkEF9eWToPbwy991qp6l8/FHznuKspZ02/uldLsfuo/isejHR3HU7uDTjM7vk5uJSTg24+jtFNd1WhUbQb+5IVj46H0NaDqPWzuHspoNkV2qnLp5utB/Vn2SbdmoqKWP7u6sJahxJcGO1hpJtGUXOfYpzj86kLC2bRmvf4/KmfZRULqOfdpA8c7Fd8joLJpH28bdc2XEEjYcb0nxjQ4a5+kLNN4VbTQ+oOhTZ6PO0vlrwuQbnLOlbAV8Cr1zDvi7wyJ/MS4Vn64aUJKZSmpSOLDOS8+MO/PrduBWIA9rU50piOgVJmZjLTCT9uIfI/u3s7Fq+NIyTC3/CVFLqwAvUGVK1EFdI6/rkJ6ZjsOQR/+Me6vazz6PDlGEcWfQTphK1yF3d/u0wJGWSe8axmF691g3IuJBG5sUMTGVG9q7bSet+6jVhi69YxdJcPVwrxhuSTiSQl6HoGiWfuYje1QWdi/peK7J1A7IvpJN7MQNTmYlj63bTtNLxl9j4d/FwtVHSlLi4u6LRatC5uWAqNVJiKKIy+qZNMF1KwZSSCkYjRZt+w7V7N5WNx+C7KVjzA9KgCOiZ8yxiaUZjhSAhepcKfaM/QvvWLfD1+fMv3irtNK2ineau3Y5vv45/2p8jarqthreuT25iOpcvKv5/X7eHhn3t/fd4YRh7PlW307KiEi4dOGPXdm3xKL+WL1rKaN12fPtW71p2bRgFOi1XdigS3ebCYmSx4/P7s5j+wOdm8HcMQHYIIUZZZBfKv/8khOj1B1z4ALmWtHWFENuFEIcsn64Wm/lADyHEESFE+W1dhBBigxDirBDi7epm5hIeQGmq9W65NC0bl/AAOzu/gV24LfYD6i1+SaXeqXF1oen6d2my9i38+ts3do+wAApTrHfKhak5uIer5Zb9m9fBIyKQlE2HKyevoPY9nbnwg2MhLo9wf66kWhVEC9Jy8KyUR2CzOnhGBJD06xHVdp27K62fvZsDC9TDjrb4hQaQk2Ito9zUbPxD7cuo94gBzN/6MQ9MHcHy2fYrBLQb2JmkEwkqNVYAn1B/LtuUUX5qDj4O/Hca0ZfJW9+n/9RHWD9bGYI5/vM+SotKeHnfQqbs+pAdn6+n6LK9VqI2OAhThnU4xZyZiTZYvVqFLioSXVQUgQs/InDxJ7h2sgZZTUgwQUu/IHTNKq4sX/mHej83An1YIKU2dVCWmo0+LNDOzn9gF5rG/JvoT1+2a6eN179H4x/fxtdBO4Wab6veYf4YbNqpITUH7zC1/9BmdfCJCODcb0cqJ78m+rBAylJtyyjLYRn5DexC4w0fUneRtYzcoiMw5RdQd/E0Gv38ARGvjFKGXG8gZlH9z83g7xiA3C1B4IgQ4vvr8FPf4uMcMBlYYNmeAfSVUrYFHgI+tGyfCmy39Jret2xrbbFpATwkhIiqnIkQ4kkhxAEhxIE1BYnlW+0OprIsU17sfo51eZLf+07EsD2O6A+er9h3tNNYTt71IufHLSBq9hhc66jlph3L1NtkIARtZg/n8GvLHRgqBLapj6molMunLzncLxxlYnsOQtB19nB2z/nazqz9C/dz9PMNGAtLqsxfOBg6cKRd9dv/NjC15zi+nf8Vg8cPU+2LaBjJA1OH8+Ur9kMfVNP/3v/FsqDnJDbOX0Gv8UMAiGxVH2ky81an53ivx0S6jR2Ef5QDrSRHwx+V89Bq0UXVInv8RPJmz8X35SkIL08AzBmZZI0aS8ZDw3Ef0A+Nv7+9v5rkWu0IuBy7n+Ndn+BkvwkYdsRR9/0JFfuOdx7L6bteIGH8e0TOGoNL5XZanTyuu61eu53eOWM4v82zb6fV49p1fHnTfn7vNpbTA57HsCOO2gsmKjt0Wrw63EbKvP9yZvBkXGqHEfDAnX/yOBxjRlT7czP4OwYg2yG4+67DT/kQXH1gIlA+iK0HPhdCHEPRFrrtKj5+lVJellIWA78DdSobSCk/k1K2l1K2v9+zLgClqdm42NwpuoQFVkw2KMeUZ0Ba7tozv47Fo0X9in1l6crwUmlSOobdx/FoHq1KW5iag0eE9S7MIzyAorS8iu96Lzf8mkTR+7vpDN77AUFtG9Bj6QsEtLT6qX1v1cNvAAWpOXjZ9No8wwIoSLPKebt4ueHfOJJ7vn2VR3a/T0ib+gz472SCWkYT0qYBnV/9F4/sfp8WY/rTZvw9NBvVV+U/Ny2bgAhrGfmHB1YMqzli37qdtOlr7T34hwUwbvFLfDH5IzKT0u3s89Ny8LUpI5/wAAxX8X9s3W6a9m0PQMt7u3J2axxmo4mC7HySDp6hVstouzSmjEy0IdbApAkOxpSl7sWYMjMp3r4TTCZMqWkYky6ii1Q/bzBnZ2NMSMSlVYsqj68mKEvNVh6OW9CHB1KWXnU7zfo6plI7VWxLk9K5suc4Hs3q2eVR023VkJaDt0079Q4PwJBurWdXLzeCGkfyyMpXeWbH+0S0qc/Q/0wmrIV9fTqiLC1L1evThwddtYyyV8Tg0Vwpo7LUbIpOnKf0YjqYzFzeuAf35vZldD3c6pLcf8cA5Agj6nNx+4Pp1wK3W/6fhKKy2gpoD7hcJZ3tLbyJak7qKIg7i1t0OC5RIQi9joB7u5MXu09low+x3u369etAseXhu9bXE2F5nqHz98arQxOKzqgfeOYcOY93dBieUcFo9Fpq39uZSzFWmd8yQxFrmj/Nuk5ZHPqPAAAgAElEQVQTWddpIlmH4tk+6j1yymeoCUHtuztx4UfHw28AGXHn8Y0Ow9uSR4N7O3PBRia71FDEspbP8HWXSXzdZRIZh8+x4fEFZB1NYO3QuRXbj/1nI4c/WsuJpbEq/wlx8YTWDScoMgStXkenwd04ErtfZRNS13pH3bJ3WzIS0wBw9/Fg4pJX+O7t5cQfdDyvJDnuHIF1w/CPDEar19JicBdOxaqlkANt/Dfq3YZsi//LKdnU69oMAL27K1FtGpB5Tv1QG6Ds1Cm0UbXQhoeBTod7n96U7FT/UJZs34FL2zYACF8fdFGRGFNS0QQHgYvS9IS3Fy4tm2NM+muVRAvizuJa19pO/e/pweVK7VRn0059+3V02E61/t54tm9qN3kBar6tpsadJyA6DF+L/9sGdybepp2WGIr4sM0zLOo+iUXdJ5Fy+BzfjVlA2rEEh/4qUxh3FtfoCFyiQpUyGtyD/Ni9VZdRX2sZFcadRevrhTZAUQH26trSbvLC9XKrD8H97WbBVUEi8KwQQgPUAv7ok9LuwDnL/77AJSmlWQgxEtBathuAG7OUsslM0ozPabR8Fmi0ZK/aRPGZi0S8+DAFcfFcjt1PyON34de3I9Jkwph3hcRJykigW4NI6rz1LJjNoNGQ9skau9lz0mTmwKtL6fX1ywithvMrt5J/JpkWU4aSE5dAcswhR0dVQUjnJhSm5lCQlFmljTSZ2THjSwYtfwmh0XB61VZyzyTT/sWhZMYlqILRn8FsMvPVzC+YvGw6Gq2GHd/8RsrZSwyZ9BCJx85xZNMB7hw5kNu6tcRkNFJwuYAvXvgIgDsfG0hInTAGPz+Mwc8rw3LvjZiLITtf5f+nmUsZuWyqMg37my1knE3mzknDSD52nlObDtFpZD/qd2uO2Wik6HIB372wCIC9y2K4/52nGR/zNkLAoW+3kX7KwQ+HyUz+gg8JWPA2aDQUrf8FY0IiXmNG/5+98w6Pqmj/9z276QTSSSGh9xJC74JIEykiiCIgzddKBxWkiICAvq9iQcFKUbpKFyFUpXdCr6EkbHpCetnd+f1xTpLdZANBCPDld+7r2uvKOWfmmTkl+5yZefb5kHP+All795F18DAOTZrg/ctCMJtJ/nYBMjkZ+8aNKDP8rTxTqctXYbxavC/FXN79cA6Hj4eRlJTMM88P4O1hA+ndvXPxDZjM3JzyPVV/nYbQ64hfuZ3MizfxH/cK6WGXuR16iLJDuuGmPqempFSujVUkyZ2qBlF+zltIs0ToBNHf/G7TAZX0sypNZrZOXcxLS95D6HWErdpN3KVI2oztjSEsnMvb7mz/rT1zcSjtjN7ejmqdGrNy4BzrCDqTmYip31F5iXKNElZtI/PSTfzGKtcoedshfAZ3p0zHpmA0Ybydwo3xXyh1zWYiP15I1WUzQUDGqSvEL996x/7cK497GLawNe/9OJMbSl1gnwB+RVmTOQ34AtOklLuKGYadDQyXUh4UQlQDfgfSgZ3ACLWOPfAX4I0iDZ6IRRi2EGIj8D8p5a6i+n4k8PkSvdiXzKVK0vxDyYZ90K5k5RgC7jigvX8eRjbs/+tyDA8jG3ZJyzF0Ifnuhe6TkOvr7/skfgocUOzvnGERvz70cdD/uRFQQeej7pNA/yLKVyxYVw3dtinOI6W8BARb7Jqo7s8BCq4QLrKo1w0NDQ2Nx4jHfQT0f84BaWhoaGgUD80BaWhoaGg8EuTjnQhBc0AaGhoaTyraCEgjj/2iZBdfx8TtLFH71dzLlah9gJo635K1L+41Qv/ecP/Pg0upVBQlHSRQ7/jcuxe6D5Y1nlSi9gHSSji5THqWfYnaf1A8qhQ7xUVzQBoaGhpPKJognYaGhobGI+Fxn4J7UjIhaGhoaGgUwHwPn7shhOgihLgghLgshJhwh3J9hBBSCNH4bjY1B6ShoaHxhPKgcsEJIfTAN8CzKPkx+wkhCuXJFEKUBkYCBwses4XmgDQ0NDSeUB5gLrimwGUp5VUpZTawAuhpo9wM4FOgWClNtDWgR0T5dsE8NU2Rsz67fBdHv7UtE1ylaxO6fjeKlc9NISYsHN+Qyjw9ZxigZPs/OHcNV/86AkDnTu34/PPp6HU6fl64nE//+42VLQcHBxYt/JKGDeqRkJBIv/5vcf16BPb29sz/9hMaNQrGbJaMHTuV3X8ryR3t7e356suZtG3bEjt0fDF7PqEblWi71k8354OPx6HT6/jt13X8+LW1ZHHj5g2YOHMM1WtXZdzrk9m6cUfesXFThtO2gyLONv/zn9i8bluhc2/QtiHDpv0HnV7HthWh/PHtb1bHe7zWkw79OmEymkhOSGbe+C+JjVRygg2cOIjG7ZXs2Ku+WsHeDXsK2a/UNphnPlTuQdiKXRwsQqq5etcmPD9/FEsspJqfXzASv+DKnP7tb7YVIdUMsPdKNJ+GhmGWkl71KzC0ZQ2r44bb6UzZcJSUrBzMZsnIp+vQpqofp24lMOPPXH0ayZttatG+RkAh+w9DMvtOPAjZ7xpt69NTlUY/uHInO+dby5u36N+BlgM7YjabyU7L5LeJPxKtKtf61yxP71nDcHJ1QZrNfNlzMsYCAnK129anryrtvnfldrbOX2d1vE3/jrS1kHZfOvE7oiyUcT0CvJgaOpdNX6xm2w+FnxH3p0OoNH0o6HXELNtO5DxrlRifvk9TcepAslVdIsPCzcQs245joA81fnoXodMh7O0w/Pwn0UsebC64BxgFVw6wTOYXAViFfAohGgBBUsqNQojxxTFaLAckhPACtqubfijnlZv9r6nqES3LewJ9pZQL1O2qKDLaFwBHlOHZa1JKa5Wwf4kQYhNQRkrZxmLfr8BvUsq192CnK/ARStLRTJR8ce9KKW2L4uTXswPipJTuxWpHJ2g3cxBrX5lDqiGBlzZO52roURJtyFnXH9qZKAuZ4PjzEax8bgrSZMalrDv9tnxMeOgxkJKvvpxJl679iIgwcGD/n2zYuJVz5y7l1R06pB+JibepWbs1ffv2YPasSbzS/y1eG6YIvTZo2AEfHy82bviV5i26IqXkg4kjiY2Np3adNlT3CMTNQ8ncq9PpmPLJewx7cTjRt2JYtXUxO7f8w5WL+Qkzb0VGMXHkdIa+PcDqvNp2aEXt4Br0aj8AB0d7lqz9jr+37yctNV/UTafT8frMN5nWfwrxhng+3fA5h0IPEmGR0PLqmauMf24s2ZlZdB7wLK9+MITP3vmURu0bU7luFcZ0GYm9gz0zV8/m2M6jZFgonAqdoMOMQaxSpZpfXT+dy0VINTca3JlbNqSafWoE4l2UVDNgMktmbznJgn6t8C3jTP+FO2lbzZ8qPmXyyvyw9wKdapWjb6PKXIlNZviq/Wyu6kdVnzIsG9oOO52O2NRM+v64naeq+WFnKVj2ECSz78b9yn4LnaDX9CF8P2AWt6PiGbX+Y86GHs1zMADH1u1l/1LlBaV2h0Z0nzKQHwfNQafX0W/uOywf+w2GczdwcXfFlGMsZP/l6cP4asBMEqPimbB+NmGhR6wczOF1e/hnqeKUgzs0os+UQcwbNCvv+ItTBnNmVxFieDodlWf9hzMvTSfbEE/w5k9I2HqYjIvWXxlx6/YRPulHq33Z0Ymc6v4BMtuIzsWJkF1zSdhyOE9u5UFgvgehBSHE68DrFru+l1LmPjg2lZss6uqAucDge+lfsabgpJTxuRo8wAJgroUmjy0NWU/gzQL7Lqj16wGVgN730tGiUJ1jPcBXCFH+PuzUB74ABkgpawINgJXY0PhRHc6/xjekCknXoklWZYgvrj9AZRty1s3H9+HY/I1Wb3TGzGykSVkytHO0z3sEfEOqcOXKNcLDb5CTk8OqVevoUSDzcY/unfjll9UA/P77Jto/3RqAWrWqs2OnMkKIjY3ndlIyjRvVB2DwoJeZ84mSZVpKSVLCbQCCG9bhRngEEddvkZNj5M81W2nf5Smr9m7dNHDx7GXMBXTuq9SoxOF9xzGZTGSkZ3LhzCXatG9hVaZaSDUM1wxE34jGmGNkz4a/aVpAtvz0/lNkZyqKGBePX8DLX9GVCaoWxJkDpzGbzGRlZHHtbDgN2llfX3/1HuRKNZ/bcICqNqSaW4/rw6EF1vcgJyOLyCMXC71pF+T0rQSCPEoR6FEKe72OzrUD2XXJOlmpANJUrZjUrBx8XJXfKTnb2+U5m2yjyaYA4MOQzL4b9yv7XT6kKvHXo0hQpdFPbNhPnU7Wa9dFSaNXbxOM4fwNDOduAJCelIo0W3/hVgypSuz1KOJU+0c27KP+HaTdHVycrATl6ndqQtyNaAyXbL+DujaoSsa1KLLUexC3bg+enZvYLFsQmWPM0wnSOdr9K9n1u3EvQQiW2mXqx/KtJQKwFNwMBCzf1koDdYHcBNDNgfV3C0S47zUgIcR7QojT6meEunsOUENVHJ1jWV4d9RxGGdIhhHhNCPGHKqMdLoR4SwjxrhDiuBBinxDCXS03RghxVghxUh3d5NIHWIviLF4q0L3Oqrz2RSHEs6qdI0KIvHkQIcQe1flMAGZIKS+o/ZRSyrVSyr0W5T4WQvwNDBdCVBFCHBRCHAam3cs1K+XnQeqtfNGqVEMCrgVkgr3rVMA1wJNr2wvLBPuGVOGVbXPoFzqbnR8sRJrMlPLz4GZE/vMQEWkgIMBagTKgnF9eGZPJxO3byXh5eRAWdpYe3Tuj1+upWDGIhg3rERgUgJub8qY+fdp7HDr4F3N/nI2XjyLuVdbPh6jIfKG3aEMMvv4+xTr/82cu0eaZFjg5O+Lu6UbT1o3wK2etKOrp50WchRx0vCEeL9/CUse5dHipI8d2Kjoy4Wev0fDpRjg4OVLaowx1Wwbj7W8the1aDKnmsnUqUPpfSjUDxKRk4lcmP+etb2lnYlKsp8bffKoWm07fpNPXmxm+aj8TOuXnwT0VmcAL32+jzw/bmfxsiPXoh4cjmV3SuPl6kGQhyZ1kiMfNt7Dya8uBHZmw+wu6TXiFtdMWA+BT2R+k5D9LJjB64yzavdG9UD13X08SLewnGuJxtyG93nZgZ6bv/opeE/qzctpCABycHen0Zk82fbm6yP47+nmSHZl/D7INCTjYuAdezzWn/vbPqfHDeBwsBPgcAryov/1zGh39nsh5ax/o6AceqCDdYaCaEKKSEMIBeBlFR01pRxHm9JZSVlQTQB8Aekgpj9zJ6H05ICFEU5Qs1E2BFiiaPMEoX+YX1BHShAJ1nIEmwBaL3XVQnEdz4BMgUUrZADgK5M7fvAeESCnrA8Mt6vYDlquffgW6GAS0BboD3wshHFEcVV+1L4GAl5TypNqHu4nYlJFSPiWl/AL4GvhSStmE/OnIYmFbbtqqAG0+HMCeGbZlgqNPXGFZhwms6jaVxu90R+9oXywJ66LaXbhoBZERBg4e2Mznn33E/v1HMBqN2NnpCQoKYO/+wzRt1oUTR07x3rSRxTuHO7Bv10H+3raPZZt+4rPvZnLiyClMRuvZ6uJKcgO07dWOKsFVWfvdHwCc/Oc4x3YcZc6aTxk7bzwXjp7HbCpg/26y6ELQfsoAdv5rqWbb/9QFW/3rzE16BJdn64hnmde3BZPXH8WsdqReOU/+eL0DS4e046d9F8kqcI0eimR2SVPM52jfL6HMaTuaTXOW0WGEIoSs0+uo1KQGS0d9wzd9plG3c2OqqkKB+eaL9xzt/mULU9uOZO2cpXQdoUzOdBvTl+0/bSLrDtLxxZFdTww9zNGmb3LymbEk/RNGtS9H5B3LvhXPyWfGcqzFO/j0bYe9t1vRbf0LHlQYtjpwGI7yvX0OWCWlPCOEmC6E6PFv+3e/I6A2wO9SynQpZQrKSKR1EWVrCCFOAPEo0RRnLI7tkFKmSSmjgVQgd6XvFFBR/fsM8KsQoj+QAyCEKAeUBw5IKc8CeiFETQu7q6SUZnVUcxOoBqwCXlSPv6RuWyGEKKuO3i4JIUZbHFph8XcLFGcG8EsR54wQ4nV11HVkb6qyHpNqSMA1IP8tzNXfk7RoazlrrxqBvLBqEoP2zcWvQRWe+3ksZQvIPidevkVOehZeNQJJNSQQFJi/SB1Yzh+DwVqKOjLCkFdGr9fj5laGhIRETCYT496dRuMmnXih91Dc3d24fDmc+PhE0tLSWbt2MwBb1m+jdj3l8kYbYvArl582x9e/LDFRxffD332xkBfaD2DYiyMQCK5ftV63iDfE4W0hB+3l70VCTEJBMwS3rk+f4X2ZPWwmxuz8+f/f5q1i7LOj+Kj/VIQQ3Aq3XtuxJdWcWuAeeNcIpN+KSbyhSjW/cA9SzQC+pZ2ISs6f3olOycCntHUqoDUnr9OplpLiqH6gF1kmE0np1rPalb3L4Gyv53KstQbNw5DMLmluRyXgbjEicPf3IvkO0ugnNuynjiqNfjsqgSsHz5GemEJOZjbnd54gsIA8fWJUPB4W9j38vbh9B/tHNuyjvirtXimkKi9M7M/MPfNoP7QrXd7pRdtXrae1swzxOJTLvwcO/p5kF7gHxsTUvHsQ/es2SgUXvs450YlkXLhJmWa1iuzbv+FBKqJKKf+UUlaXUlaRUn6s7psqpVxvo2y7u41+4P4d0L1MWuauAVUF2qoL/rlYvmKYLbbN5AdKdEZZf2oKHFHj0l8CvIBwdd6xPMrQMJeCrzpSSnkdSFVj2F8i34mcARqqhWLUvv4EWCZwS7O0ZcN+ISznVVu5VgMg+uRV3Cv6UUaVCa7eo7kSSKCSnZLBj/XfYnHLMSxuOYao41fYNPRzYsLCKRPkg9Art610OS/cq/iTfDOW6JNXqVq1EhUrBmFvb0/fvj3ZsNE6ombDxq0MHKj43t69n2Pnrr0AODs74eKiTBV1eKYNRqMxL3hh46ZQ2rVtCUDzNk24rAYZnDp+lgqVgyhXPgB7ezu69urEzi3/3O1yAEqAgbuH8qZXvXZVatSuyt5d1j8buHTyEv6VAigb5IudvR2tuz/F4QJy0JXqVOat2e8wa9gMbsfftrJf2l1Zl6hQsyIVa1XkxN/Wi8iGk1fxsJBqrlVAqjk7JYN5Dd7iu9Zj+E6Vav7jHqSaAeoEeHAjMZXIpDRyTGa2nI2gbTV/qzL+ZVw4eE1x3Ffjksk2mvFwcSAyKQ2junZ263Y61xNSCXBzsar7MCSzS5qbJ6/gXdEPT1UaPaR7C84UkEb3tpBGr9W+AXGqNPqF3WH41yyPvZMDOr2Oys1qEX0p0qru9ZNXKFvRHy/VfuPuLQkLtf5e9LGwX7d9Q2KuKet0n/X9kMmthzO59XB2/Pwnf32zht1LtljVTT1xGedK/jiq98C7Z2sStljbty+bH5vk2bkxGWofHfw90TkpAol6t1KUblKTDBvS7veDCVnsz6PgfsOw/wa+E0L8F0W6uifKl3qR8tVSyltCiIkoQm9/FqcR1dkESil3CCH2oEz7uaBMuXWQUh5Wy1UDNpK/JvOiul5UDWU6LjckbKXavqM6cgIldn2VEOJQ7jqQ2oatIAtQ5jj7ooyKbIrhFYU0mdk9ZTE9fn0PnV7H2ZW7SbgYSbNxvYkJC7dyRgXxb1Kdbm93x2w0Ic2S3ZMWkZmYCsCo0ZP5c9My9Dodixav5OzZi0z7cDxHjp5k48ZQfl64gsWLvuL82T0kJibxyoC3AShb1ps/Ny3DbDZzKzKKQUNG5rU38YOPWbzwKz77bBppiWlMGjUdUNaQZk74Lz+u/AqdXscfyzZw+cJVRrz/OqdPnGPnln+oG1KLrxd9Shm3MjzdqQ0j3nud7k+9jJ29Hb+s/w6AtJQ03ntnKqYCU2Rmk5kfpizgw18+QqfXsX3lNm5evEG/sf25fOoSh0MPMWjSEJxcnHh3vjLLG3srltnDZqK31/Px78rSY3pKOnNHfYbZZD3JIE1mtk1dzIuqVPOpVbuJvxRJ67G9iSqGVPMbBaSaVxWUagbsdDomdKrPWyv2YjZDz/oVqOpThm93n6W2vwftqvsz9pm6TN98nKWHLgOCj7o1RAjB8Zvx/Lz/InY6HToBEzvXx8PF0boTD0Ey+27cr+y32WRmzdRF/GfJRIRex+FVu4i+FEHnMX24eSqcs9uO0mpQJ6q1qodJlUZfoUqjZySn8fePfzJq/ccgJed2nuDczuOF7K+Y+jMjlkxCp9exb9VODJci6DamLzdOXSFs21HaDepCzVb1MBlNpN9OZfG4b2x11TYmM1c/+JHay6cg9DqiV+wg4+JNgt59mdSTl0ncegT/157Ds1MTpNGEMSmVy6PnAeBcLZCKHw5WpuyE4NaC9aSfv1H8tovB456K554luYUQ04BUKeX/1O33gFfVw99JKb9W969E+cXsJuBHlJDoEPWYQJHOfg1l7aWulHK0eixC3U4SQryGElnxPrADxanpgMXAH8AuoLy0OAkhRBgwBBgDxKCsN5UFRkspN6tlAlCm5KbmDiXV/d1RnJcrEAdcV8tcVh3fcCnlCbVsVWApyihwDfD+3cKwvw4qvjzuv2FM9BOQDdupZLNhtxAPdo69ICOmFx2W/aA4N/lcidov6WzYE5+AbNgDs0o+z3RLw+/3HRb3fsV+xf7O+eTa8sdfkltKOa3A9qcoo4eC5QpGpIVYHJMojgdgf4F6gRZ/WwbOt7LRnaCCO6SUuWFEAwoesyhzC2XEVnD/BvLXnwoea11g+zLWP8SaXVR7GhoaGo+CRzOxVny0TAgaGhoaTyiP+xSc5oA0NDQ0nlAeVXBBcdEckIaGhsYTijYC0tDQ0NB4JEhtBKSRy3PuMSVqv4mpZNOpHLRzuXuh+8S+hP9f9CX8Srh24sP4LY3r3YvcB8tKOEpt9pF7z7p9rxiP/VWi9pNnr7x7occAbQSkoaGhofFIuJds2I8CzQFpaGhoPKE83u5Hc0AaGhoaTyzGx9wFaQ5IQ0ND4wlFC0LQ0NDQ0HgkaEEIGnfFuVVjvN5/C6HXkfzHX9z+qXCETanOT+Hx1kCQkuyLV4l5f44NS/m4tWtAxRlDETodMcu3ccuGTn35Ka+SHaWkjo9auJnYZdvyjutdnam/+ysS/jrItQJSwrlUaBtM22kDEXodZ1bs4si3NrMYUbVrE55bMIrl3aYQExZO+TZ1aTnhJfT2dphyjOz5eDkR+84WqhfULpjW0wYqCVuX7+J4EfYrd21Cl+9Gsfq5KcSGhVM2pDLt5gxTDgo4PHcN4X8Vzgwf1C6Ylh8p/T+/fBcnvrFtv9JzTej03Sh+7zqFuLD8bNiuAV703fkJRz7/g7DvbOfV9W8XTMMZAxE6HVeW7+LcPNttBD3XlNY/jGJLl8kkhIVToVdLar3dLe+4e60g/uo8maQz1x+q/Rpt69Nz6qvo9DoOrtzJzvnWmfdb9O9Ay4EdMZvNZKdl8tvEH/PktP1rlqf3rGE4ubogzWa+7Dn5riqyBZk863P+3nsITw931v664J7q5rL37DU+/X03ZrOkV4s6DC2giGpISGbKr6GkZGRhNpsZ2aMVbepUIsdk4qNl2zl/MwaT2Uy3prUY1qmw2qlDk6aUHj4C9DoyNm0ifXlhDSnHdk/jOmgwIMm5coXkmTPyjgkXF7wWLSFrzz+kfPXlvzrHotBGQBYIIXxRdMObA4komaY/lVKuuWPFkuvPs8AMoBRKUtGNUsrxD7UTOh3ek4ZjeH0Cxqg4yq34mvSd+8m5mp8V1658AO7DXubWq2MwJ6ei87xjzlPQ6ag06z+ce/kjsg3x1P3zUxK3HCajgKxw/Pq9RTqXwPf6kXzgjM1jAEInaDdzEGv6zyHVkMDLG6ZzNfQoCQUyQtuXciJkSGcMxy7n7ctISGHD0M9Ii07Cq3ogz//6Hj81HVnI/lMzB7HhFcV+n43TuRZ6lEQb9oOHdibKwn7C+QhWPzcFaTLjUtadvls+5lrosTwp81z7rWYOYtMrc0gzJPDCpulc23qUJBv26w3pTLSF/VxaTOvPjZ0n73iNGs0azM6XZ5NhSKDTnzOI3HKM5AKSAXalnKg+rDNxR/PbuL5mH9fX7APArWYQTy0cW8g5PAz7vaYP4fsBs7gdFc+o9R9zNvRonoMBOLZuL/uXKi8utTs0ovuUgfw4aA46vY5+c99h+dhvMJy7gYu7K6YcI/fK81078krvHnww43/3XBfAZDYze/UuFrzTC193V/r/dwVt61Wmin++RtAPWw7TqUE1+rYJ5oohnuEL1rH5o0qEHr9EjtHEbx8MICM7hxc+/oUujWpQzqtMfgM6HaVHjSbp3XGYYmPxXPAdWfv2Yrqefy315cpR6pX+JIx4B5mainC3/v91HTqM7LCin6P74XEfAd23JHdxUTNgrwX+llJWllI2QtHuKVb6YFWS4UH2py4wDxggpayFknX76j3UfyDO27FeDXJu3MIYEQVGI2mbd1Pq6ZZWZcr07kryivWYkxXZBXNC0h1tujaoSuY1Q55Offy6PXh0blrsPpWqVxl7H3du7y76n8I3pAq3r0WTfCMWc46JixsOULlTo0LlWozvw9EFGzFZvPnGnrlOWrRyDvEXI9A72qN3sL6cZQvYv7z+AJVs2G86vg/H51vbN2Zm5zkbvaO9zVCgsiFVSL4WTUqu/XUHqGjDfpN3+3CigH2Aip0bkXIjlsSLkYXq5OLZoAqp16JJU9u4se4AgZ0LtxH8Xh/OfbsRU5Zt5Y8Kz7fg+tp9D91++ZCqxF+PIuFmDKYckyIG16mxVZms1HzBPQcXxzw10OptgjGcv4HhnPIilZ6UijTf+9t445B6uJWxqexSLE5fjybI241Abzfs7fR0blSdXaes/82FgLRM5dqkZmbj46b8zkogyMjOwWgyk5VjxF6vx1XV78nFvmYtTLciMRkMYDSSuWMHjq2sNTmdu3UnY+0aZKry/yuT8v9/7apXR+fhQfbhw//6HO+EWcpifx4FD80BAe2BbCll3jhaSnldSvm1EKKiEOIfIcQx9dMSQAjRTgixU9ASBlEAACAASURBVAixDEUdFSHEWiHEUSHEGSHE67m2hBDDhBAXhRC7hBA/CCHmqft9hBC/CyEOq5/crNrvAR9LKc+rfTFKKb9V63QXQhwUQhwXQmxTR24IIaYJIb4XQmwFlggh6gghDqnqqWGqHtE9YVfWG6OFkqgxOha9r7WmvH3FQOwrBBKwZC4Bv36Jc6vGBc1Y4eDnRfat+LztbEM8Dhbqn7l4dm1BvW2fU+37d/N16oWgwoeDuTFj8R3bcPXzIOVWvvJjqiEBV18PqzI+dSpQ2t+T8O0nirRTtWsTYs9cx5Rt/XZcys+D1AL2S/lZ2/euUwHXAE+u27BfNqQKL2+bw8uhs9n9wUKr0Q+Ai78HqYZ8+2lRCZTyt7bvVacCpQI8uVHAvp2zIyFvd+PI538UeV4ALn6epFvch3RDAs4F2vCoWwGXAC9ubTtesHoe5Xs05/ra/YX2l7R9N18PkizsJxnicStwjwFaDuzIhN1f0G3CK6ydpjw3PpX9QUr+s2QCozfOot0b3YtsvySJSUrFzyPfgfm6uxKTlGpV5s1nm7Pp8Hk6TfmJ4fPXMaFPWwA6NKiKs4M9HSf/SJepP/PqMw1xK2WtaKvz9sYck/8Dc3NsLHpvb6sy+sBA9EFBeHw9D49vvsWhifoyKASl33qblAXzH+QpW/GkC9LdC3WAolS+YoCOUspM9Ut8OZD7LdsURR8od/J9qJQyQQjhDBwWQvwOOAJTUBRNU1C0g3Jf378E5kop9wghyqNomueOeD4roj97gOZSSqlqEr0HjFOPNQJaSykzhBBfA19KKZcKIRywIfGgOsnXAWYG1KKfZ4EBny0FjoJvI3od9hXKcWvoeOx8fQhY/BkRvV7HnJJmo3JRNq03E0MPE7f2H2S2kbIDO1Hli5Gc6/shvoO7kLjjmJUDs91G4Uasui0ET00dwNZx3xVpwrN6OVpNfJm1Az6xYf7u9lt9OIAdY23bjzlxhRUdJuBRNYD2c9/gxs6TVqMYYesiFbDfctoAdo4pbL/xuBcI++EvjOlZhY5Zn4SNfZYnIQQNpg3g4Oiir5FXgyqYMrK5fSGi8MESt3+Xe6Cy75dQ9v0SSoMeLekwohcrxs1Hp9dRqUkNvugxmZyMLN5YNomIU1e5vK/oad2SwNbXasFn66+jF+jRrDavPtOQk+EGJv+yld8mDuD09Wh0OsHWmcNISc9iyBeraV6jPIHebpbG7tqo0OvRlwskcfQodD4+eH71NfFDhuDUsSNZBw9iji2+lP29oq0BFYEQ4hugNco6UAdgnhAiBDAB1S2KHrJwPgAjhRC91L+DUNRO/YDdUsoE1fZqCxsdgNoWD10ZIcTdxvSBwEohhD/gAFi2v15KmTvvsB+YJIQIBP6QUl4qYAcp5ffA9wBX63Uq9DQYo+Ow8/PJ27bz9cEUY60pb4qOIzPsHBhNGCOjyAmPwL58ObLOXLTZ+WxDfP6IBnDw98oLNshrNzH/LTBm6TbKTxoIQOlGNSjdrBZ+g7qgK+WEsLfDlJbJzVm/WtVPNSRQOiB/VOXq70laTGJ+m65OeNUIpM9KJa2Li48b3X8ay4ZhirS4q58n3b4fzdYxC7h9vXCKolRDAq4F7KdHW9v3rBFIz1X59rv+PJY/h35OrEWgQOLlWxjTs/CsEWi1P82QgKvFqLCUnydpUdb2PWoE0mO1Yt/Zx40uP4/lr6GfU7ZBVSo/15Tmk17GoYwLUkpMWTmcWRRqdQ7phgRcLO6Di78nGVH50y/2rk641wyi/e+T89pos2gc/wz+jAS1r+V72p4eexj2b0cl4G5h393fi2SLe1yQExv288LMYXl1rxw8R3piCgDnd54gsG6lh+6AfN1diVL7ABCdlIqPWymrMmv2n+Hbt58HoH4lf7JyjCSlZbD5yAVa1aqAvV6PZ2kXQioHcOZGtJUDMsfGoitbNm9b5+ODKT7Oyr4pNpacs2fBZMIcFYXx5k30gYHY16mDQ71gXHr2RDg7g509MiOD1B++f2Dn/7ivAT1MB3QG6J27IaV8RwjhDRxBUS+NBuqjTAtmWtTLe80XQrRDcSgtpJTpQohdgBO23wVz0anlMyx3CiHOoIxmbC10fA18LqVcr7Y5zVZ/pJTLhBAHgeeALUKI16SUO+7Ql0Jknb6AfYVy2JXzwxgdR6ln2xaKcEvbsQ/XZ58mdV0oOvcy2FcMJCfCUKTN1BOXcVJ16rOjEvDq2ZrL71irXNqX9SBH/TLx6NQkT6f+8vAv8sr49H2aUvWrFHI+ANEnr+JeyY8yQT6kRiVQvXtz/hr5bd7x7JQMvg95K2+798pJ/PPxMmLCwnEo40KPRePY98kqDEcK+WwAYk5exa2iH6WDfEiLSqBqj+aEjrC2v7B+vv2eqyaxb+YyYsPCKR3kQ+qteKTJjGs5L9yr+JNyM7aw/UoW9ns2Z/twa/tLgvPtd189if0zlhEXFs763vkRTI3GvkBOWmYh5wOQcOIqpSv5USrIh4yoBMr3bM6+d/LlnnNSMvij7pt52+1/m8SJ6cvynANCUL5bM7a9MN3mNSpp+zdPXsG7oh+egT7cjk4gpHsLlo6cZ1XGu6IfcdeiAKjVvkHe3xd2h9Huje7YOzlgyjFSuVkt/vlps812SpI65X25EZtEZNxtyrq7suXoRWYN7mJVxt+jNAcv3KRn89pcjUogO8eEh6sz/h6lOXTxJs81qUlmtpFT16Lo3y7Eqm7O+fPoywWi8/PDHBeHU/v23LaIcAPI2rMHp2eeIXPLX4gybtgFBmEy3CL545l5ZZw6d8G+Ro0H6nxAS8VjyQ5glhDiLSll7qRnbnZLNyBCSmkWQgzCxlSWRblE1fnURImmAzgEzBVCeKBMwfVGXTMCtgLDgf8CCCFCVFnt/wJ/CCH2SCkvCiF0KLLdn6vt5K4uDyrqhIQQlYGrUsqv1L+D1fMsPiYzcbPm4bdgFkKvI2XNFnKuXMfjnVfJOnOR9F0HyNh7BOeWjQhc+wOYzcR/9gPm2yl3tHlt0o/UXDYVodcRs2I7GRdvEvjuy6SdvELi1sP4DeuKR6cmSKMZY1IKV8Z8fU/dliYzu6Ys5vlf3kPodZxduZuEi5E0H9ub6FPhhIcWNdsK9Qd1xL2iL01HPk/Tkcqb55oBn5ARn2xl/58pi+n+q2L//MrdJF6MpMm43sSGhXPtDvb9m1Sn4dvdMRtNSLPk70mLyEy0nveXJjN7piym69L3EDodF1T7jcf3JvZkONfvYL+4SJOZI5MW0W7Z+wi9jqsrdpN8MZJ67/Ym4WQ4kVvv3EbZ5jVJNySQdsP2FE1J2zebzKyZuoj/LJmI0Os4vGoX0Zci6DymDzdPhXN221FaDepEtVb1MBmNZNxOY8U45V87IzmNv3/8k1HrPwYpObfzBOd2Fr0OVRTvfjiHw8fDSEpK5pnnB/D2sIH07t652PXt9DomvNiOt75di1lKejavTVV/L77dtJ/a5X1pV68yY3u1Yfry7SzdeRwEfDSgI0IIXnoqmKm/htJbfQHr0aw21cv5WDdgNpHy1Rd4fPo/0OnI3PwnpmvXKDVkKMYL58nat4/sw4dwaNIEr4WLkWYzKQvmI5OTbfT2wfO4T8EJ+RCjH9QprbkoUtaxKKOJBShrQ78D6cBOYISU0lUdfYyXUnZT6zuiRNKVAy4APsA0KeUuda1lPHALOAckSCknqaOsb1DWfexQovDeVO11Az5CcYQS2CSlfFcI0VPtZyRwAGgipWwnhJgGpEop/6fWn4gi/Z0DRAGv5E4D2sLWFNyDJCa+ZLMkPxHZsEvYfpl/Een1uHHUoWQnbrRs2MXDd+fuO83sFIte5bsX+4Fcc2PDfbd3rzzUNSAppQEl9NoWwRZ/T1TL7wJ2WdTPAp4tov4yKeX3anj0GpSRD1LKOOClIvqzEdhoY/86YJ2N/dMKbM8GZhfRHw0NDY1HyuM+Bfcww7BLmmlCiBPAaZSggbWPuD8aGhoajxTzPXweBU9MKp6HnsFAQ0ND4zHncV8DemIckIaGhoaGNY/7FJzmgDQ0NDSeUB5mkNm/QXNAD5HUFMcStR8hnUvUfpSu5GeKm2Xevcz9UNJhPum6kg8kum5fsm2kYSpR+yUdoQZg17DL3QvdB8bM30rU/oPiUaXYKS6aA9LQ0NB4QtGm4DQ0NDQ0HgnaFJyGhoaGxiNBGwFpaGhoaDwStDBsDQ0NDY1HgkmbgtOwhWvbhpSb+h/Q60hYGUrsfOuoGo8+z+A/cQg50YouT/ziTSSs3AqAfYAPgXNGYB/gDVISPuQjciKsJQ18nw4mZPpAhF5H+LJdXJi3wWY/yj3XlBY/jmJ7l8kkngxH2Olp9NlreNSrhLDTcX31Hi58vd5m3eptg+k29VV0eh2HV+5k93zrNpr2f4YWAztiNpvJTstizcQfibkcSUjPVrR547m8cn41yzOv2yQMZ60locs+HUy9Ga8i9DquL93JpSLOIaBbU5r+OJpdnSeRdDIcYa8n5L+v4V6/Epglp6YsIW7fuUL1cu2j13HjDvb9Vfu7bdiXqv14G/YB/NsF03DGQIROx5XluzhXRBtBzzWl9Q+j2NJlMglh4VTo1ZJab3fLO+5eK4i/Ok8uJJtdqW0wHT4ciE6v4+SKXRyYb9t+ja5N6DV/FIu6TSHqVDhO7q70WjAS/+DKnPrtb0KnLrFZr3bb+vSdOgSh17F35Xa2zrfOUNWmf0faDuyM2WwmKy2TpRO/I8pCstsjwIupoXPZ9MVqtv1gu297z17j0993YzZLerWow9BOTayOGxKSmfJrKCkZWZjNZkb2aEWbOpXIMZn4aNl2zt+MwWQ2061pLYYVqHs3Js/6nL/3HsLTw521vy64ewUbODZvgtvo4Qi9jrT1f5L6y/JCZZyfaUvpYYNAQs7lKyR++DH21arg/u5oRKlSSlLTRUvJ2L7rX/WhKLQpOBVVVXQuSgbrRBQdoE+llGseVh9s9GkdUFZK2eKhNqzTUW76m4QPmEJOVDxV139OcuhBsi7ftCqWtPEfbn1YWEws6PMxxMxbReqeE+hcnApLHesEDWYN5p+XZpNuSOCZzTO4tfUYKQXko+1KOVH1tc7EH72cty+wezP0DvaEtp+A3tmBTrs/5eaafaRHWGucCJ2gx/Qh/DRgNslR8byzfibnQo8RY/Hlc3LdPg4t3Q5ArQ4NeW7KABYO+oQT6/ZyYt1eAHxrBPHqD+MKOR90gvqzh7C372wyDPG0+2smUUWcQ+VhnUk4mi/rUHFAewB2Pj0BB+8ytFz6Pru6TLZWU9MJgmcPYZ9qv+192G+x9H12F7SvXqNGswaz8+XZZBgS6PTnDCK3HCP5UuE2qg/rTJzFfbi+Zh/X1yg6PW41g3hq4dhCzkfoBJ1mDGJF/zmkRCUweP10Lm07SvylW1blHEo50XhwZyKP5ds3ZeXwz/9+w7tGID41CogkWth/efowvhowk8SoeCasn01Y6BErB3N43R7+WapIUQR3aESfKYOYN2hW3vEXpwzmzK6is2CbzGZmr97Fgnd64evuSv//rqBtvcpU8c/XIfphy2E6NahG3zbBXDHEM3zBOjZ/VInQ45fIMZr47YMBZGTn8MLHv9ClUQ3KeZUpsr2CPN+1I6/07sEHM/5X7DpW6HS4jxtF3Kh3McXEUvbn+WT+sw/jtfx7pQ8sh+urrxD7xkhkSio6D3cAZGYWCdPnYIqIROftRdmFC8g8eBiZWoTQ5L/gcXdADyUXnFDU4NaiZKKuLKVshJKU1PaTX7h+UfIM99MndxQFVXchRKUiypSIg3YJqUb2dQPZN6OROUaSNvxNmU7NilXXsWoQQq8ndY8iE21Oz0RmWitzejaoQuq1aNJuxCJzTNxcd4CAzo0K2arzfh8ufrMRc1Z2/k4p0bs4IvQ69E4OmLON5KRmFKobFFKV+OvRJN6MwZRj4uSG/dTqZN1GlkU9BxdHmxE59Xu05OT6woJoHg2qkhoeTfqNGGSOiYi1+/GzcQ613n+RS99uxGyhdlq6ejli/zkNQHZcMjnJabiHVC5kP83CfmQR9mu+/yKX/4V9sL4P5hwTN9YdINBGG8Hv9eHctxsxWd4HCyo8b1s0zj+kConXorl9U7F/dsMBqnUsbL/NuD4cWLDRShE2JyOLiCMXrfYVpGJIVWKvRxGn3uMjG/ZRv8AII9PqHjtZOeH6nZoQdyMawyUbaqsqp69HE+TtRqC3G/Z2ejo3qs6uU1etyggBaZnKtUnNzMbHTcn6LhBkZOdgNJnJyjFir9fj6uRQZFu2aBxSD7cyd9OnLBqH2jUxRkRiumUAo5H0bTtweqqlVZlSPZ8j7bd1yBRFEsScqIgGGm9GYIpQnLk5Lh5zYhI6d/d/3RdbSCmL/XkUPKxkpO2BbCll3hhXSnldSvm1EKKiEOIfIcQx9dMSFPE5IcROIcQyVG0fIcRaIcRRIcQZVX4Bdf8wIcRFIcQuIcQPQoh56n4fIcTvQojD6qeVRZ96AxuAFVhk6BZCLBJCfC6E2Al8IoQoJYT4Wa1/XJVqoKh+Fwd7Xy9ybuWPKHIM8dj7ehUq5/ZsS6pt/ory307A3l/RmXesXA5TchoVFkyk2qYv8J84BHTWt9HZz5OMyHxJ7QxDAs5+HlZl3OtWwDnAC8M267fTiI2HMKVn0e3kN3Q98iUXF2wiJ6nwG1kZXw9uW8h2JxsScPP1LFSu+cCOjN89ly4TXmHDtMLTPMHdmtt0QM7+HmRY2M80JODsb23fTT2H6FDrc7h95gb+XRoj9DpcyvvgHlwJlwDruk4F7GcYEnC6B/t+Bew7BxQ+dxc/T9It2kg3JODsb30fPOpWwCXAi1vbih4llO/RnOtr9xfaX9rPgxRDvvpHiiGB0gXus2+dCpQJ8OTKjhNF2i8Kd19PEi36n2iIx93GPW47sDPTd39Frwn9WTltIQAOzo50erMnm75cfcc2YpJS8fPIdwC+7q7EJFlrN735bHM2HT5Ppyk/MXz+Oib0aQtAhwZVcXawp+PkH+ky9WdefaYhbqWc7vk87wedjzemmPzpb1NMHHofa80gu6BA7MoH4v3dV/j8MA/H5oWnCe1r1wR7O0yRtwodux/MyGJ/HgUPawquDormjy1igI5SykwhRDVgOdBYPdYUqGshyT1USpkghHAGDgshfgccgSkoo5kUFEG4XJXTL4G5Uso9QojywBYUXSCAfihaQNHAb1jLKlQHOkgpTUKIWcAOKeVQddR0SAix7S79zkN1lK8DTPGsR5/SFYrQkbd+AJK3HSJp/W5kthHP/l0I+mw0V1+ZjNDrKNWkNpeeG0X2rVgqzHsfjz7PkLjKQpHT1g/lLe0LQf2PBnB4VOHpPc8GVZBmMxtDhuPgVop2a6cQ8/fpwqJlNs7B1lvUgV9COfBLKPV7tKT9iOdZPS5/nj0opAo5GVlEX7Txhny3ayQE9aYP5NiowvP2N5bvonS1ANptmUl6RBzxRy5hNlpncRDFsF/3LvbbqvYTjlxCGm1kiSjGfWgwbQAHRxe+D7l4NaiCKSOb2xdsjSJsnYPlYcEzUwawaXzR9u+ErWtk6x7v/mULu3/ZQpMereg6ojeLx31DtzF92f7TJrLSswqVL6q7RbX719EL9GhWm1efacjJcAOTf9nKbxMHcPp6NDqdYOvMYaSkZzHki9U0r1HeSjK7xCnG/7Kw02MXFEjc22PQl/XBZ8GXRPcfmjfVpvPyxGPqRBJnzClU937RouBsIIT4BmiNsg7UAZgnhAgBTChf/rkcsnA+ACOFEL3Uv4OAaoAfsDtXCE4IsdrCRgegtsUDXUYIURpFgK4qsEdKKYUQRiFEXSnlabXcaillbj6STkAPIURutm0noDyK8F1R/c5DSvk98D1AWEVFHConKk4JIFCx9/ciJ8Zax86UlK94mrB8K/7vD0apG0/G2atk34wG4PbWA7g0qGHlgDIMCTiXyx9ROft7khGdlLdt5+pEmZpBtP1jsnJCPm60XDSOfYM/I6hXS6J2hiGNJrLik4k7fBGP+pULOaDkqATcAvLbKOPvSbIq8W2LsA37eX7mUKt9wd1bcHJ94Td7gIxbCThb2Hfy9yQjKt++nasTpWsE0fqPKQA4+rjRbPF4Dg76H0knwzn9Yb6MeJsN00gLj7qjfWd/TzIfoH1QRjwuFm24+HuSEZV/H+xdnXCvGUT735X74OzjRptF4/hn8Gd5stnle9qefgNIiUqgtMWorbS/JynR+efg6OqEd41AXlkxCYBSPm70/mksvw/7nKhT4YXsFSQxKh4Pi/57+Htx+w73+MiGffSb+R8AKoVUpWHXZrwwsT/OZUohzZKcrGx2L9liVcfX3ZWoxPxnPTopFR+3UlZl1uw/w7dvK8q59Sv5k5VjJCktg81HLtCqVgXs9Xo8S7sQUjmAMzeiH6oDMsfEoi9bNm9bX9YbU5z1eqkpJpbs0+fAZMJkiCLnxk3sggLJOXcB4eKC12ezSf7+Z3LO2A5kuR9M8lEJLRSPhzUFdwZlhAKAlPId4BkURdMxKKOQ+igjCMtJ3Ly5H1UdtQPQQkpZHziO4gzulBhLp5YPUT/lpJQpKAJ1HkC4EOIaUBFroTzLOScB9LawUV5Kee4u/b4j6Scv4VAxAPtAX4S9He7dnyI59JBVGTuf/KmUMh2bknnlZl5dvZsrek9lodW1ZTBZl25Y1U08cRXXSn64BPkg7PUE9WyOYcvRvOPGlAw21HmTzU1Hs7npaBKOXWbf4M9IPBlORmQcZVvVBkDv7IhXo2qkXC48LRBx8greFf3wCPRBb6+nfvcWnAs9alXGq6Jf3t812jcg7lr+l7QQgnpdm3Fyg20HlHTiCq6V/XApr5xD4PMtiNpqfQ6b67zB1iaj2NpkFInHLuc5B72zA3oXJe+ez1N1kUZToeCCpBNXKGVhv5wN+3/VeYPQJqMIvYt9sw37AAknrlK6kh+lgnzQ2esp37M5ERZt5KRk8EfdN9nQbDQbmo0m7thlK+eDEJTv1ozr62xfI8PJq3hW8sNNtV+7e3MuW0iJZ6Vk8FWDt5jfegzzW4/h1vErxXY+ANdPXqFsRX+81HvcuHtLwkKPWJXxsbjHdds3JOaaAYDP+n7I5NbDmdx6ODt+/pO/vllTyPkA1Cnvy43YJCLjbpNjNLHl6EXa1rNeT/P3KM3BC8rzfzUqgewcEx6uzvh7lObQxZtIKcnIyuHUtSgq+XoUaqMkyT53Hrugcuj9/cDODpcO7cn8x/p+Zfy9F8dGIQDo3MpgFxSIKdIAdnZ4fjKd9M1bydyxu0T69yDXgIQQXYQQF4QQl4UQE2wcHyuEOCuECBNCbBdCVLibzYc1AtoBzBJCvCWlnK/uy9V3dgMipJRmIcQgoKiAAzcgUUqZLoSoiRJNB3AImCuE8ECZguuNumaEooo6HPgvgBAiREp5AmX6rYuUcr+6vxIQCky20e4WYIQQYoQ6WmogpTx+D/0ujMnMrakLqLzkI9DrSFy1jaxLN/Ad05+MU5dI3nYI7yHdKdOhGdJkwpSUQsT4L5W6ZjOGj3+m8tKZIAQZp6+QsGKrlXlpMnPig0W0Wf4+Qq/j2ordJF+MpPa7vUk8GY5ha1GzoXB5YShNvniDjrs+QQjBtRW7uX3uZqFyZpOZ9VMXMXTJBIRex5FVu4i5FEmHMX2IPHWVc9uO0WJQJ6q2qovJaCTjdhqrx83Pq1+xWU1uRyWQeDOmkO3ccwj7YBEtlyv2ry/fRcqFSGq+14ekE1eJusM5OHqXocXyCWCWZEQlcnTE/EJlcu23UO3fuAf7Dt5laLl8AtIsyYxK5JgN+7ltHJm0iHbLlPtwVb0P9d7tTcLJcCLv0AZA2eY1STckFJ7+tLC/depiXlryHkKvI2zVbuIuRdJmbG8MYeFc3nZn+2/tmYtDaWf09nZU69SYlQPnWEXQmU1mVkz9mRFLJqHT69i3aieGSxF0G9OXG6euELbtKO0GdaFmq3qYjCbSb6eyeNw3d2yzIHZ6HRNebMdb367FLCU9m9emqr8X327aT+3yvrSrV5mxvdowffl2lu48DgI+GtARIQQvPRXM1F9D6T1LGY32aFab6uV87tKiNe9+OIfDx8NISkrmmecH8PawgfTu3rn4Bkxmkj77Gu8vPgGdnrSNmzGGX6P0fwaTc+4imXv2kXXgME5NG1N22c9gNpM87zvMyck4d+6AY0gwujJlcOmqtJk08xNyLl25p3O4Ew9qbUcNBPsG6AhEoCyBrJdSnrUodhxorH5HvwV8ShFq1Hl2H1b0gxDCHyUMuxkQizLKWICyNvQ7kA7sBEZIKV3VEc94KWU3tb4jSiRdOeACyuhpmpRyl7rOMh5lWuwckCClnCSE8Ea5aLVQnO3fwBxgLxAoLU5eCHEMeEv9bJRS/qbudwa+AFqijIauSSm7qes+hfp9p2uQOwVXUlzMKn746b/hqGPJPytaNuy7U9LZsK8L29F4D4rPv29Xovah5LNhx3R/rUTtA5Tbv+O+b3SwX4ti/9OGRe0vsj0hRAuU79vO6vZEACnl7CLKNwDmSSlb2Tqey0NbA5JSGrCe5rIk2OLv3BPbBeyyqJ8FPFtE/WVSyu/VsOk1KCMfpJRx2PbA5Wz0L3eK8GCB/RnAGzbKX7LVbw0NDY3HBfM9DDAsA6ZUvlfXsEH5zrScColAGUwUxTBg893afFIyIUwTQnRAWRPaijJS0tDQ0Pj/mnuJgrMMmLKBzZhOmwWFGICyLt72bm0+EQ5ISjn+7qU0NDQ0/v/iAUbBRaBEHucSiLLkYYU6EJgEtFVnre7IE+GANDQ0NDQKcy9TcHfhMFBNDdiKRFlOecWygLru8x1KgJft6KICaA5IQ0ND4wnlQf0QVUppFEIMR4kK1gM/SynPCCGmA0eklOtRoo1dgdXqby9vSCl73MnuQ4uC04D0L94o0Yt9aHbC3QvdOqtPiAAAIABJREFUB9n3EGn+b6kZZDvk+EFhNpbsT988m5X8T+uu/uVYovbTs+1L1H6VmnF3L3SfGDNL9lktu+HHErUPYO9d+b6j4Kp4Nyz2d86VuGMlH8JZAG0EpKGhofGEoqXi0dDQ0NB4JJjyMoo9nmgOSENDQ+MJ5XFfYtEckIaGhsYTyuMuSKc5IA0NDY0nFG0EpGETXYU6OLTtCzodxtN7MB6xzhRs/9SL6INqKBt2DgiX0mTMH6Mca/0C+op1Acg59Cemi9YZigE8nw6h6swhCL0Ow9Lt3PjaOjmE30vtqDx1INlRSuRc5M+bMSzdgWudilT79D/YuTojzWauf/EHsetsywF4PV2fmjMHIfQ6Ipbu4NrX662OB7zUlupT+5OptnHz5y1ELt0JQMPlE3BrVI2kQxc4PuBTm/adWjTBY/w7oNORtvZPkhevKFTGpUNb3F4fhJSSnEtXiJ+syEH7fDUbx3q1yTpxmtgxk2zad27ZGM/33gadjtQ1m7m9cGVh+52ewv2NVwFJ9sWrxE1UUl/5fjMLx+BaZB4/TczIKTbtA+jrNMap75sInZ7sPZvJ3rLK6rjji29gV6O+suHgiK60Oyljeittj/wYfaWaGC+fIeObqTbtl27bkHIfvobQ64lfsZWY+b9bHffs056AD4aQE6UIy8Uu2UTCCkW6wz7Am6BPRuAQ4A1ScnXwdLIjrH++4f50CJWmDwW9jphl24mct8bquE/fp6k4dSDZqjCeYeFmYpZtxzHQhxo/vYvQ6RD2dhh+/pPoJdZJc3NxaNKU0sNHgF5HxqZNpC9fVqiMY7uncR00GJDkXLlC8swZeceEiwtei5aQtecfUr76snDd5k1wGz0codeRtv5PUn9ZXqiM8zNtKT1sEEjIuXyFxA8/xr5aFdzfHY0oVQrMJlIWLSVj+y6b53AnJs/6nL/3HsLTw521vxbWlypJHuDvgEqEx94BCSEmofzgyQSYgTeklAeLKLsIi0SidyjTFrit2nsnNyt2gXJvAulSysIynveLEDg83Y+sP75Apibi1G8ipqthyARDXpGcv1eTK5ZsV/9pdGWVHyHrKtZF5xNE5tKZoLfD8cXxmK6dhmyLLJ46HdXmDONk3xlk3Uqg0ZbZxG05QnoB4bfYdfu49MFPVvtMGVmcH/41GeFROPh60Cj0ExJ3nsCYnG59DjpBrTlDOdr3YzJvxdN8yyxitxwlrYAsQdS6/Zz/YGGhS3Dt243onR0IfLWD7Wuk0+Hx/khi3nkPU3Qsfku+Jf3v/RjDr+cVsQsqR5kh/YgaNhKZkorOI1/OOPmXVeicnHB9oVuR9j0njiD6zfcxRscRsHQe6bv3k3M1X9rCrnw53Ib2I2rwaMwF7N9evBrh5EjpPs/Ztg8gdDj3e4e0LyYiE+MoNfFrjGEHMBvy28ha/R25Pxe3f7rH/2vvzOOjKq/G/z2ThH0n7ItaUdxFARW1KlqXVlH7s9a1rbXVWtuKG7ZqX5eKtlq3CtRdW9+6v62W2lpwAwRUNgFBQRBBdsK+JZBMzu+P80xyZzIJgXkmmcTn+/nMJ3PvzJxzJzNzz33OSl6vPpWPjX0VadKUgm9WoyMWo+ddP+OLS26jdNU69h/9AJvensKOBcndyze8MZHlt1UdSrfXg9exauSrbJ04k1iLZmh5StV8LMY37rmCuRf8jp0r13HYm/eyfuxUilO+R2v/OZkvb01OS965egOfDLkF3VlGrEUz+o17iPVjplK6OmWeUCxG66HXsnHYDcSLiujw2OPsmDyJ+JLKzzmvRw9aXnwJ63/1C3TrViRlbHWry3/CztmzSEssRrsbhrJ26DDia4ro/MyjlLw/mbLFEfk9e9DqhxdT9LPk75GW7GD97/5AfNlyYoUd6fzsY5R8NLVikFxtOfc7p3LxeWdzy13379brfJDrWXB1NQ9oj3AdWM8CjlTVw7B5QFVnA+w+w1S1H/AbrHI3VW++qj6WFeMDxLrug25ag25eC+Vxyj6fRt6+h1f7/Ly+AymbP9Ve27E78eULQMuhbCdatJS8vQ5Oen6bI/tQ/OUqSpasQUvLWPP6JArPqDKsNS3Fi1ZS7Iar7Vy9gdK1myjoWLXLdtsj+7D9y1UUL1mDlsZZ9fpkOtdSB8D69+dQtrX61tdNDj6AsqXLbW5KWRnbx75HixOTp563+u6ZbHllNLrFRjiXb6gc9rZj6seUb08xmhGaHtKXsqUrKFu+CsrK2DZmHC1OSpbf+v99my0vj6Y8jfySKR+jNcgHyNunL+VrVqBrV0G8jNJp48g/fFC1zy8YOJjSqeMqtuPzZqIlxdU+v0W//dixeCU7l65GS8vY8K/3aXtqTf0hK2m6Xy/Iz2PrRBvVXb69BC1J7oLd6og+FC9exY6vTP7af06kw+lVx0mnQ0vL0J1lAMSa5iPVdAkvOOBA4iuWE19pn3PJu+/S9Ljjk57T/KwhFL/+GrrVPgfdGBmuuP/+xNq3Z+fUqWnlNznoAMqWLSe+wn2P3n6XZickf84tzzmTbf/3zyrfo7Kly4gvswuq8rXrKN+wkViK8asNA/odSts2rXf9xCwQ1/Ja3+qDnDZAQDdgbaKnkKquVdUVInKbiEwVkTki8oSkmR0sIv1FZLyITBeRMW4cRCoTsMmoiMg4EblHRMYDQ0XkjsQUVBHpIyJvi8gsEZkhIvu6/cPcccwWkTtr+6akZTt0S+WVoG7ZgLRM/8WW1h2ItS2kfOk8AMqLlpK398GQXwDNWhLr1RdpnTyEq2nXDuxYsa5ie8eK9TTt2pFUCs86mgHv3c/BT91A0+5VH299RB+kIJ/ixaurPNasawdKIjpKVqynadcOVZ7X5ayjGPTevRz+1HVpdVRHXudC4qsri1LL1hSR17kw6Tn5vXtSsFdPujz9J7o8O4Jmg2p3ckzIL1sVkb96bRX5BXv1pGCvHnT9y8N0e+4Rmh9bewMLIO06Ur6hUoduWEusXWH653boTKywC/F5M2stv6BrR0pXVhZ1lq5cS0Gaz7ndtwfR97+PsPejv6agm+lvtk934pu3sffjN7P/fx6m+y2XQSz5dNC0awd2Lq+Uv3Plepqkkd/xzGM4/J0H6fvkjTSJfMZNunfk8HcepP/0J1g+8vWqqx8gVlhI+ZpKt195URF5hcn/o7yePcnr1Yv2I0bSftSfaTLwKHtAhNY/v5otj6WfxwQQ61RIPCI/vmYteZ2SZwbl9+pJfu+eFD7+CJ2eHEnTY6p+jwoOOgAK8okvrzqcMZfxOZAuG+S6ARoL9BKRz0XkzyKS6K46UlUHquohQHNslVSBiBQAI4DvqWp/4Bng7jTyh1A5vA6gnaqeqKoPpDzveWCUm8R6LLBSRE7DRoIfBfQD+ovICakKRORKEZkmItOemexG7u5GvXFe34GULZhRMSu+/KvPiH85h2YX/Jqm3/4p5SsXQarrJN2Y+pSl+Nqx0/hwwNVMG3wjGybM5oARv0x6vEnndhw48lfMv/bP6efUp30Pyc8rGjudCQN+xQeDf826CZ9w6Iif7+rt1kzKcUheHvm9erD6yutZe+vddPjtDUirltW8OIWq1yxV32deHvm9e7DqpzdQ9Jt76Hj79cRa11K+KUmzL/0PvWDgSZTNmGgr20zkp7yHTW9P5dPjfsr8M65hy8RZ9H7wWnsgP49WAw9ixfBn+HzI9TTp3ZUO55+SIn7X8je8NZXpR13FrFOuZ+P7s9nvT7+qeGzninXMOuV6Zgz6BZ2+fxIF6UZlp9WR8pS8PPJ69GTDtUPZdNfvaDNsGNKyFc3POZcdH31EeVEN3TNq8R4kP4/8Xj1Ze/V1rL9tOO1vvjHpexTr2IH2t93MhuH3pf8t5DDlqrW+1Qc5bYBUdSvQH5tRUQS8LCKXAYNF5CMR+QQ4GTg45aV9gUOAt0RkJjbptGfk8T+6/VdicysSVIlCi0hroIeqvuaOqURVtwOnudvH2FC9AzCDlPoenlDVAao64PJjD7R9WzcmrVqkdXt028bUlwKQv/8A4vOTx3WXTX2TkueHs+O1PwFC+cbkwPGOleuTVhtNu3eoSDaokLFha4WLZMXf3qH1YZVjkPNaNefQ52/myz+8yObpC9IeV8nK9TSL6GjWvQM7ViVf4ZZGdCxL0bEr4mvWktel8ko1v3Mn4kXrkp5TtqaI4vGTIR4nvmIVZUuWUtC7Z6qo9PJXF5HfNSK/S2EV+fHVayke9wGUxSlbsYrSxcvI711llFS16Ma1xNpX6pD2hZRvXJf2uQUDTqR0yrhaywYoXbW2YkUDUNCtkNLVyZ9zfOOWis9g3YtjaXHIvvbalesonruInUtXQ7ycTWM+pPkhyZ/PjpXraNKjUn6Tbh3Yubr679Hqv71NyzSfcenqDRTPX0qbow+s8lh5URGxzp0rtmOdOhFfl9yqJ15UxI5JEyEep3zVKsqWLiWvZ08KDj6YFud+l8IXX6L1z39Os9NOp9UVVybLX1NEXkR+XudC4mtT5K8pomTCJPserVxF6VdLye9l3yNp0YKOD/yezU88Q+ncz6ocf64TVkAZoqpxVR2nqrdj47UvAf6MrW4OBZ7E5gBFEWCuqvZzt0NV9bTI48Pc/lNVdU5kf7roYnXrFQF+H9HRR1Wfrua5SZSvWoy064y06QixPDMyX1QNokr7LtCsha1yKnYKNLOrMynsQaywB+VLPk163ZaPF9L8G91o1rszUpBP53OPY+2Y5Ey5Jp0rXX6Fpw9g+wILLEtBPof8ZRirXx1P0b8+rPY9bP74C1p8oyvNe3dCCvLoeu6xrBkzvVodnU8fwLYFy1PFVMvOT+dR0KsHed27Qn4+LU4bTPGE5Gy84nGTaDqgHwCxtm3I792TsuUr04mrwo6588nv3YN8J7/l6SexfXxyLsr29ybRbKDF5mLt2lCwVw/KltVOPkB88XxinXsgHbtAXj4FA06ibFbV/2msS0+kRSviiz5NI6V6ts9aQNN9utOkVxekIJ/2Q77J5reS83PyO1de6LQ99ShKFi6reG1e21bkdbD4XqtjD6uSvLB15kKa79ONpr3se1R4zvGsT/keFUQ+4w6nD6DYfcZNunUg1qwJAHltW9J64AEUf1HVfVU6bx55PXoS62qfQ7OTT2bH5ElJz9kxcSJNjjgCAGnTlvyevYivXMHmu4ez9sLvs/aiC9ny6KOUjB3D1ieTx9ns/Gwe+b16kNfNfY++dTIl7yd/zsUTJtG0f+R71KunxR7z8+lw7+/Y/uZYSt4dX+XYGwLlaK1v9UFOZ8GJSF+g3E0fBXN1zccmka4VkVbA94DUrLf5QCcRGaSqHziX3P6qOnd3j0FVN4vIMhE5V1Vfd6PB87CusHeJyPOqulVEegCltWpDruXsfO8lmn53KEiMsrmT0PUrKThmCOVrlhBfNBuA/L4Dic9PSbGO5dHsfBt/pDtL2DHmmSpuG42Xs+DmpznspVstDfvF99g+fxl733QBW2Z9wbox0+hxxXcoPG0AGo9TunEr864ZBUDnswfR9pgDKWjfmq4XDAZg3jWj2Dp3cRUd825+liNfugXJi7H8xffYNn8Z+950PptnLaJozHR6X3EGnU/rj8bLKd24lTnXVPrqB/7zDlr26U5ey2ac8PEo5l73OOvGza5UEC9n/R9H0HnEvZAXY9voNyldtIS2P7uMnZ/Np3jCB5R8MJVmxwyg2yvPoOVxNj7yBOWbNtv7ePJhCvbuhTRvTvd/v8T6u+6n5MNpyfL/MJIuj/7e0rD/OYbSL5bQ7uc/Ysenn1M8/gOKJ0+j2aD+dP/7U1BezoaHnqR80xYAuj7zoMlv0ZyeY15g7R0PUvJBymdVXk7JS6NoMfQeJBZj56SxlK9cQtMhPyS+5HPKZpsxKhh4EqXTqp7gWtz4ALGuPZGmzWn1h79R/NxDxD+NGPl4Octue5xvPHcHkhdj/StvU7JgKV2vv5jtsxey+e0pdLpsCG1OPcpWcZu28NWND1cc2/K7n6XPC8NBoPiTL1j3YkqadLycRbc8xUEv/g+SF2P1S+9S/PlSeg27kK2zFrJh7DS6/fRMOpw2EC2LU7ZxKwuvHQlA8/16svftl5nLSoQVj41m+7yvqEJ5nC2PPEz7++6HWIySN/9DfPFiWv74csrmz2PH5MnsnDqFJgMH0vHZv6Ll5Wx57FF08+aqstIRL2fjAyMofPheiOWx7Y03KftyMa2vuIzSzz6nZOJkdnw4lWZHDaDzC89AeTmbRz5O+ebNND/9WzTtdxixNm1o8Z3TAdg4/F5KF3xRO92OYbf/gakfz2bjxs2ccu6lXP2TH3DekNN3S8aekut1QDndDVtE+mOxnHZAGbAQc5tdi82jWIxlxS1R1Tuiadgi0g94BGiLGdqHVfXJ6lK1RWQccKOqTnPbdwBbVfV+EdkPy5YrBEqB81V1kYgMBRLD4bcCl6pqtd/O0A1714Ru2LsmdMPeNaEbttGyxd61Puds2744dMOOoqrTsaB/Kr91t9TnXxa5PxOokhQQfU7K/pNStu+I3F+AxZpSX/MnoGrlWyAQCOQAoRA1EAgEAvVCLnu4IBigQCAQaLTkeieEYIACgUCgkRJWQIFAIBCoF3I9BpTTWXBfd0TkSlV9YtfPzF0dDV1+Xeho6PLrQkd4D42TnC9E/Zpz5a6fkvM6Grr8utDR0OXXhY7wHhohwQAFAoFAoF4IBigQCAQC9UIwQLlNXfiLs62jocuvCx0NXX5d6AjvoRESkhACgUAgUC+EFVAgEAgE6oVggAKBQCBQLwQD9DVDRKoUH6fbFwgEAtkmGKCvH1NquW+3EJE2Nd08yH8zcv+mTOUF9gwR2SAi66u71ffxBRoW4cr3a4KIdAa6Ac1F5FAqJ722AVp4UDEXUCe3O7DF3W8FLAd6Zyi/a+T+hcB9Gcqrd0TkTGycfMVEX1X9nUf5PYC9iPzOVXVChmILsc/1dqAI+F+3fQl+vkcViMi+wDJV3SEiJ2GDKJ9T1fTz63MQETke2E9VnxWRTkArVf2yvo8rVwgGKEcQkS2QtnWtAKqqma4izgQuB3piI80TbAH+J0PZqGovABH5M/BfVR3ttoeQZi7TnqjwIGOXiMg9qnqLu3+qqr6VJT2PYSfswcBT2GTfjFeiEfn3AhcAnwJxt1uBjAyQqsad/NNU9ejIQyNE5EPg3kzkp/B3YICI9AGeBkYDLwDf8SFcRI7BBl4eCDTBJh1v8/BbS8i/HRgA9AWeBQqAvwHH+ZDfGAhp2F8zROT7qvpKFuVPU9UBu9q3B3I3Au9iBnmwu1+Bqv6/TORH9MxQ1SNT7/tGRGar6mGRv62Af6jqaZ7kzwcOU9UdPuSlkf8h8BDwiqqqiFwAXKeqx3jUMUNVjxSRYUCJqo4QkY9V9QhP8qdhq+lXMUPxQ6CPqt7qSf5M4AhgRuKYE5+3D/mNgbACylGcyyzqmvkqQ3nXpLsfkf9IJvIjrBeR32BXegpcCmzwIPe8yP2RHuTVN8Xu73YR6Q6sA/bxKH8RdsWdFQMEXIytHh4VkXLgQ8wN55NSEbkI+BEwxO3zOi9cVReKSJ5b2T0rIpM9it/pjLMCiEhLj7IbBcEA5RgicjbwABZHWYP58D/DYgWZ0CnD19eWi4E7gUTSwATgokyFquo70W2XuXcgsEJV12UqP0JnEbkeW2kl7keP40FPet4QkXbAH4EZmLF+KlOhIjLCydoOzBSRd4gYIVWtcvGxBzrygLNU9cxMZe2CHwNXAXer6pcisg92YeOL7SLSBPs/3QesBHwaiVdE5HGgnYhcgbnAn/Qov8ETXHA5hojMAk4G3lbVI0RkMHCRqn6tO+mKyCjgz6o612XVTcZ89u2Aob7cis5vXy2qeqcPPSk6mwLNVHWTB1k/quFhVdXnMtXh9IxX1RN9yKpGfh7wV1W9NIs69gJWY/Gf64C22HdsoUcdpwKnYRc0Y7IVU2yoBAOUYyTiJc4QHaGq5SIyRVWPylDuDar6gIg8RJqAvqpen+ZluyP/tXRyI/IzitGIyFxVPdjdHwqcoqpnO/fVG9mK1WQLEWkB3AD0VtUrRGQ/oK+qvuFJ/lBV/dOu9mUgfzjQGngJ2JbYr6qzfch3OsYAQ1R1py+ZaXQ0xz6D+VmQvQ+wUlVLIrq6qOpi37oaKsEFl3tsdAHpCcDzIrIGKPMg9wv3d44HWelIxGXOwdyHz7vtiyK6MyF6EjoV+D8AVV0hIpL+JbuPc5WMU9UFTu7TWPxpCfAjVf3Yk6pngenAILe9DAuGezFAWNwk1dhclmbfnpJY/UQNv+In4zHBYmCSiIwm2ch5cYO6DM37sRXQPiLSD/idqp7tQz72eR4b2Y67fQM9yW/wBAOUe5wDlGAugUswt0DGtSGq+rr7+3SmsqqR/w6YC0tVK05CIvI6MN6Dik0icgawAjgeuMLJzwOae5CfYCjwF3f/IuBw4BtYNtMjwDc96dlXVS9wQXZUtdiHIXXyLsZOqKMjD7XGEh28oKq+/g81scLdYtjx++YO4ChgHICqzhSRvT3Kz4+u3lR1p4s5BRzBAOUYqrotsvlX3/JF5C3Su+C8pP9igfu9I26G3vhJgLgKW2V1BW5Q1ZVu/7eA/3qQn6BMVUvd/bOwwsd1wNsuUO2Lnc4lk8iQ2hc/GWuTsWB6IZbMkmALkLF7zLk891LVD9z2NVixMcBLqrooUx0JshFvS6FMVTd5XECnUiQiZ0dq4s4B1mZLWUMkGKAcI6UgtQmWduqtOA74beR+M8y95DNV9wbgfVeHArAf8PNMharqPOBbIjIocfJz+8eISMbB+wjlItINSx0/Bbg78pjPldbtmOHsJSLPY8WJl2UqVFWXYO7CQbt67h7yR+DlyPYvMTdlC2yl7i1pwHUOuImq3SJO9qRijohcDOS5GNw1mAH3xVWYG30kloSwFKs1CjhCEkKOIyLnAkclqvOzpMNrRpO7sj/IbX6K1UPEa3jJ7siuUhwqItNVtb8n+WcBj2MZdv9S1YSr70TgJh+px87V1hNLlT4GOzl9qKrero6zVeWf+v+PFoaKyPs+XXMiMhYzdjdiJ/MfAUWq+mtP8lsAt2JZagBjgOGJpAFfuJiuqOoWn3IbA8EANQBE5ENfFeaS3Bg0BvQHHlXV/X3IT9F1AhaPOFdVu+7q+buQdRR2VX8jdhWeoA3wfZ/V5c5Pf7Sqvh/Z1xL7vWz1pMOb0axGflaq/EXkU1U9KLLdSVWL3P3PVPXATOSn6Jquqv2j3QN8XSy52OEfVHVYxgdaVfalqvq31BqyBB5ryRo8wQWXY4hINF05hp08fF4lRJuGlgFf4gL6PhCR/pjROQ+L/VxDsttvT2mJxTXySY4pbQHO9yC/Ahcsvo+IGyslNueDD0VkoKpO9Sy3gixV+W8VkT6JWpmI8dmfSKaaJxKxuJVijVtXYCvHjFHVuPuuZoNEMWs2EicaFcEA5R5DIvfLsFTUc3wJV9c01DcicifW/HI18CKWajrFV9adqr4HvCciz/oMdNfAWBE5D+vPlg03wWDgZyKyBDtxJ5rO+lrJZavK/w6si8NdWAcHsFX0/wAZ1ZKlYbiItMXiiiOw1e51HuV/7DIFXyU5zfsfmQhV1cfdCmuzqj6U4TE2aoIL7muEWHv+7aq6QUQGYOnMC30UP4rIOmx19SDwH7eKWKSq38hUdoqeI4HfAHuTPGbAayGqSwZpiV0ElOCvK3lC/l7p9rskAl/ys1LlLyKHA7+msj3UHOCPqjozU9l1iYg8m2a3qurlnuS/p6qDfchqrAQDlEO4NM2bsMAxwDSsMG6iiLTVDFq1iMitmKutHHgOG88wHquDmKqqN2R47AXAGVjtzAnAW267h6qWZyI7Rc884BbgE+y9AKCqPopd6wUXXzoXuNhHkkNdICKHquonWZJ9H7BIVR9L2X8d0NVXEkI1ur25RUXkbszwv0zyCmtGtS/6mhEMUI4gIldjzQpvwgwPWPxnOFa9fouqHp6B/E+xYsqWWJpuV1Xd5gzHTHVtbnzgsovOxozR0cBYVfWSfioik1Q1a/NU3AqrWnydPJx77DtYvOwMbPbNP1T1XxnK3Q/L7FqPrUafxIpnvwB+6vHk+j7QAXgFeNmlyXvBfVcPSb1wEZEYMFtVD/Gly8k9CEvYuAjYpBmODonIfS/NbvWYRt7gCQYoRxCRz4DjVHV9yv6OWJuW61X10QzkR9Nlk2aqpEtt9oVYx+fzfMWCROQ0LMHhbZK7PI+u9kW7Jz/dSSOiJrOTh1hzyouA04H3sKvjEaq6dyZyI/InYivcRLzkWuBfmBEarslD5DLV1QOL+12AufpeVtU/eJA7t7oLopoe200de2Gfw0WYm3UvYICGPm11SkhCyCFSjY/bt05ElmRifBxtxXpfxYA2YmMfwGIbbTOUnXbGUJa4BBvN3IpKF5xi0zIzpg589mOA94Hj1Y1mFhFf/dnARj4/4eRepaqvuv1vicgfa3jdbqOqy4EHReRN4GbgLiBjA4QlUOynqguiO93qrria19Qalw3YFmuk+j21vn9f+jI+InI08ASwL+YqvlxVP/Mhu7ERDFDusFlEDlfVWdGdLuDro9J/EvB9d38yyanLPtJzE6nR+2FxpYQr6Sz89IJL0N+3CyaKZH8kd3/M3fO2iCzCToJ5HuVH3Vaba3gsI5wxuAD7Hm3BVnK+YjO3AW+Kddye7vYNwIzctR7kF2Hp3F2w7+0C/JY6jMLq1SZgruiHsRVvIIXggssRROR4rIN0okuyYqnMPwIuVdWJHnTkYUWhf89UVg06xgDnq+pmt90Gc81825P8p4H7NAvt8538OhnJ7eQfh7mAzgNmAq8lVi8ZyNwOLMRWtvu6+7jtb6iql4FrIjIVM56vaobTequRfwgwDEhcbMwB7veV+ODSu8/D/v99sLlSp6vqFA+yU7tFZPV71JAJBiiHEJGuwNVYequUkHMpAAAR1klEQVRgac2jVHWVRx1e26WkkT8POExdF2CxYWuzVPUAT/I/AfbHTqw7qEyP9vIDr0sDFNEZw0ZMXKiqP85QVtr07gS+0rydrgJsxavAAlX1MTYknZ5W6qkDRTXyO2OruYuAXpnWyrmV7Y2RXfdHtzOtM2pMBAP0NUNEfgtspWpqaKq7Zk/l3wZ8F8vqwt1/TVWHe5K/b7r9vtKwRWQZlj0mWBA/qW2K+ptFMxpbQfxT/XdZyDoicjqWYfcV9r/qCVyhqmM96hiENTptpaq9nTv6Z6p6tS8dTk/LxGcgIntlaqSrqS9K4K3OqDEQDFCO4K7s030YXivkRWRpmt2qqr19yHc6BmK1QAq87yv118neG1jhCl2PxxIS/ubRgNY0kltVNePZTE7PidhV95nAFOyC4A3NsBGmJHdTT3oIv4W084CzVfVzt70/Zkx99oL7CPgeMDqSwTnHVwxQRI4FniLLBi5QPSEJIXc4qy6UZOpeqCXFWKdndX998jow0K2EngP+DbyAp/+fuhk0InKcqk6KPuZiNl5Q1fHAeBeXOxkrEn4GS5/ORG5d9R9bkzA+Tu/nIlLkW4mqLpXkeT1euqo7HsKSA0Y7XbPEGuh6QUS6APcA3VX1267eaJCvkoTGQDBAOYJP3/yuEJEDsHEJ0RkrL3iS/UssjvUadtX9ioiMUtU/+5APlKtqqVjT1odV9RER8TUmO8oIksdNV7dvjxEbWzEEWwkdiYcBhCLSoabH06X676b8RPr+HOdGfAW70DgfW8n5ZKlbpagr3L0G8JrOnGUD9xcsqSjRgfxzbKUbDJAjGKAcoQ5dJ7/F5p8cgNWknA5MxFYRPrgSm1+01em7B0vz9mWAykTkfOAHWPsasKF9XnBxh2OBTpLcTr8NHtOlReRlrEvEf7G03XGplf97SCKDMt2YT8XGi2dCNH1/E5XpxVuAzhnKTuUqrAtID6wYeyzwC4/ys23gClX1FRG5GUBVy0TEp4Fr8AQDlCPUoevkAqAfMENVfyA2/fNxj/KFyjb6uPs+Zx5fjq2w7lPVRSKyD9Z92xdNsCLXfJLb6W/G4hG+eBbr/eb1hKSq+/iUl0b+D6p7TESOqO6xPdS1Fis8zhbZNnDbXCeTxNj1Y/BT09doCEkIOYpLDY26yLzUWojIFFU9SkSmAydhGXGfeAzs3oSls0az4F5U1ft9yK8rotlQLk26lY9EBxE5WVXfleS5TxX4StGtLpahqhN8yI/o2R8rrL0YKFHVfh5lP5Jm9yZgmqr+05eebCHWV3AEVss0Byt6/Z6qzq7XA8shwgoox3A+9geA7sAarEfVZ1S2vs+Uj8X6sz2DNT3dTOVcl4xR1fvE+ql9E1v5XOUjC84lHfwG2IBVlj+OZdotxNJ/fXcY/r2IXIXFBKZjrYweVNVM29mcCLxL8tynBAr4qhGJTvpshnWnmI4lPGSEiPSksnlnHtALmyCb8aiHFJphruJEO6HzsNq4n4jIYFXNqCtCtg2cqs5w2Y59sd/CfFUt3cXLvlaEFVCOISKzsJPE26p6hIgMBi5S1SuzoKsP0Mb3ydt1P+hJ8ryejK76xLovv4jFYn6BdQ1PNNm8XT2NLI/om6mq/UTkEqx9zq+B6b7S4avReV62ulSISC/MbXlRhnImYLGel4GXVPUzsT5q3l1/IvIucFqiwFVE8jE32anYqv2gml5fC/lPkN7A9cLGQeyRgatudZsgFKJWElZAuUepWgPSmIjEVPU9EbnXpwIRuRDYV1XvFpFeItJfVafv8oW1k307lojwJZVJFYqtVjKhdSKTTkSuUNVE3OdNEfl9hrLTUeAq/c8FRrrMuyyoSeIhKl2XvllGZVubTNiCrcrbUhkjy9ZVbA9sfEgibtISS2mOi8iO6l9Wa/oAJ0cM3KNEDFwGctOtbhP4XOU2eIIByj02ikgrrJHh8yKyBmsX7wURGYlljZ0A3I11Q3gM6zvng4uxnmM+ThBRohliqYFcb002IzyOjUOfBUxwLW6yHUD2ZuFEZASVhiGGJZ7Mqv4VtUNVz3Sp3t8D7hWR3kB7ETkyC27Q+7CR4uOw/80JwD1iA/ze9iA/KwYu03ZKXyeCCy7HcD+uYuykcQl2pfm8qq7zJH+Gqh4pyfOBZmkGw+5S5P8DuNJlMHlDrMnmPOxE1Nfdx23vr56abNagX7CBbk9mUcdXvjpSiMiPIptlwOLUwlpPerpj8aALgS6qWmMvuj2Q3w2LXwkwRVVXeJT9E+C3wDgiBg5z9d6hqsOqf3WtdZyJxW+jCUVeumk0BoIByiFcVfwYVf1WFnV8BAzCAq1HujTRtzUyoC5D+f2xbgWzSR4YV6NfvBZy0/aAi8jP+khuHwZCam65tL+qNs1Qfm9fGZO7oVOw1UNnVV3kWXZ7rOFp9ATuLZMvywbuMaAFMBhr+fM9p+MnvnQ0dIILLodwS//tItJWVbPl7hmFxRk6icid2IygOz3K/ysWy/gEj66xujAwACJSXbKEYPNjMiXbLZdex3VrEJG/q+p52VAiIs8Bv8RWV9OAQmwYnZdmrU7HT4GhWELLTOAY4AM8ZPJFKAFWYgauj4j08WjgjlXVw0RktqreKSIPEOI/SQQDlHuUAJ+IyFskd6vOaOKoiPwHuFpVn3M1QN/CTqrnq+qcTGSnsF49dYyOIiIbqLlTRI0taHaDLlh1/4Y0ejIe3KeqS7K80o3GkTLtelATh6rqZhG5GAvc34QZIp+f/VAsNvmhqg4WayHl7WKpDgxcYnrrdueqXA9ktVC4oREMUO7xb3fzzV+AsSLyVywdd24WdABMFZG7sAaPURdcpsV3hRm+vra8gRWdzkx9wAXDMybLK12t5r5vmri06HOAR9W6k/vWV6KqJSKCiDRV1Xki0tej/KwaOOANV3N3H5WTXZ/yKL/BEwxQjqGqfxVrUtlbPU79dD2p/o2NO54mIv9LxEXmcdVylPt7UlQ9GaZhp7ascZlYzSK7vPjua/LPq+rFPnQ4srLSBQ4Xkc3YSqi5uw+eewpiJ9KvsAr/8S4bbosn2QmWuRP468BbbhXsLUZDlgyc2DiSpap6l9tuhbmk52Hu6YAjJCHkGCIyBJug2ERV9xGRfsDvVPXsXby0NrKbYN0ELsYKCaMGyOeVX9ZwWUUPYW6TdVgq7efqaeJqXZGSpZb4EYqqZtwRuz5wiQgF6ibhZkH+iVhG6H996RCR14AfA9dibrcN2Hv4ToZyZwDfUtX1Yi2RXgJ+haXCH6iqPnsKNmiCAcoxXHzmZKw7ciJN+hNVPTRDuWdg/vnRmEHzPacnoacTMBzooapnic1AOUpV/+JJ/kysUHCs6xRxKnCeql7lQ362EZFzgJ6qOsptT8F6hCnwa1V9tabX5wpi3S4uBfYmuePF9dW9Zjflx4DZ6qlHYS30eTNw0bIGERkFFKnqHW57pnrsl9fQidX3AQSqUJYmLuDjKuFWLOHgN9kyPo6/AOOxdiYAC4AbPMovU9UiICYioqpv4XFGTx1wE24AmqMJ1urnJKw7c0PhP1gbmwVY+5rEzQtqoylmOdeed8Q6jVQk36jqeFUd7Wl1lefiYwCnYL3/EoSwR4Twz8g95rjMojwR2Q+bUeIj++qbGR9Z7eisqi+IyDCnt1T8zkDZ5Ip1JwLPuU4R2eiEkC2aqGp0LPpEtSFx6937aii08BCv2hXdgLlulRiNk2XsjlbVchGZlaW6qRexuNhaLBPufajovRjGMUQIBij3+BW2WtmBDYkbg7m0GgrbXIJAYgbKQPwGp8/FAvjXAj/E3CZ1Ms7cE+2jG6r6y8hmpzo+lkx4QUR+jGUNRrMdMx5ZESHbccmsGDjXY/EdJ3+sVsY5YtjvO+AIMaAcQ0SOUNVsjJiuE0RkADbk62Cs91gPzPXn5T2JyD2qesuu9uUqIvI8Ft97MmX/z4CTNMNu1XWF2KiKe7GLi4qms75aCdUFLu5TBVUdX9fH8nUlGKAcQ2yWTjesRfxLWazXyRou2+5ALPX3U5+ZUeJ62aXs89bLLtuIDRp8HVs1JJp39geaAueq6ur6OrbdQUS+AAap6pos6jgGG+h2IBYrywO2eUwlD9QzIQkhx1DVwVhAugh4QkQ+EZHf1u9R7R6qulNVZ7lizuNE5M1MZYrIz0TkY6CviMyI3BYAn2Z80HWEqq5R1WOBu7Bu24uxrMRBDcX4OD7Fhhlmk5HY0LsFQHPgp26fF0TkGBGZKiJbRWSniMQjdVOBOiCsgHIYETkUy5q6QFWb1Pfx1IRzZzyKTXJ9Hfg91heuOXC3qr6Sofz2QEcn9zeRh7Zk8yo8kB4R+TtwEJbhFY0BeUnDdjqmqeoAsV5qh7l9k50B9yIf6+L9KjAAiynu11DcuY2BkISQY4jIgcAFWOfcdVjBqM805mzxMJax9wHwbWAKcKevDguqugErFDxfRA4BjncPvY+NLg/ULf9xt2yy3blzZ4nIfVjTUK+Zgqq6UETyXKeNZ0Uk44zTQO0JK6AcQ2xcwhvYjJKpqlpSv0dUOyQyX8htL8Kmrnr9gonIL7CR3K+7XecAo9RNSw3UHyJytKp+5FHeXsBqLP5zHTaO/VFVXehJ/gSsKe/TmHFbCVzWUOKJjYFggHIEV7h2D3A51mNLsHYzzwK3qmppPR7eLnEG59rIroej26o6usqL9kzPbKzN/Va33QqYnHDRBLKL61BwHpbdOEZVP3NdNm4B2mfascPpSO0W8RHQGcu2u0lV/y9THU5uVg1cYNcEF1zu8EegNbCPqm6BinYn97vb0Ho8ttowCTi/mm0lufo/EwSIGuNSPI6yDuySp7AxD1OBR10SyEnAzb4MAxb3vDCy3RTLFGyFXZBlpCeNgRtPpYH7AAgGqI4IBih3OAubiFmxJFWbt/JzrItuThsgVf2B2Jybc1X1777li0i+qpYB/wt86ILgAN/Fkh0CdcPRwGFqIyWaA2uBPqq60qOObHeLyKqBC9SekIadO2i6eIkLjjYIP6k71mt3+cQ9Y4rTcR9wJbAda3NylarenyWdgarscJ8zqloMzPdsfCD73SLSGjjXkqchtUNq8IQVUO7wqYj8UFWfi+4UkUuxFVBDYYyIXItl70Xbm2RaX1HhZlPVqZgLKFD3HODGDYB9Jn3ddmLekI/GsB+JyBXVdIuY4kF+Y2mH1OAJSQg5goj0wObFF2PTExWb1tgc+K6qLq/Hw6s1IrI0ze6MW7SIyDJqGPfsK907UDMism9Nj6vqFx50ZLVbRGNph9QYCAYoxxCRk7E+agLMVdV36vmQcgIRWYkVuqZNONAGMlCvsVAXPfkivwWw38K7NT1/N+Q2inZIjYFggALeEZEDsCr5ipHZqvpChjKr9IAL1B8NvScfZM/ABWpPiAEFvOL61p2GDSsbA5yOze7JyAARUq1zAuemugrYPxILAishmFY/R7VnOIMTjE49ElZAAa+IyCdAP2CGqh4uIt2AxzOdsSIiHVwqbqAeCT35Aj4JadgB3xS7NN0yEWkNrMIKFzMiGJ/cQFU3qOpCVT0fS5A51d1C9lhgtwkGKOCbj0WkHfAM5pKZQmWgN9BIcD35XgF6u9srInJ1/R5VoKERXHCBrCEifYA2qhoMUCMj9OQL+CCsgALeEZELReRW19SxSET61/cxBbwTevIFMiZkwQW8IiIjgQLgBOBurBvCY1hRbaCBE3ryBXwSXHABryTqQ6LzgRpafUigeqL1PyIyEPgmtvKZ4FokBQK1JqyAAr4pdTNjFEBEOgLl9XtIAY+EnnwBbwQDFPDNKODvQCcRuRP4PhDa5DQeOonI9dU9GHryBXaHYIACXhCR/wBXq+pzIjIdG3UswPmqOqd+jy7gkTxsbk5IOAhkTIgBBbwgIt8HhmOB6PtyfYR4YM8IPfkCPgkGKOANN63yNuAMLEuqIvYTXDONg2hySSCQKcEFF/BJKZZ23RRrThmSDxofp9T3AQQaD8EABbwgImdgA+NGA0eq6vZ6PqRAFgg9+QI+CS64gBdE5H3gKlWdW9/HEggEGgbBAAUCgUCgXgi94AKBQCBQLwQDFAgEAoF6IRigQCAQCNQLwQAFAoFAoF4IBigQCAQC9cL/B9T56w0j4W4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aAAAAE/CAYAAAAABhfPAAAABHNCSVQICAgIfAhkiAAAAAlwSFlzAAALEgAACxIB0t1+/AAAADl0RVh0U29mdHdhcmUAbWF0cGxvdGxpYiB2ZXJzaW9uIDMuMC4yLCBodHRwOi8vbWF0cGxvdGxpYi5vcmcvOIA7rQAAIABJREFUeJzsnXd8VMX6/9+zmw1pkEZCEgg1FOk1NKnSmyhekF7tWECkKE26KIgoKuq9gkpX6SAEbuggHQSBUBIgZNMT0svuzu+Ps0l2s5sQhIjf+zvv1yuv7J6Zec48c3bPc6bsfISUEhUVFRUVlb8bzZOugIqKiorK/5+oAUhFRUVF5YmgBiAVFRUVlSeCGoBUVFRUVJ4IagBSUVFRUXkiqAFIRUVFReWJoAYgFRUVFZUHIoT4jxAiVghxqYh0IYRYLoS4IYS4KIRo+iCbagBSUVFRUSkJq4AexaT3BGqa/14GvnqQQTUAqaioqKg8ECnlISCxmCzPAj9IhROAhxDCvzibDo+zgirFkxt/q1S3nbgW/FZpmicrp/Q/LgZT6T4T3ZXOpWq/iWd8qdoHSE4pXR+OC7dStd/bI7ZU7QOkpZYpVftB7wSUqn0Al3dWike18TD3HEefGq+g9Fzy+EZK+c1DnK4icNfifaT5mL6oAmoAUlFRUVHBHGweJuAUxl7ALDYAqgFIRUVF5X8Vk/HvPFskEGjxvhIQVVwBdQ5IRUVF5X8Vo6Hkf4/ONmCEeTVcK+C+lLLI4TdQe0AqKioq/7NIaXpstoQQ64COQHkhRCQwC9Ap55FfA7uAXsANIAMY/SCbagBSUVFR+V/F9PgCkJRy8APSJfDGw9hUA9A/kOkLlnLo6Em8PD3Y8tPXf8mGW/um+M98GTQakjbuJf7rn63SPQY8g9/UMeTGJACQ+MMOkjbuxbVVA/ymv5Sfr0yNStx9azGpISdszlGuYxMqfzgOtBri14UQveJXq3Tvf3Wm0vSR5EYrKzdjV+0kft0+AJrd/oXMq3cAyLkXx40xC2zsu3dsQtW5YxAaDbHr9hH1xWardJ+Bnag8YwQ5ZvvR3+8mbu2+/HStmzONDi4n8bffifjgOxv7FTo1pMmc4QithltrD3Dti+1227Ji72DafPc2+3pMJ+lCOMJBS/Ml4/BsUA3hoOH2piNc/Xyb3bIuTzen/LRXQasl5efdJH+30Sq9bP+ulJ80DkOsch3ur9lGyi+/Ke03cSwuHYIBSPpqLWm/HbSxX9rXoHLHhrSfrbTRn+sOcOZL+21Uo1cLeq18mw29ZxB7MZwKjavTadFYAISA3z/dzK3fTtsta4lz2+Z4T3kNodWQ8utv3P/3Bps8rt3b4/nacJCSnLBbxE5ZVKxNtw5NqTjzJdBqSNwQQtxX1t8FzxeewX/a6PzvQsLqnSRu2AuALsCHSoveRBdQHqQkfPSH5EZar+LTVKmHY4eBoNFguHQEw+k9Vum69v9CG1hbeePgiHApS+ZXE5S0p59HW7U+ALknd2EMe3AbPRSPsQdUGvytAUgIUQlYAdRFmX/aAbwnpcwpxXOmSSndhBBVgR1Syvrm408DS4FyKKs3lkspVzzqeR5DlenfqytDBvTj/bmf/DUDGg0BH75G+IjpGKITqL7lU1L3/U72jbtW2e7vPIx+tnWASz/xBzf7KMu5te5u1Az9lrTD5+yeo/K8VwgbMotcfQJP7fyY5L0nyboeaZUtafsR7kz/1qa4KSuHP7tPKNaHagte4sqLH5KjT6D+rsUk7TlFZiH7CduO2g0uAJUmDyblxOUi7AuaLhjFoUELydAn0mX3XKL2niU17J5VNgdXJ2qO607CmRsFdvu2ROOoY2/nqWidHel+cDF3Nh8jI7LQEmyNBp/pb3Bv3DQMMfEEbvic9NAT5N68Y5Utdfch4udbf/Rc2gdTpm4Qd59/DeGoo+LqT0g/fAqZnmFlvzSvgdAIOs4byZYhi0jTJzJoxxxuhZwh6br1vLLO1YlGY7oTfbagjRKuRrKh9wyk0YSLrweD98wnPOQs0ljMDVGjofwH49G/PBVDdDwV139ORuhxcm8VtJdD5QA8xr5I1IgJmFLS0Hh5FG3PbLPinFcJHzaD3OgEgrYtJSXE9ruQvOMwUbNW2hQPXDqB2C82knbkPBoXJ6Sp0KIuIXDsNJjsX5ch05JwGjwN462LyMSCqY/cQ5vIzat/o05ofJV5ek3V+mh8AslaMw+0DpT51ySMEZcgJ6t4nx6Gv3cRwkPzty1CEEII4Fdgi5SyJlALcAPmP6Ldhw6iQgg/YC3wqpSyDtAWGCOEeO5R6vK4aN64Ae7lyv7l8s6NapF9W0/u3RhkroH7Ow5Rtmurh7ZTrmdb0g6eQWZl26S5Nq5JdoSenDvKORK3HsGjW8u/XOfCuDUJIitCT7bZfsLWI3h2Dy5xedcG1dH5eHD/4AW76V5NapAWEUP6nThkrpG7W09QsXszm3z1przAtRU7MGZbPCNJiYNLGYRWg9bJEVOOgdy0TJuyTg1qk3snCkNkNOQaSNt9ALfOrUtUf8egymSeughGEzIzm5xrt3Bt19zax1K+BhUa1yA5IoaUO3GYco2EbTtB9W62bdRq0guc/WoHhuzc/GOGrJz8YONQRveAxbgKZSzby2AgffdBXDu1scpTbkAvUtZvw5SSBoApMblYmy6Na5JzW0+O+buQvP0Q5UrYRmWCAhFaLWlHzivnysiy+S5o/Koh78ciU+LBZMQQdhptjUZF2tTWboHh2imlrHcAxnvXlV6KIQcZdxdtlXolqluJkaaS/z0B/s5VcJ2BLCnl9wBSSiMwAeXGf0oIkd/yQogDQohmQghX8/5Dp4QQ54QQz5rTRwkhNgkhtgN7hRBuQoj9QoizQog/8vIVwxvAKinlWXNd4oHJwHtm+6uEEC9Y1CfN/P9hz/NE0Pl5k6uPy39v0Mejq+Btk69cjzYE7fqcwBXT0PmXt0l379Oe+9tth30AHP29yNEXPPHnRCfg6O9lk8+jZ2vqhiyj+srJVufQlHHkqZ2fUGfbR3h0t70hOPp5kxOVUGBfb9++V6/WNNi3lJrfvIdjgNlHIagyaxR35q62W3cAZz8vMu4V2M/QJ+Ls52ld9/pVcAnwRr/PugcYueMkhoxs+l5YQe/Tn3Ht653kJqfbnENbwZvcaIvrEB2P1te2nd26tSVw81f4fTodBz8fALKv3sKlXQuEUxk0HuVwDm6Un5ZHaV8DVz9P0qIKfviepk/ErVAbla9XBbcALyL2n7cpX6FxDYbsW8TgkIWEvv998b0fwMG3PAbL9oqJQ1voc6urWgldlUoE/PApAT99hnPb5oXNWOev4E1uVEEb5eoT7H4X3Hu2oebu5VT+cmp+G5WpXhFjSjpVvp5GzZ3L8J82GjTWt0zh6oFMTcp/L1OTEK72e2WirBca9/KY7l4FwBR3F23VeuCgAydXNIG1EWU97Zb9q0ijocR/T4K/cwiuHnDG8oCUMkUIcQdlKG4gMMu8dUOAlPKMEGIB8F8p5RghhAdwUgiRN8jfGmgopUw094KeM9srD5wQQmwzT4oVVZfCd6fTKEODxZH1kOdBCPEy5l8Xf7lkHuNGFDuPV3oUqmLq/pPc334QmWPAc0hPKn48gYhhH+SnO/h44lS7KqmHzhZh0PY3Z4VbITnkFIlbDyFzDPgM6061ZW8RNmgmABdbjiM3JgnHyhWovWEumVdvk307ujjzNk/RSSGniN9yGJljwHd4N2ose4srA2dRYVQPkv571iqA2dTejn2ryygEjT4cxqm3bYdlvJrUQJpMbG88Hkd3VzptmUHsoUuk34mzzmjvJIWcSA89QerOA5CbS7lBvfFdMImoMVPIPHaWjAa1qbT2U4yJ98m6cAVpKDycUrrXQNipv5V9IWg3axj7Jtq2EUDM+Zus7TIVz6AAun76CrdDL2C06CXZYLe5Cjmk1aCrUpGoMZNwqOBDwOolRD73MqZU2weAvDo+yGbKvpMkb1O+C15DexC45B1uDZmO0GpwbVGX673fJicqjipfTMHzhWdI2hhSfJ2LQFu7BYbrZ/PPb7pzBWOFqjgNmoLMSMWkv/VYFw0oJ/lnzwH9nT0ggf2OuAAOAP8yvx8IbDK/7gZMFUKcN+dxAiqb00KklIkWNhYIIS4C+1C2f6jwF+pSEh8e5jxIKb+RUjaXUjb/u4JPbnQCOv+Cp2UH//Lkxlpv4WRMTkXmKE89Sev34NwgyCrdvXc7UvYeB5ubnoLSIyl4mnb0886f6LZ3jri1Ibg0qFFQxxjlqTHnTgypxy/hUr+arf2AgidVR3/v/MUGeRiS0vLtx67Zh2vD6gCUbVYbv9E9afL711SeOZLyL3Qk8P1hVmUz9Im4VCyw7+LvRVZMwXCOg5sT7nUC6fjrdHqdXIZ30yDarnoXz0bVqPxcG6JDLyINRrITUog/FYZno+o2bWSMjkdn0Wtx8CuPMdY6KJrup0KuclNO2bSbMvVq5qclrVzH3edfJ2rcNECQe8d6fqq0r0GaPhG3gIIelZu/F+kxBU/7jm5OeNeuxPMbP2DksU/xa1KD3v+ZiG9DaztJN6LIzcjGu3YlmzayxBATb9XLc6jgg7Hw5zYmnvTQY2AwYrgXTW54JLrKFYu0mRsdrywgMKPz9y72u5C4bi/O9YPMZRPI/PMWOXdjwGji/t4TONevYVVWpiVb9VpEWU9kuv1hQYdazTFeO2nt86ndZK2ZR/bmzwCBKfkxb1OkDsHlcxmw6i8LIcqh/HL2FJAghGgIDALW52UBBkgpG5v/Kkspr5jTLB95hgI+QDMpZWMgBiVYlbguQDOUXhCAAXPbmOeuHP/ieZ4ImRfDKFM1AF2lCgidA+592pO673erPA4+BV+asl1a2kzKuvctevgNIP3CdZyq+eMY6IvQOeD17NMkh1h/uXS+Befw6NaCrBvK5LjW3RXhqHS+HTzL4taiDplh1udPO38Dp2r+lDHb9372aZL2nirSvme3FmReV27QN8Yv41yLVzjX8lXuzFlN/M8HuLvgJ6uySedv4VbND5dAH4ROS+CzrYjaU9BBN6Rmsq3eq+wKfoddwe+QcPYGR0ctIelCOBn34vFtq3SWtc5l8G5Wk9Qbtj/4zrp0DV2VijhUrAA6B9x6diQ91Ho1obZ8wQ3etVOrggl3jQaNuzIP6FirGo61q5Fx1GoAodSvQcyFW3hU9aNcoA8anZZa/VoRHlLQI85JzeS7Rq+xus0EVreZQPS5m+wcs5TYi+GUC/RBaJXbS9mK3njU8CflbqEeYiGy89vLDxwccO3ZgfQDx619/u8xnFs0VprIoxy6qpXIjSz6t44ZF67jaPFd8OjbnpRCbWT5XSjXNZism3fzy2rd3dB6lQPArU1Dsq9bLyAxRUcgPHwR5bxBo1WCzE3beUfhWQGcXJReTv5BAU6uysvyFdGUr4jp9p/FttFDYzKW/O8J8HcOwe0HFgkhRkgpfxBCaIElKHMxGUKI9SjzMO5Syj/MZfYAbwoh3pRSSiFEEymlnSVZuAOxUspcIUQnoMoD6rIC+F0I8auU8rwQwhtlMcRUc3oESkDaiLLDq+4vnucv8d6sRZw6d5Hk5BSe6T+M18cOZ0Df7iU3YDQRNftrqq6eg9BoSNoUQvb1O/i+M5TMP66Tuv8k3qP6UfaZYKTRhDE5lcj3luUX11X0RefvQ/rvdmU/8s9xZ8a31FozCzRaEjbsIyvsLgGTBpN+4Qb3Q07hO6Y3Hl2DkUYjhuQ0IiYsB8ApqBJVPnpdGR7QaIhe8avNyi2MJiI++I46a2citBpi1+8nM+wuld57kfQLN0naewq/sb3w7NYCaTBhSE7l5oTPS9xE0mji3PuraL9uCkKrIXz9QVLC7lHvvQEkXghHv7eooUe48X0ILZa9QrcDHyGEIHz9Qe5fuWub0Wgibv4KAr5dgNBoSNm8l5wbt/EaP4Ksy2FkhJ7AY/izuHRqDQYjxvupxLy/BADhoKXST8prU1oGMVM+gsJzKKV8DaTRxMEZq+n302Q0Wg1/bjhIYtg9Wr47gNiL4VbBqDD+LWrR5/W+mAxGpEly8INVZCWlFX9RjCbiF3yB39cLEFoNqZv3kHvzNp5vjCD7chgZB06QefQ0zm2aUWnLt2AykbDkW6UXWYzNqJlfU/2HD0GrIWnjPrKv36HCBOW7kLLvJOVH96Vcl5ZIo1H5Lkz6TClrMqGf/x+qr5kHQpB56SaJ6/da25cmckLXU+a5t0FoMFw+ikzUo2vVF1PsbYy3LgLgULsFxmuFllhrtDj9a5JiJieL7D3/efw9kX/4MmxRzPTF4z+ZEIHAl0AdlB7GLmCSlDJbCFEBuAfMlVJ+aM7vDCwD2qD0hiKklH2EEKOA5lLK8eZ85YHtKIHiPMqqtp5SyohilmG3Bz5BCSpVgVFSynXmtArAVnMd9wNvmm088DzF+a/uhv1g1N2wH4y6G/aDUXfDVsi+FFLie06Z+l0f+XwPy9/6OyAp5V2gbxFpMYXrI6XMBF6xk3cVijhS3vt4lEUJ9uy6mf9HAPUtjh8CggGEEG8A7wshfpNSJpnrYrlueVpJz6OioqLyj+EfvghB3QkBMP8A9S//CFVFRUXln4jya5d/LmoAUlFRUflf5R8+B6QGIBUVFZX/VdQhOBUVFRWVJ4LaA1LJo7RXqdU+ubxU7d9u/1qp2gdYm267Vc3j5Iy8X6r2P0woXfsAH2hLt40mxIeWqv0Wxse3X11RRJbyasfEhYkPzvSIdHznMRgxFrPzxD8ANQCpqKio/K+iDsGpqKioqDwR1CE4FRUVFZUngtoDUlFRUVF5IqgBSEVFRUXlSaD+EFXFLm7tm+I/82XQaEjauJf4r6116j0GPIPf1DH5OvWJP+wgaeNeXFs1wG/6S/n5ytSoxN23FpMaYr3L8oOYvmAph46exMvTgy0/ff3gAnZwebo55ae9ClotKT/vJvm7jVbpZft3pfykcRjMEgT312wj5ZffAPCeOBaXDorCadJXa0n7zXbn7RodGtJ91nA0Wg3n1h/g6FfbrdKbDX2G5iO6Io0mcjKy2DHt38Rfv4dGp6XPgrH4N6yONJnY8+GP3D5xxcZ+kw5NeWn2y2i0GkLW7+WXL62vQb9x/ek2uBtGg5H7iSl8PmkZcfeUHZ1Hvj+a5p2bI4SGC0fO8e2sbx7YXm07tWLqvAlotRp+WbONf3/+o1X6iFcGM2BoP4xGI4kJScx4Zz76yOgirCn4d2xI07nDERoNN9cd4MoX2+3mC+wdzNPfvs2eHtNJvBhOlefa8NTrffLTPZ4K5Lfu00m+fJvu3TqydOkctBoN//l+HYs/tt4kxNHRkVXff0bTJg1ITExi8NDXuH07Ep1Ox1dffkSzZg0xmSQTJ87k4CFlN2udTsfyz+bRoUMbAoUjdxetJXGX8pl179iEqnPHIDQaYtftI+qLzVbn8xnYicozRuTLcUR/v5u4tfvy07VuzjQ6uJzE3363K89eoVNDGs8Zrmw6u/YA14poo4q9g2n93dvs7zGdpAvhCActzZaMw7NBNYSDhtubjnDt82025bw6NSZo3miEVoN+zX7ufL7FKt1vUEeqzxyeX/97/9mNfs1/catXlZqLX8LBzRlpMnF72a/EbT1mt25/mSckNFdS/tEByCyFcBiYL6XcbT42EBgjpezxiLZ/QtlM9D6KpMJPUsp5DyjzHBAkpfxYCDEPiJdSLhNCjAF2SSmLv1vkodEQ8OFrhI+YjiE6gepbPiV1n61O/f2dh9HPtg4O6Sf+4GYfZTm31t2NmqHfknbY3gbhxdO/V1eGDOjH+3M/eeiyeT74TH+De+OmYYiJJ3DD56SHniD3pvV29am7DxE/3/oG5tI+mDJ1g7j7/GsIRx0VV39C+uFTyPSM/DxCI+g5dxQ/DV1ISnQi47bN5dq+s8RfL9DE+WPrMc6s2Q9ArS5N6TZ9KGtHLqbp4M4ArOw+FRfvcgxZPZnv+s6wEiLTaDS8Mu81Zg2dToI+gU+2f8rJkN+5e73gGoRfvsnE3hPIycqmx7CejHp/NB+/sZg6zerwVPOneLvbmwAs/GUx9Vs14NKJPygKjUbD9EWTeGngW0RHxbJhz/eE7jnMrbCI/DxXLl1jUPdRZGVmM2jk87w7czyTXp5epE2hETRbMIrQFxeSqU+k26653NtzlpTr1rpBDq5O1BrbnfgzN/KP3d58jNublZude51A2n8/keTLtxEawfLP5tGj12AiI/WcOL6L7Tv2cuXK9fyyY0YPJinpPnXqPs3Agf1YuOADhgx9jXFjhwDQpGkXfHy82bH9J1q17oWUkvenvUVcXAJ167XjiE8rHDzd8hqGagte4sqLH5KjT6D+rsUk7TlFZqGduRO2HbUbXAAqTR5MyonLRTS8oMmCURwetJAMfSLP7J5L1N6zpIbZtlHQuO4kWLRRpb4t0TrqCOk8Fa2zI90OLubu5mNkRFpsOKvRUHPRWC4MnEt2VCLN9iwkfs9pMsKs6x+39RjX3/+31TFjZjZXx39OZng0jhU8aRbyEUmh5zGkZPDY+IcPwf2dekAPjVlp9FVgqRDCSQjhiiKb8Maj2DUrqAJMMOv6NAFeMu/WXVx9NkspP7aTNAbwK+n5nRvVIvu2nlyzTv39HYco27XVgwsWolzPtqQdPGOjU18SmjdugHu5sg9dLg+nBrXJvROFITIacg2k7T6AW2e7+7Ta4BhUmcxTF8FoQmZmk3PtFq7trOWZKjauQVJEDMl34zDlGrm8/QS1uzazypOTlpn/WudSsPuxT82KhB9TbkgZCSlkp6QTUEgkrWbjWkRH6Im5E4Mh18Dh7YcI7mZ9Df44/gc55ra9du4a3mbxNylBV8YRB50DDo46HHRakuOTKI4GTetyJzySyNtRGHIN7N4SQuce7a3ynDp6lqxM5XwXzlyigr9vsTa9mtQgLSKG9DtKG93ZeoJK3ZvZ5Gs4+QWufLkDY3aOXTtV+rfm9pZj+TZv3owgPPwOubm5bNy4lX6FpED69e3Gjz8qmpG//LKTzp2eBuCpp2rx39AjAMTFJXA/OYXmzRoBMGrkiyz6yCyXISWGREVCwa1JEFkRerLvKN+FhK1H8OweXKzflrg2qI7Ox4P7B201eAq3kcw1cnfrCQLstFG9KS8QtmIHJss2khKtSxmEVoPWyRFTjoFci88cQLmmQWSGR5N1OxaZayB2y1HK9yheJjyPzFt6MsOVZ9acmCRy4++j8y5XQs9LiCpI92hIKS+hSCBMAWYBP0gpbwohRgohTgohzgshvhRC5AnIfSOEOC2EuCyEmJlnRwgRKYSYIYQ4CjxX6DTOKAqpGRZ5PcyvW+XJgAshxgkhllkWFEIMAhoDG8x1ceQB6Py8ydUXiHMZ9PF2derL9WhD0K7PCVwxLV+n3hL3PsWLxpUm2gre5EZb+BAdj9bXto5u3doSuPkr/D6dnq92mX31Fi7tWiCcyqDxKIdzcCMrJUyAsn5e3NcXqIem6BMp6+dJYZqP6Mr4Q0vpMm0wv81SVNZj/rxN7a7NEFoNHoE++NevRrkA6/b19vMmPqqg/gn6eLztXIM8ug7qxplQRRDu2tmr/HHsIt+f/oFVp3/g3MGzRN6ILLIsgK+fD9FRBTIEMVGx+Bby2ZLnh/Tl8H+PF5kO4OLnRYaF7HiGPhFnf+s28qxfBZcAb6L2Fd1LrtyvFbe3HM+3eTeyQFwv8p6egADrZ6uAin75eYxGI/fvp+Dt7cnFi3/Sr293tFotVasG0rRpAyoFBuDurtxU58yezMnff6PmyknoyrsDioqrpXS6ovLqRWG8erWmwb6l1PzmvQKlXCGoMmsUd+auLtI3Zz8vMu8V2M/UJ+Jc6HPkUb8KzgHe6Au1UeSOkxgzsulzYQW9Tn9G2Nc7yU22lv4u4+dFtkX9s6MSKeNn+zkq36clzUM/od5371ImwDa9bJMghM6BzIiYIn35S5hMJf97AvzjA5CZD4EhQE9gsRCiPkoQaWPuwTgAL5rzTpVSNgcaAV2FEHUt7KRLKdtKKfMkvz81y33fRQls1nrJJUBKuQFFG2iQWbXV6jFTCPGyOSCe3pRyx74RxZDV29T9JwlrP4Ybvd4k7eh5Kn48wSrdwccTp9pVST1UtChYqSLsSYdY+5AeeoKILiO5+9xrZJw4h+8CRXwr89hZMg6fotLaT/H7ZBpZF64gi5D+tjZvK21y+ocQvmg/kf2L1tPuzf4AnNt4kBR9Ii9tn0f3mcO5e/Y6JkOhL5id6heljdXhuY4ENQxi88pfAPCr4k9gUCBjW45iTPBIGrRpRN3gesVWXdhpr6KEWvoM6EG9xk/x/YqfisiRZ9TOMUsfhKDJ7GGc+3BNkSa8m9TAmJnD/WuRRdos3C52fZHw/ar13IvU8/uJ3Sxd8iHHj5/GYDDg4KAlMDCAo8dPEdyyB6lnrlF55shifLB+mxRyinMtX+GPLhO5f/gCNZYpQ9AVRvUg6b9nrQKYDSVoo0YfDuPibNs28mpSA2kysaPxeHYHT6DWK71wrVzoocFeexVyIH7vaU40f53TnSaRdOgidT4fb5Xu6OvBU1+8ybV3vrT7GX8k/uE9oH/0HFAeUsp0IcQGIM0sXtcFaAGcNn8ZnFGCCMBgIcRYFN8CgLpAns7thkKmJ0gptwghygKhQogdUsqTPEaklN8A3wBcqt5HgqI1r/Mv+CA7+Je3q1OfR9L6PfhNGWWV7t67HSl7j0NJbtylgDE6Hp3FE7yDX3mMsdY3AkulypRNu/GeODb/fdLKdSStXAdAhcVTyb1jPSafGp2Iu3/Bk2I5fy9SY5KLrM+lbcfpNW80sBJpNLF3bsHNe/Svs0iMsJ6eS9AnUD6goP7e/uVJjLXdXqXR04341/hBfDBwKoYcZUK3dY/WXDt3jayMLADOHjhN7aZ1+PNkEfMQQIw+Fr+AgiG1CgG+xEXbSlS3at+Cl98ZxajnXiM3p/htVDL0ibhYPE27+HuRGV3QRjo3JzzqBNL5F2UeydnHnXar3uXwqCUkXgwHoPKzBcNveTYDKzXKf1+poj96vfVT+b1IPYGVArh3T49Wq8XdvRyJicoQ5Lvvzc7Pd/jgVm7f5MI6AAAgAElEQVTcCCchIYn09Ay2bNkNQOKOY/gOfgYw93gsfHD0986frM/DYKGkGrtmH5U/GA5A2Wa1KdvyKfxG9kDj6oTQOWBMz7KSX8/UJ+JcscC+s78XmRafIwc3J8rVCaTDr0obOfm402bVuxwbtYTA59oQHXoRaTCSnZBC/KkwPBtVJ/1OwXXL1ida9WjKBHgVW/+on/ZTfcaw/PdaN2carJlG+KJ1pJy5zmPH8M9ehPB/pQcEYDL/gfLc8R9zj6OxlLK2lHKuEKIm8DbQWUrZEPgNZYFBHtb9ZzNSylTgIPC0+ZCBgrZxslfmUci8GEYZC5169z7tSd33u1UeS536sl1a2ixQcO/75IbfALIuXUNXpSIOFSuAzgG3nh1JD7VeiactXzCU4tqpFbm3zD1AjQaNuzL/5FirGo61q5Fx9IxV2XsXbuFVzQ+PQB80Oi31+rYiLMQ6j1fVCvmva3VunB9kHJwc0Tkrc0LVn66PyWCyWrwAcP1CGP7VAvANrICDzoF2fdtzMsT6GlSrV53XFo5n/ti53LfY4y0uKo76reqj0WrQOmip16oBkTfsSHJbcOncFSpXD6RiZX8cdA707N+V0D2HrfLUqV+LWR9PYfyI90h8wJwSQOL5W5St5oeruY0qP9uKyL0FbZSbmsmv9V9le8t32N7yHeLP3rAKPghB5T4tub31uJXNoKBqVK0aiE6nY+DAZ9m+w1qGevuOvQwf/i8ABgzoTeiBowA4Ozvh4qLswdblmXYYDIb8xQs7dobQsUMbANyfbkimeZI+7fwNnKr5UybQF6FzwPvZp0nae8rqfDrfgu+CZ7cWZJqv5Y3xyzjX4hXOtXyVO3NWE//zAavgA5B0/hZu1fxwCfRB6LQEPtsK/Z6CNjKkZrK93qvsDn6H3cHvkHj2BsdGLSHpQjiZ9+LxbasMoGidy+DdrCapN6Ks7Keeu4FzdX+cKiv19+3flvg91tLbjr4e+a/Ld29OhnmBhdA5UH/Ve8RsOkjc9odbxVpi1B5QqbAP+FkI8ZmUMl4I4Q24AuWAVCBFCOEPdEcJQsUihNChqKPmLQmLAJoBIcCAEtQnFSj5jL7RRNTsr6m6eg5CoyFpUwjZ1+/g+46iU5+6/yTeo/pR9plgpNGk6NS/VzD1pKvoi87fh/TfL5X4lIV5b9YiTp27SHJyCs/0H8brY4czoNBk84N8iJu/goBvFyA0GlI27yXnxm28xo8g63IYGaEn8Bj+LC6dWoPBiPF+KjHvLwFAOGip9JPy2pSWQcyUj8Bo/QWQRhO7Z65i6A9TEFoN5zceJO76PTpOHEDUxXDC9p2lxchuVHu6PqZcI1kp6WydqKwYdC1fjqE/TEFKSWp0ElsmfGVTfZPRxDczvmb2j3PQaDXs3xDC3bA7DJk4lBt/XOdkyElGfzAGZxcnJn81FYD4qDjmj53LsZ1HadCmIcv3rgAkZw+c5dS+4jvORqORBdM+YeX6z9BqNWxet4Ob18J5Y/JLXL5wlQN7DvPurDdxcXVh6XfzAdDfi+HNEe8VaVMaTZz+YBUd1yptdGv9QVLC7tHgvQEkXgjn3t7ih2d9W9UhQ59o9UQvjSbefmc6u3auRavRsGr1Bv78M4zZsyZx+swFduwI4T/fr2f1quVc/fMISUnJDBn2umLPtzy7dq7FZDIRdS+akaMLNt+d9v58Vn+/nCVLZlM+2cDNiV+YG8ZExAffUWftTIRWQ+z6/WSG3aXSey+SfuEmSXtP4Te2F57dWiANJgzJqdyc8HmxfhVuo/Pvr6LdOqWNIsxtVPe9ASRdCEdfTBvd+D6EFsteoeuBjxBCELH+IPevWD9oSKOJ69P+TcP1HyjLsNeFknEtkqqTB5F64SYJe05T8aVelO/WHGk0kpucxtW3lFWhvv1a497qKXSeZfEb1AmAq2+tIO1yRIn9eyD/8FVwoqhx738aQojZKENwn5jfDwEmo/RUclFWy50GfkAJHrdQejI/Syl/EkJEAvWllMnm8pbLsMsAe1CG5KQQoiPwLRANnAQaSSm7CCHGmW28U2gZ9kBgLpAJBBeeB8ojbwiutFB3w34wpb0b9s3s+AdnekQ+0NYoVfvD4w+Uqv0j5f/v74Zd3mR/ReHjpGPMJnszWA9F5tbFJb7nOD87+ZHP97D8n+kBSSlnF3q/FlhrJ+vwIspXKvR+mL185rQDQE07x7+zeD3d4vVGYGPh/CoqKipPlH94D+j/TABSUVFRUXlI1N2wVVRUVFSeCP/wVXBqAFJRUVH5X+UfPsevBqC/kayc0m3u0l4kUOWQ7Wqyx83FZo9Dh7hoEo2ZD870CNRyKn77nMdBirF054prelQsVfujDZG86lSrVM8RrSndoadOmdpStf/YUOeAVFRUVAoo7eCjYoEagFRUVFRUngjqIgQVFRUVlSeCURWkU1FRUVF5EqhDcCoqKioqT4R/eAD6v7QZqYqKiorKw/AYNyMVQvQQQlwTQtwQQky1k15ZCBEqhDgnhLgohOj1IJtqD+gJUa5jEyp/OA60GuLXhRC94lerdO9/dabS9JHkmrd2j121k/h1+wBodvsXMq8qO0vn3IvjxpgFNvZdnm5O+WmvglZLys+7Sf7Oeqegsv27Un7SOAxmCYX7a7aR8ouyb6v3xLG4dFBUKZO+Wkvabw+/6/b0BUs5dPQkXp4ebPnp6wcXsEPjDk0ZPWscGq2W/ev3suWrX6zS+4x7lmde7IrJYCIl8T4r3ltO/D1lY81hU0fStLOiTPnz8g0c23HExn5wxxa8PecNNBoNO9btYs2K9Vbpg15+gT6De2E0GElOTGbhxI+JuVcgKufi5sJPB77n0G9HWDbd/gaZTTo0ZYzZh33r97K5kA99xz1Llxe7YrTwIc7sw/CpI2lm9mHT8g0cteNDYMeGtPlwOEKr4eq6A5xfsd1uPar1bkG3lW/zS68ZxOfthg24BXgzMPQjTi/9lYsrd9mUe7pTK96f/y4arYaff9rKd5//YJXevFUTps2bQK26Qbz78nT27vhvftq7M8bToUtbAL5a+m92b91nt25VOjSkw2zFh8vrD3D6S/s+BPVqQe+v32ZdnxnEXgyncrv6tJk6CK3OAWOugSPz1xF57E+bcrU6NKTPzBFotBpObQjl4FfW9oOHPkPr4V0xmUzkpGezedp3xN64R+Nn29Luld75+fzqVOaLPh+g//O2VXnvTo2oM28kQqshcs1/ifh8m1V6wKAO1Jo5lCzzd/nuf/Zwb00oAE3XTcW9WU2ST17j3LDFdv1+FKTp8fwOSAihBVYAXYFI4JQQYpuU0rLBpwMbpZRfmXXYdgFVi7NbbAASitjOYWC+lHK3+dhAYIyUssdfdcZsx3IzUAG8I6UMfRSbD3n+/M1Eze8dUTYfXSGlnFFEmS7AeCllfztpVpudFotGQ+V5rxA2ZBa5+gSe2vkxyXtPknXdWlUzafsR7kz/1qa4KSuHP7tPsDluad9n+hvcGzcNQ0w8gRs+Jz30BLk3rQXxUncfIn7+CqtjLu2DKVM3iLvPv4Zw1FFx9SekHz6FTH84nfr+vboyZEA/3p/7yYMz23VBw7i5rzBn6EwSoxNYtG0Jp/edJPJ6wW7E4ZdvMaXPRHKycug2rCfDp43i0/Ef07Rzc6rVr8Gknm+jc9QxZ+MCzh04Q6aFnLJGo2Hi/LeYMHgycfo4vt31JUf3HifiesHNJezSDcb1fI3srGz6j+jLa9NfZvZr8/LTx703mvMn7EtB553jpbmv8OHQmSREJ7B42xJO2fHhPbMP3Yf1ZMS0USwZ/zHNOjenev0aTDT7MHfjAs4W8kFoBG3njWTnkEWk6xN5fuccIvaeIfm6tWSAztWJBqO7E3P2hk0dW88eyp1Q+z5oNBpmfDSZsf8aT0xULBv3riZ0z2FuhhUEsKh70Ux7aw5jXrfeWrFDl7bUbVib5zoPw7GMjh+2rOTQ/uOkp1krogiNoOO8kWweuog0fSIvbp/DrZAzJNrxofHo7ugtfMhMTGX7mCWkxyTjXasS/X+azL+D37Kx32/OaP49bCEp0Qm8sW0eV0LOEnujQJ7jwtZjnFyzH4CnujSl94xhfD/yI85vPcr5rYrURIXagYz49l2b4ING8NSiMZwZOJ+sqARa7VlA3J4zpIdZy39Ebz3O1fe/t2njiC93oHV2pNKILnavwSPz+IbggoEbUspbAEKI9cCzFGitgSIlmKcp7g5YX0Q7FDsEJ5Wtsl8FlgohnIQQrsB84I2Hrr4FQoi8wDfBrGg6CfjyUWw+BnqgNOag0j6Ra+OaZEfoybkTg8w1kLj1CB7dHt8OwU4NapN7JwpDZDTkGkjbfQC3zq1LVNYxqDKZpy6C0YTMzCbn2i1c25VM496S5o0b4F6u5AoVhQlqXJPoCD2xd2Mw5Bo4uv0wLbpat9Hl43+Qk6XsSnz93DW8zbLllWoG8ufvlzAZTWRnZhNxJYLGHZpalX2qSR3uRdxDf0ePIdfA/q2hPN29jVWec8fOk52VrZzrzBV8LUQEazWoiZePJ6cOWWsUFfZBH6EnxuzDke2HCS7kwyULH8IK+XC5kA9NCvng27gGKRExpN6Jw5Rr5MbWE1Tt1symHi3ee4HzX+3AmG0tcFe1ezNS78SRVOhmmUfDpvW4Ex5J5O0ocnMN7Nq8l8492lvlibqrJ+zPG5gK3ehq1K7GqWPnMBqNZGZkce3yddrZ+QxWaFyD+xExpJh9CNt+gup2fGg96QXOfG3tQ9zl26SbxeUSwiLRltGhdbR+pg5sHETC7RiS7sZizDVyYftxnipkP9siqDu6lLGrjNuoXxsubDtmc9y9aRAZ4dFk3o5F5hqJ3nIM3x4l/74kHr6EIS2rxPkfGqOxxH+W6s3mv5ctLFWkQPQTlF5Q4V8szwaGmR/GdwFvPqh6D5wDklJeArYDU4BZKNLVN4UQI4UQJ4UQ54UQXwohNABCiG/Mlb8shJiZZ0cIESmEmCGEOIoip23JcUtnhBAthBAHhRBnhBC7hRAVzMePCCGWCiEOCyH+FEI0F0JsFkJcN8s15JWfLIS4ZP570+L4TPMYZgi2u10PBpYCMUKIFhZlepvLHEGJ+HnHfYQQIUKIs0KIr7Av/msXR38vcvQF2/bnRCfg6O9lk8+jZ2vqhiyj+srJ6PwLZAo0ZRx5aucn1Nn2ER7dbQOXtoI3uRZqm4boeLS+tjIHbt3aErj5K/w+nY6DWd00++otXNq1QDiVQeNRDufgRvlpfydeft7EW7RRgj4eLz/vIvN3HtSVcweUYHD7z3CadGyGo5MjZT3LUr91Ayv1UwAfv/LERhW0UZw+jvJ+RUtB9B7ckxOhiuaPEILxM1/ly3kri/XB28+bhIfw4ZlBXTlr9iHiz3CaPsAHF39P0vQF6pvp0Ym4+nta5fGuVwXXAC/u7D9vddzBuQyNX+/D6aXWQ7+W+Pr5EH2vQA01Rh9LBf+SfRauXr5Ou2da4+RcBg8vd4KfboZfRdtdItz8PEmNKvAhTZ+IWwVrH3zqVaGsvxfhhXywJKhXC+Iu38aYY733WbkKnty3kOxO0SfiXsH2u9ZqeFcmHfyUHlOHsH32DzbpDfu0shuAnPy8yLKwnxWVSBk/W/sV+gTTOvQjGn03wUpBtdQxmUr8J6X8RkrZ3OLvGwtLJRBPZzCwyqw80Av4MS8uFEVJ54A+BM4COUBzIUR9lCDSRkppEEJ8A7yIIo8wVUqZaO7lhAohfrYYJ0yXUrYFEEI8a2G/B7DFfLwM8BnQzyw2NxRFaycvGmdKKdsJId41l2mGMox3SwixDKgFDEXpMmqBk0KIgyjKpgOAxoAjcB4l8GHu2XUARgN+5oY8JYRwAVaa024BPxdqk1Ap5QKzL6/aazjzU8TLANM8GvG8a1XsXcvCD13JIadI3HoImWPAZ1h3qi17i7BBSjy/2HIcuTFJOFauQO0Nc8m8epvs2xaS0+LBn5X00BOk7jwAubmUG9Qb3wWTiBozhcxjZ8loUJtKaz/FmHifrAtXkE9A9lvYbSP749ntnutIjQZBzBw0DYALh89To1FN5v+6mJTEFMLOXsVY2Ae7TWTffrfnu1CnUS3eHDARgOdG9uPEf09aBbCivCjpOdo/15GgBkFMt/AhqFFNFhbjg702srrMQtBm9jBCJ9gGyubvPs/Fb3/DkJFddO3tfI5KurXYsQO/06BxXdbu/DdJCUmcP/2H7TUw17HYcwhB+5nD2Ptu0cHeq1ZF2k57kS3DPiqhfVsnTvwYwokfQ2jUrw2d3+zPpncL5i0DG9cgNzObmLBIm3L2Hzut7cftPYN+81FkjoFKI7rQ4PPXOD1gnr2Cj5/HNwQXCQRavK+E7RDbWJR7OVLK40IIJ6A8EEsRlCgASSnThRAbUAThss1zIS2A0+YPqTMF3bPBQoixZtsBQF0Kxgk3FDL9qRDiU3Mlg83HngLqAfvMtrUozueRN8P3B/CHlDIGQAgRgdIo7YBfpJQZ5uNbUKS2XczHM4FMIYTlTGQ/IERKmSWE2GT2a5K57mFSyptmW2uAEeYy7VGiPFLKrUKI1CLa7hvgG4DTlfpLgBx9Ao4WPRpHP+/8xQZ5GJMLzMWtDaHi+yPy3+fGKHLNOXdiSD1+CZf61awCkDE6Hp1Fr8XBrzzG2IKnNADT/QL7KZt24z1xbP77pJXrSFq5DoAKi6eSe8f+EE1pkhAdT3mLNvL2L09STKJNvgZtGzFg/L+YOfB9DBZPv79+sYlfv9gEwNvL30UfYf1didPH42vRo/Dx9yE+xrqNAJq1a8rwt4bw5oCJ5OYowz/1mtWlUcsG9B/ZD2dXZ3Q6BzLTM1m58DursgnR8flDank+JNrxoWHbRrww/l/MKOTDL19s4hezD+/Y8SFdn4ibRc/Z1c+L9OgCKW9HNyc8a1ei36YPAHD2cafHfyby25il+DYJonrvYFp98CKO5VyQUmLMzuXyqpD88jH6WPwqFsieV/D3JTb6QUG3gJXLvmflMmXe4+Ov5nL7lq1seZo+kbIBBT64+XuRHmvtg3ftSrywQfHBxcedvv+eyPaxS4m9GI6bnxd9vnmHvRO+5v5t2/tcSnQi7hY9jnL+XqTEFi13fnH7cfrPG2N1rGHf1lzYdtxu/ix9Ik4W9p0CvMiOtrafm5SW/zryp/3UnDGkyPM/dh7fZqSngJpCiGrAPZQOR2FH7gDPAKuEEE+hPPQX+4F5mGXYJvMfKHH/P1LKxua/2lLKuUKImsDbQGcpZUMUOWwnCxvWM5AwAQhC6U2ssrB90cJ2AyllT4syeY9sJovXee8dKH4orKirMRjoYQ5ipwBflABTXJkHpRVJ+oXrOFXzxzFQ0ZH3evZpkkOsJZ11vgXDEB7dWpB1Q4nBWndXhHmc28GzLG4t6pAZZv3Fzrp0DV2VijhUrAA6B9x6diQ91FpzXlve4sbVqRW5t8wLFDQaNO7K3I1jrWo41q5GxtGi5zlKixsXruNfLQDfwAo46Bxo27cdp0J+t8pTrV51Xln4OovGziMloUDpVKPR4Oah+FClTlWq1KnKhUPnrMpePX+VStUq4h/oh4POgWee7cSRvdZDLDXrBfHeoglMGz2D5ISCtSVz31zIC8FDGNhqKF/OXclvP4fYBB97PjxdhA+vLnydhWPncb8YH6rWqcr5Qj7EXriFezU/ygb6oNFpCXq2FbdDCiSmc1Iz+aHha6xtPYG1rScQe+4mv41ZSvzFcLYNmJt//I9/7+Hc59usgg/AH+f+pEr1QCpWDkCnc6DXc90I3XPYxk97aDQaPDzdAahVN4jadYM4euB3m3wxF27hUc2PcmYfavVtxa1CPnzT+DW+bzuB79tOIPrczfzg41jOhX6r3uXYRxvRn75utx6RF25SvqofnpV80Oq0NOrbmish1p9n76p++a9rd25CfETBw5wQgga9WnJhu/0AlHLuJi7V/XCu7IPQafHr34bYPdb2HX098l/7dm9O+vW/8YHuIYbgikNKaQDGoyhHX0FZ7XZZCDFHCNHPnO1d4CUhxAVgHTBKPkBy+68uw94H/CyE+Mw8TOYNuKKsgEgFUoQQ/kB3lCBUnGNGIcQSYKQQ4hngCFBRCBEspTxpXp1WU0p5uYR1OwSsFEJ8jNJ7ehZlYYGzxXFHoA+wXAjhCbQEKkkpcwGEEC+hBKUJQC1z1I8wH7M8z1BgkRCiL1DyGXejiTszvqXWmlmg0ZKwYR9ZYXcJmDSY9As3uB9yCt8xvfHoGow0GjEkpxExQZHbdgqqRJWPXlc+MBoN0St+tVk9h9FE3PwVBHy7AKHRkLJ5Lzk3buM1fgRZl8PICD2Bx/BncenUGgxGjPdTiXl/CQDCQUuln5TXprQMYqZ8BMaH78a/N2sRp85dJDk5hWf6D+P1scMZ0Ld7icubjCa+m7mS6T/MRqPV8N+N+4i8fpdBE4dw8+INTu87yfD3R+Hk4sy7X04BID4qjo/GzUer0zL354UAZKZmsvydpZgK+WA0mvh0+ucsWfsRGo2GnRt2ExF2m7GTRnH1wjWOhhzn9Rkv4+zqzJyVytBnzL1Ypo22u0CyWB9mmn3Yv3Efd6/f5UWzD6f2nWSE2YdJFj4sNPsw38KHZXZ8kEYTR2aspteayQiNhmsbDpIUdo/mkwYQdyHcKhj9FYxGI/Omfsx3G5aj0Wr4de12bly7xZtTXubS+SuE7jlM/cZP8fmqxZRzL0enbu14c/LL9G3/Ig46B37cpgybpaemM/mNmRjtbAsjjSYOzFhN/x8nI7Qa/txwkMSwe7SaOICYP8IJL8aHRiO74lG1AsFv9Sf4LWVh6uZhH5GZkGJ1DbbNXMWYH6YitBpObzxA7PV7dJnwAvf+uMWVfWdpPbIbQW3rYzQYyLyfzqZ3C3Z9r9qyDvejE0m6a38USRpNXJ32PU3Xv4/Qari3LpT0a5HUmPwvUi7cIm7PGSq/1APfbs2QRhO5yWlceqvAfouts3ENCkDr6kT7cyu4PGElCQcuPtyFKo7HtAwbQEq5C2VxgeWxmRav/0RZ2VxixAMCVEFGZZI/TUr5ifn9EGAySi8qF2UO5DTwA8q8zC3AAPwspfyp8DJl8zLsn6WUeXM/g1CWd3cXQjQFlqPc1B2AJVLK/5gXAoyXUp4vvCS6UNpkCobKVkopPzfnmYkSNCIAPco8UBrQ0VKiWwjhA1xGWRjRDVgCxANHgdpSyv7mPOsALyAUJcgVuww7bwiutPAoV7pSA3+HHMPgUpZjiDEU7oQ/XnwcXEvVPkB3Y7kHZ3oEluWElar9v2M37NKXYyj9HQa6xax/ZN2NjI9Gl/ie4zLl+9LV+bBDiQOQyqOjBqAHowagB6MGoAejBiCF9IUjS3zPcZ22+m8PQOpOCCoqKir/qzzGIbjSQA1AKioqKv+rqHpAKioqKipPBLUHpJKHwVS6m4+vTS/6l/yPg4ulPD8DsO7MslK1b9haujs+bZgZ/eBMj8ghXSlu3QLU0VR4cKZHQPc33BNblm4TUSew5L+HeqI8gR+RPwxqAFJRUVH5X0UdglNRUVFReSKoQ3AqKioqKk8C+Q9XRFUDkIqKisr/KmoPSEVFRUXliaAGIBV7uHdsQtW5YxAaDbHr9hH1xWardJ+Bnag8YwQ55l2yo7/fTdzaAkljrZszjQ4uJ/G334n4wHYjzBodGtJ91nA0Wg3n1h/gaCEZ4mZDn6H5iK5Io4mcjCx2TPs38dfvodFp6bNgLP4NqyNNJvZ8+CO3T1yx60NpS2YXx+OQ/D56K5bF+y9hkpLnGlZmTCtriSh9SgYzdp4nNTsXk5S81f4p2tWowPGIOJYfvEKu0YROq2FCx7oEV7G/ArFix4YEzxmO0Gi4vu4AfxQhmV2ldws6ffM223vOIOFiOG6VytP/wGJSbukBiDt7g+NTbRU163dozJCZoxFaDYc37GfXV1us0jsO7Ubn4d0xmUxkp2exetpKom5EUvfphrwwZSgOOgcMuQY2LviRq8cv2dhv0qEpY2e/hEarYd/6EH798mer9H7jnqXL4G4YDUZSElP4YtJnBZLi00bSvLMirbVx+XqObrd/jQM7NuTp2cpn9c91BzhXhCR39V4t6LHybTb1nkHcxXB8G1en4yLzLu4CTn26mfDfTtuU8+3UkAZzRyC0Gm6vCeX6F/btB/QJJvi7dzjQ/QOSL4QjdFoafzwOj0bVwCT5Y8YPxB+z/S44tW6B56Q3QKMhfcsuUlavt8nj0qUD7i+PREpJ7vWbJExfAIDP8oWUaVCX7POXiJvwgd16PRJ29t/7J1FqAci8Qel+81s/wEjB1tzBUsqcQvm9gIFSymLvJmadoXgppYcQIghFluEayi7YaSg7sNrfGrfkde8MZEgpT5jfPwV8jSIzWwY4IKV8zbwf3S9AnkZxjJTywTtuajRUW/ASV178kBx9AvV3LSZpzykyC20qmrDtqN3gAlBp8mBSTtjfn1VoBD3njuKnoQtJiU5k3La5XNt3lniLXXj/2HqMM2YZ4lpdmtJt+lDWjlxM08GdAVjZfSou3uUYsnoy3/WdYbOte2lLZj+IR5X8NpokC/f9wdcDW1GhrDNDfzhMhyA/apQv2FP222PX6VYngIFNqnIzPpXxP//O7hoV8HR25LPng/Et68SNuBRe2/Q7Ia93tTmH0Ahazh/J3sGLyNAn0mfXHO7sPcP9QnLTDq5OPDWmO3GFJLNTb8ewrVvRNyWh0TBszjiWDJtDYnQiM7ct4nzIaaJuFHyOTmw9zIE1ewFo3KU5g2aM5NOR80lLSmX52EUkxyZRsVYgE3+YzrutXrGyr9FoeHneq8weOoMEfQKLty/lZMjvVtf41uVbTOo9kZysbEVS/P3RLHljcb6k+IQeb6Fz1DFv00LOhtpeY6ERtJ83ku1DFEnuF3bMISLkDEl2JLkbjulOtEUbJV6NZFPvGUijCRdfD3u4eHEAACAASURBVAbumU9EyFmk5aatGkGjhaM5OnAhmfoEOv42j+i9Z0ktpALr4OpE9bHdSTxTcOuoOkz5LoR2mopj+XK0WTOFAz2mW38XNBo8p7xF7BuTMcbE4ffDl2QcOo4hvEC62yGwIuVGDyZ67FvI1DQ0ngW7Y6f8uBGNkxNuz/exf5EfEfkP7wGV2g9TpJQJeZIKKDfvTy0kFnLsFPGiCFG3B3DNbLMRZkG8R6h2Hp2BVhbvvwAWm32pi7V8eKiFXyXa7tmtSRBZEXqyzZLcCVuP4Nk9+MEFzbg2qI7Ox4P7By/YTa/YuAZJETEk31Vkji9vP0HtrtYyxDkWNwKdS5n81z7/j73zDo+qWOPwO1vSe09IgNCR3rsg0hVFQb0qCAh2kKIoKE1AxYZeC4h6L8gVAUVUEIUEpfcairRAQiC9kiV9d+f+cTbZPdkNRCGCPvs+zz7JnvPNN+fMzNnvzJw582tYi4RdSmArzM6nJL+AiJbRdnnUtGT2tbheye/jqblE+XkS6eeJXquhf9MItsSr3+ERAgos+jxXSsoI9lKURZqE+hLirfxfP8ibUqOJUgfvWwS1qY8hMZ0rFrnphB/3ULu/vdx025eGcXzRT5iKy+z2XY16rRuQcSGNzIsZmMqM7F23k9b9Oqhsim3q2dXDtUJAJOlEAnkWXZzkMxfRu7qgqyRn3bBcUjypXFJ8Gx37OZIUV1RRFElxRRsnqmEUJ/bY1LFFpbYyIZUkuePX7iHagSR3xxeHcbiSrLixuLQi2Ghd9Q7FUfzbNOBKQjqFSYpk9qUfdhPmoA6avvwAZxf+hNnGv3ejWmRuV3qFpVn5lOUX4Ne6niqdS7MmGC8mY0pOBaORwpjNePRUS7t73XcXhm/WIg2KLpA517peccn+w5gLC+0P/EZhltX/3ARq9s3IKqhCMns+0Ngi8T1fCOEjhPjNInl9VAhRnVsEHyDXkkcLIcR+i7+jQoh6QogGljz/a5EMXyaE6C+E2CWEOGOR+K4PjAWmWNJ2BcKxiOJJhWPXc/4uYYGU2sj4KgJ19jK+AYO60GLTAhp+NgWXctErIagzaxRJc7+s0r93WACXU9UyxN5h/nZ27R/ry7htC+gz7WE2zFL8pf9+gcZ92yG0GvyigglvHo2PAwnhmpbMrmkyrhQT5u1e8T3U240Mg/rtxae7NWb9iUv0WxjLuNX7mNqnuZ2fTWdSaRLqi4tOa7fPI8yfAhu56YLUHDwq1UNAszp4hAdwaZO93LRX7WAGb5zHgNWvEtKxsd1+v9AAclKsdZCbmo2/A7np3iMGMH/rxzwwdQTLZ//Hbn+7gZ1JOpGgEsMDSx2n2NZxNoGhVddxn4f6cmizUscJvyfS9o52uLi54u3vQ/OuLVUCg+V4hvlzpZIkt2elMgpqVgeviAAuOJDkDmldn39tms+/Yt9k6ytL1L0fwD3cnyJbyezUHNwrXWu+zevgHhFIeqxab+nyiSTCB7RHaDV41A7Gr2U0HhHqtNqQIEzp1pdSjRmZaEPU56mrHYm+TiSh//k3oUs+wq2L+iahRrlBekA1xV/+DEgI0RHHktlTgQaWXgZCCD1wr5TSIIQIQZFC+MmBy8ZCiCMowccVRdsH4FngXSnlKovMt0BRTG0MPAicQpEZL5FSdhVCDEWREx8mhPgCZZjvA8uxLAC2CSF2AjHAEilluXrYHZb8AVZKKedfuxAcbKt0A5Ibu5+sH7YjS42EjOhH/Q+e5+SDswgdNYDc3w6pAli1cLDq+YFlsRxYFkvze7vSY/wQfnxhMYe/2UpQg1o8sW4el5OzuHjoLGajfeOsccnsGsbRoVZWb95wMpl7mkfxWMf6xCXnMH39YVY/3guNxTA+y8C/t55k0QOd7Z05cgh2ktkdZw9nhwPJ7MKMPFZ3nEhJ7hUCW9Sl938n8cMdUymz6dE4lsy2P7Hf/reB3/63gU73dGfw+GH854WPK/ZFNIzkganDeW/EXAeHX/067nlfL+q3bMD0B8vr+DANWzVk/vdvcznnMqcPnsLs4HnENWW/haDbrOH8NtmxJHfGkXOs7DMV/wYR9H7/KZI2x6l6SY7rQKr2t5gzgkMT7Ef+k1ZswbthBL02zqPwUhbZBxxfC1c/ARBaLbqoWqQ/ORltaDChn39A6kNjkFdqdmV2wDkJwQFVSWbHVLITwFtCiO4oaqdRQoggoLLezmmboPUoynDf3cAuYLoQog6wRkoZb2ns8RbhJIQQv6OI64HyLGmaowOWUn4hhPgFRWDvPuBJIURry+7N5ZpEjhBCPAk8CfCyb2uGeEQrPR6bXoVLeGDFZINyjDYyvhnLN1H71REAeLdrjHenpoSNHIDG0w2h12EqKObiG19V2BvScvANV8sQG9KrlCni+NrdDJo3GliMNJmJmWv1NXrNLHIS7ZeXqWnJ7Jom1NuNNIP1xzzdUFwxxFbO90eTWGgJLq1qBVBiNJNXWEqApyvphiImf7+fuYPaEOXvWIKhMDUHT5s7Zs/wAArTrXLNei83/JpEMmC1VTL7ziWT+XX0ArKPJlBSqrSB7GOJGBIz8KkXRvbRhIr0uWnZBERY68A/PLBiWM0R+9btZMS8J6z2YQGMW/wSX0z+iMykdDv77NQsgiJs6ziQnAwHkuLdWzFs3INMf3Caqo5Xf/wNqz/+BoBJH75ISoJ9HV9JzcGrkiS3bRm5eLkR0DiSe7+xSnIP+u9kfn58AZm2ZRGfgrGwhIDGkartRSk5uNtKZocHUGQjma3zcsO7cRTd1yhCg67BvnT68kX2jnyXvLgEjs+yXgs91s2mIEF9LZgystCGWnvvupBgTJnqm0NjRialx06CyYQpJQ3jhYvoa0dS+vtpu/K44dziAehmDMFVV3PiMZSH/m0tASYLtby3I9ZikdKWUv4PJViUALFCiHKJ7coy3rYS31UGZCllspTyv1LKwSjl1rQ6JyGl/ExK2V5K2X6Ih/Is5cqReNyiw3G1SHIH3tud3Jj9qnS2ktz+/TpQZJlAED/uAw53eIrDnZ4mac6XZK3eogo+AMlx5wmIDsPPInPcbHBnzlSSIQ6oa13vq1Hv1hVBRufmgt5deSZUr3tzzEazavJCOTUtmV3TNAv3Iym3gOS8QspMZjaeTKFngzCVTbiPO3svKENQ57MNlBpN+Hu4kF9cxvjV+3j+9ia0ibQf8ion68h5fKLD8LLUQ/S9nbkYY1X4LDMUsbLFM6zuPInVnSeReehcRfBxDfBGaJRLxat2MN7RoRiS1KqcCXHxhNYNJygyBK1eR6fB3TgSq25HITZy0y17tyXDUs/uPh5MXPIK3729nPiDjn8Iz9pJit/O/krS8dHN6vHMm8/xxpi5dpLi3raS4k3tJcXBIite10ZW/J7OKhXUUkMRS1o9w1ddJ/FV10mkHz5XEXy8o4IRWuUnzKtWIH71wzFcVK/RlnfkHF71wvCwSGZHDulCWoz1WjAaivil2VPEdJhATIcJ5B6Krwg+WncXtJbno8G3N0caTXaTF0p/P4U+qhbaiDDQ6fDodwdF29TS7kVbduLaXrlf1fj6oKsdiTE51WGZ32ikyVztz83gZvSAqpLMNqCWtfYFMqSURiFEXxR10mvRHTgHIISoJ6WMB/4thGgItASqe5utOhYhxABgk+VYIgB/i68/9+DCZCbx1S9o8vVMhFZDxspfKTpzkcgp/6Ig7hy5MfsJGzMI/34dkEYzxjwD5yZ9VG330mTml5lLeXTZywithiPfbCXzbDK9Jg8l5WgCZzYdosPIfkR3b465zERxfgE/TlaGIDyDfHh02ctIKTGk5fLDJMcidDUtmX0trlfyW6fRMLVPc575dg9mKbm3RRQNgrxZuP0Ut4X50athGJPvaMacjXEsP3AeBLw2qDVCCFYdSiApr4DPdp/ls93KrKlPH+hMgKerKg9pMrNn+pf0/VqRzI5ftZW8M8m0fnEo2XEJXLyK3HRY5ya0fnEo0mRCmiS7py2hNE89ZGM2mflq5hdMXjYdjVbDjm9+I+XsJYZMeojEY+c4sukAd44cyG3dWmIyGim4XMAXLyjt6M7HBhJSJ4zBzw9j8PPDAHhvxFwMleSsP5/xKbP+95oiKb5qExfPJPHw5EeJP3aW/bH7GPnqaNw83JiySJn7k5mSyZtj5imS4t8po9GFhkLen/CewzqWJjPbZ3zJ4K8USe5TFlnxDi8MJfNoAolXKaPwDo1o++xgzEYT0izZ9upSim1GDsr9H31lKV1XKJLcF1ZswXA6mSYvDSPvyHnSYqr27xrkQ5cVU8EsKUrL5eB4B9eCyUzOOx8R8tFboNVQsPYXys5fwPepUZSePE3Rtt0U796PW+f2hH/zX6TZRN6Hn2G+rJRzyOcfoK8bhXB3J2L9SnLmvkvxHvup5H+aW7wH9JcoojqQ865KMnsVyiyz9cACYB1KkDoE9EKZnZZG1dOwS4DnpJT7hRDTgYdR5MJTgEeAIBQZ8PIhuwpZcIuv1VLK1kKIJsC3KJLiz6EEyAFAMcoo/ltSyhWVZcGvxZ6I+2u0sGP07tc2ug6OYqhR/+BcDbs61PRq2LnmkmsbXQd9pW+N+geIKKvZO/q2kfZDljea2gd+vW6F0suj+1T7N8d3yaZ/piKqlHJ2pe9vA287sHuo0qZOlW0s+Fns4wGHv7pSynnAvEqb84DWNjbDbf6PL98npTwFtLBJp+5TW9NswvoMyYkTJ05uLW7xHpBzJQQnTpw4+adya69F6gxATpw4cfJPRVZn2vhNxBmAnDhx4uSfyq0df5wByIkTJ07+qdzqa8E5A9BfyEVZs7PUDsrL1za6DnJM1V8s9M9S07PUdPc+W6P+282bUKP+AeLln18Drzo0Edd63e760P4Fd+U1PZ3LbLwpq5j9cZw9ICdOnDhxcjNw9oCcOHHixMnNwdkDcuLEiRMnNwNpvLbNzcQZgJw4ceLkH4p09oCcOHHixMlNwRmAnDgi9I6WtJkzAqHVcP7rLZyuQqe+1l0d6frFBDYNmE5uXAJCp6X9e2PxbxGN0Gm48O0OTn201i5dm55teWL2k2i0GmJXxvDdwtWq/feMHUK/h/thMpq4nJPPRy9+QGayspLwyFdG0753e4TQELfjMJ/P+szhsXXs1YEJc55Do9Hw04qfWf7JStX+h54cxt0PD8JkNJGXk8ebk98hPdm6orOHlwdfbVnCtg07+GC6/WKrO89n8PavxzFLyX0ta/N454aq/an5hcxYfwRDSRlmKXn+9qb0qB/K7sRMPtx6kjKTGb1Ww6Ret9Gxjr0Y2rWY/sYCtu3cR4C/Hz98dVWl+Crxur0tEbOeAI2G3FWxZH6qrge/oXcSPm00ZenKEv7Zy9aTuyoGz84tCJ8xtsLOtX4kF8e/Q37sHlX6hj1bMmjmY2i0Gg6u2sy2Rep21OHRO+k0oi/SbKa0oIQfpn1BZnwyGp2W+956gvBmddHotBxZs51tC+3bUXTPltw5S2mnR1duYe8ix+200aAODFk0gWV3zyDtWAJufl4M+fR5wlrW4/jqbWyauazKMorq1ZKuryl5nFqxhSOfOM4j+q4O9Fs8ge8GzSDLRnLBKyKQBze/xYEFazi6+Ge7dCF3tKTF3MdAqyFp+WbOVnGthd/dkY5fTGRr/1fJi0tA6LW0fmcsfq2ikWbJsRnLyN510i6de9f2BLz0LGg0XPn+Fy4vWWVn49HvdvyeegyQlJ45T9Y0ZTHe0E/ewLVlU4oPHyfj+RlVltGfxdkDqgGEEP9F0fzJkFLay1Ra7XoBpVLKXZbvs4EngPI12zdIKacKIbYAL0op7ZahtSixzkWRYNAD/5ZSLq7KV7VOQCNo+8Yotj30JoWpOfT5ZS4pVejUNxzbn+yD8RXbIgd3QuOiJ6b3VLTuLvTf+jZJ3++i8JJVuVKj0fDUvGeY9eh0slOzeXfd++yL3cvFsxcrbBJOnGPyXZMoLS5hwPCBjHplNO889zZN2jWhafumTOinCNW++d3bNO/cguN71CKwGo2Gya8/z6SHXyIzNZPPf17IzpjdJJ69UGFz5ng8Ywc+Q0lxCUMeG8wz059k9jPW5fnGThnNkT2OZcVNZsmbm47x6YOdCfV259Fl2+nZIIz6QdYpyJ/vOku/JhE82KYu57IMjFu9l1/qh+Lv7sK/7+9IiLcb8Zn5PPPtXmKf7VutqrFlyKC+PDL0Hl6Z++4fTguARkPEnKdJGDEDY1o29X9cQP6mvZTEX1SZXV6/nZRZasG1gj3HiL9LmdKt9fWi0ZbPMGxXyxkIjWDwnNEsGf4m+WnZPL12HidjD5EZb21HR3/cxf7lvwLQpE9bBs4YzrKRb9F8UCe0Lno+HjAVvZsLz296h6Nrd5Fn046ERtBn7ki+eXQ+hrQcHls7h/hNB8k+q15U3sXTjXaj+pNyyNpOTSVlbH93NcGNIwlqHFllEQmNoNu8kax/ZD4FqTncv34OiTEHyauUh97TjRaj+5Nuk0c5XWY/StJmx+0IjaDlm6PZ9eCbFKVm03PDPNKquNbqjelPzsGzFdvqDu8NwOY7puIS5EOX5S+zdcB0teCcRkPAtPGkP/0yxvQsIpZ/TOHW3ZSdT7L6rl0L38cfJm3URMyGK2j8/Sr2Xf7yW4SbK97D7qqyjK6HWz0A/U0ms9uxFGV16mvRC+haadv7UsrWls9VA4ZFSfUzYLCUshXQBtjyZ3zZEtCmPlcS0ylIykSWmbj44x5qOdCpb/byME5/8hOmklLrRinRebgitBq0bi6YS40qlUyAhq0bkZaYSnpSOsYyI9vXbaNjP7Vq57HdxygtVlY9Pn34NIEWcTkpQe/qgk6vQ+eiR6fXkpdlL3LWtE0TkhOTSU1KxVhm5NcfN9O9v7qoD+86QokljxMHTxISblWvaNSiIQHB/uzfptYpKud4ai5Rfp5E+nmi12ro3zSCLfHqlaaFgAKLANqVkrIKQbkmob6EeCv/1w/yptRoovRPKK62b90CX58//86NR6uGlF5IpexiOrLMyOV12/DpW9X6ulXjM6gbV7YcRBarV6mObN2A7Avp5F7MwFRm4ti63TTtp25HJTZtw8XD1ebHU+Li7opGq0Hn5oKp1EiJQd2OwlvXJy8xncsXMzGXmTi5bg8N+tq30+4vDGPfpz9htFEiLSsqIfnAGdU2R4S0rk9+YjqGJCWP+B/3ULeffR4dpgzjyKKf1GqnQN3+7TAkZZJ7xl6zCsC/TQMKEtIpTMpAlplI/mE3YQ6utSYvP0D8wp8w2/j3blSLzO3HASjNyqcsvwC/1vVU6VybN8Z4MQVjchoYjRRs3IJHL/V14H3/QAyr1mI2KFIR5lyrOGTxvsPIwsKrFdF1Ic3V/9wM/pYBSEq5DVBJMwohnhdC/C6EOCqEWCmEqAs8DUwSQhwRQvSojm8hxBUhxBwhxF6U1bh1QLYl3xIp5XXLGLqHBVCYbFVNLEzNwT3MX2Xj17wOHhGBpG5S3/Ve+mkfxsISBsd9wl0H/s3pT9dTVkknJjAskKwUqzBXdmoWgaGBVEXfh/pxcLMSCE4fOsWxXUdZcmAZSw8s4/DWQ1yKv2SXJjgsiAybPDJTMwkKq3qY666HB7JnsyJmJoRg3MynWTjPscwyQMaVYsK8rS/uhnq7kWFQyxA83a0x609cot/CWMat3sfUPvad4U1nUmkS6ouLTltlXjWFLiyQslRrj6IsLRt9mH09+AzoSoNfPqT2wqnow+3L0O/uHuSt22afLtSfyzbS7PmpOfiE2gvkdRrRl8lb36f/1EdYP1sZCjv+8z5Ki0p4ed9Cpuz6kB2fr6fosrodeYX5Y0i1XmaG1By8K7XTkGZ18I4I4NxvR/gzeIT7c8Umj4K0HDzD1XkENquDZ0QASb+q89C5u9L62bs5sGBNlf7dwv0psimjotQc3MLVZeTbvA7uEYGkx6qvtcsnkggb0B6h1eBROxi/ltG4R6jTakOCMKZZrwNjehbaEHUd6utEoq9Ti7ClHxC+7EPcu7av8nhvNNIkqv25GfwtA1AVTAXaSClbAk9LKRNR5LnLeynbLXblAemIEMKRgpkncFxK2ckS6NYCF4QQK4QQjwohbMvsWr4QQjwphDgghDiwqTDess3eTlbSqW/12nDiZi+3swtoUx9pNrOu9Th+7jiJxk8NwrN2JV28a/m3oed9vWjQsgHfL/4OgLA64UQ1iGJMp1E83nEkLbq24raOzRycmANnVeTR7/4+NGnViBWLFHnm+0bew57f9qkCWHVcVS63DSeTuad5FDHP9uXjYR2Zvv4wZpuE8VkG/r31JNP7tawynxrFQUVXrgfDr/s43WMM8QOf58qOI0S+O1G1Xxfsj1vjuhi2ORBOq4Z/gL3/i2VBz0lsnL+CXuMV6arIVvWRJjNvdXqO93pMpNvYQfhHhajdO6hklXsh6D1jOJvnfW1/bNXEUR5UyqPr7OHsnmOfR/sX7ufo5xswFlatXyQcX2wq/83njOD4a1/ZmSWt2EJxSjY9N86j+ZwR5Bw4a7+457X8A2i16GrXIm3sC2ROfYPAWZPReDuWcb/RSLOo9udm8Ld8BlQFR4HlQogfgB+uYvd+uTBeFZiA78q/SCnHCiFaAH2AF4G+wKhq+kJK+RnKMB7fhj8qQenxeNSy3gl7hAdQnG7tluu83PBtEkWvNdMBcAv2pdvSF9g56j1q39eVtM1HkUYTJdn5ZO0/g3+rehQk2fZ4sgmKsAalwPAgcjJUHUYAWnVvxQPjHuLVB6ditAxldRnQhdOHT1NcqPQ2Dm05QOO2Tfh93wlV2szULEJs8ggODyYrPZvKtOvRlhHPP8L4oZMpK1WGN5q1u41WnVowZOQ9uHu6o9frKCooYvGbX1SkC/V2I81mSCjdUFwxxFbO90eTWPiAMrTYqlYAJUYzeYWlBHi6km4oYvL3+5k7qA1R/n/NxV4ZY2qWqkejDwvEmK6uB1OeVeQvZ2UMYS+PUu33vas7+TG7wcEQYn5aDr4R1nbkEx6AIcN+uLScY+t2c8+8xwFoeW9Xzm6Nw2w0UZCdT9LBM9RqGU3uReskEUNaDt42vQXv8ACupFv9u3i5EdQ4kodXvgqAZ7Av9/9nMmvGLCDtmHWSwNUoSM3ByyYPz7AACtLUefg3juSeb5U83IN9GfDfyWx4fAEhbRpQ766OdH71X7j4eCClxFRSxomlsRXpi1JycLcpI/fwAIpt/Ou83PBuHEX3NcoEANdgXzp9+WKFLPfxWdbA1GPdbAoS1MPApvRMdGHW60AXGoQpM7uSTRYlx06C0YQxJY2yxEvoatei9MSZapXR9eB8BvTXcRfwCdAOOCiE+LPBtVhKqbrapZTHpJTvowSfodd3mJB75Dxe0WF4RCk69VH3diZlo1qnfm2zp/m540R+7jiR7EPx7Bz1HrlxCRQmZxHS7TYAtO6uBLZriCFe/cD2bNwZwqMjCIkKRafX0WPw7eyL3auyiW5Wj2feHMfrY+ZyOdu6hlxmSibNOzdHo9Wg1Wlp1rkFlyo9NAc4deQUkdG1CI8KQ6fXcee9d7AjRq3b17BZA6bMn8S00TPIy7YG2Lnj32RYx0d4sPOjLJy7mA2rY1XBB6BZuB9JuQUk5xVSZjKz8WQKPRuEqWzCfdzZe0EZ4jqfbaDUaMLfw4X84jLGr97H87c3oU2k/ZDUX0Xh0bO41o1AHxmK0OvwHXw7+Zv2qWx0wdbhJp8+HSk5py5rv3tuJ2+t/fAbQHLcOQLrhuEfGYxWr6XF4C6cilU/Uwusay2zRr3bkJ2o/IBeTsmmXlelZ6t3dyWqTQMyz6nbUWrcefyjw/CNCkaj19J0cGfibSSySw1FfNzmGRZ3n8Ti7pNIOXzuDwUfgIy48/hGh+FtyaPBvZ25UCmPZS2f4esuk/i6yyQyDp9jw+MLyDqawNqhcyu2H/vPRg5/tFYVfADyjpzDs14YHrWVa63WkC6kxaivtQ3NniK2wwRiO0wg91B8RfDRurug9VBk1oNvb47ZaLKbvFBy4jS62rXQRYSBTodn/14Ubt2tsincvBO3Dq0A0Pj5oK9TC+Ol1GqX0fUgpaj252bwj+gBWYbFoqSUm4UQO1Dkt70AA+BzHX69gPZSyi2WTa2BC1WnqB7SZObwK0u5fcXLCK2GhJVbyT+TTLMpQ8mJSyD1Kjr18Uti6fDBU/Tb8hZCCBJWbuXySfWPltlk5rMZnzL7f3PQaDX8uiqWi2eSeGTyo8QfO8u+2H2MfvVx3D3ceGmRMnciKyWT18fMZdf6nbTo2pIPYz4BJIe2HGJ/pR9NAJPJzPvTP+K9r99Co9GwftUvJJ65wJgXR3Eq7jQ7Y3fz7Iwncfd0Z87imQCkJ2cwbXT1pprqNBqm9mnOM9/uwSwl97aIokGQNwu3n+K2MD96NQxj8h3NmLMxjuUHzoOA1wa1RgjBqkMJJOUV8Nnus3y2W5nV9OkDnQnwdK1W3uVMmTWf/YePkpeXz51DhvPsmBEMHexwpNUxJjMpsz4letlryjTsbzdRcjaJkEmPUnTsLIZN+wgcNRifPp2QJhOmPAOXXvx3RXJ9rRD04cEU7D3u0L3ZZOanmUsZuWyqMg37my1knE3mzknDSD52nlObDtFpZD/qd2uO2Wik6HIB372wCIC9y2K4/52nGR/zNkLAoW+3kX5K3Y6kycymmV/ywLKXEFoNx77ZSvbZZLpPHkra0QTiN1XdTgGe2vE+Lt7uaPU6GvZrzzcj5tvNoJMmMztmfMmg5S8hNBpOr9pK7plk2r84lMy4BFUw+jNIk5mjryyly4qpCK2GpBVbMJxOpslLw8g7cp60q1xrLkE+dF0xFWmWFKflcmj8Insjk5mc+R8TuuhNZRr2jxspO3cBv2dGUvL7GYq27qZo1wHcurQj4rsvwGwm9/3PMV9Wer5h/12Avm4UwsOdyI1fkzV7AcW77Sbj/vnzv8V78Az9UgAAIABJREFUQKKqZwO3MkKIFSgz3IKAdJRp0iMAX5SnE19JKecLIRoBq1FexxoP3AlcqTxsZjsNWwhxRUrpZdnuDawC6gNFQAEwwWI325Gvq1E+BFdTfKX/+6+GHTOnTY36r+nVsE91qPnVsFfV8GrYPrJmB0Z8//iExD9MWA0LsbUKq/r55Y2i7pHY6+6WJLW/s9q/ObUP/HrV/IQQA4B/A1rgCynlfAc2DwKzUZ7kxUkpH7maz79lD0hK+bCDzXZTqqSUZwDbJ9DbK9tY7HrZ/O9l878BGFRFmtnVO1onTpw4uTncqMkFQggtyiOOvsAlYL8QYq2U8ncbm4bANKCblDJXCBHi2JuVv2UAcuLEiRMn1+YGzm7rCMRLKc8DCCFWAvcCv9vYPAF8IqXMBZBSZth5qcQ/aRKCEydOnDixQcrqf65BLcD2IeElyzZbGgGNhBA7hRB7LEN2V8XZA3LixImTfyh/pAckhHgSeNJm02eW10igijf/Kn3XAQ1Rns9HAtuFEM2llHmVE9omcOLEiRMn/0D+yPRq23cWHXAJiLL5HgmkOLDZI6UsAxKEEKdRAtL+qvJ0BqC/kDb+Wdc2ug5ey67ZWXCN3K75TPG6WTUz7dpG10G7eTU7S63J/n9f2+g6eW7ImBr17/fEH1+v7o/wwzT798puNIWamn2vJaDT3+PphenGLbGzH2gohIgGkoF/obzuYssPwMPAUiFEEMqQ3PmrOXUGICdOnDj5h3KjXjCVUhqFEOOAjSjTsP8rpTwhhJgDHJBSrrXs6yeE+B1lRZkpUkr75VFscAYgJ06cOPmHciPXeJNS/gz8XGnbTJv/JTDZ8qkWzgDkxIkTJ/9QbvV1BpwByIkTJ07+odysVa6rizMAOXHixMk/FJP51p4s4QxANwmP7u0JmvY0aLXkr/6FvC++Ue33HtKXoBfHYsxQnuFdXr6W/O82ABA4eQwePTsCkLvoa65s2HrVvLrd0Zmp8yah1Wr4bvla/vPR/1T7H3vqYYY+eg8mk4mc7FxmTHyd1EvXno3WpmdbHp81Fo1Wy6aVMXy/6DvV/sFj76XPv/piMprJz7nMJ1M+JDNZWUNrxNSRtOutCHN9++Eqdv60w85/rV4t6ThnBEKj4eyKLRz7ZJ3D46hzVwfu+GwC6wbOIPtoAl6RQQzZ8jb555UVhzMPxbN76hK7dF63tyVi1hPKQqGrYsn8dLVqv9/QOwmfNpoyi8xE9rL15K6KwbNzC8JnjK2wc60fycXx75Afu+eaZWbL9DcWsG3nPgL8/fjhq0//UNqKvDt1wGfCONBoKfxpPQVfrbCzcevdC6/RIwEwxp8j77V5aEND8X9jDmg0oNNRuHoNhT/al+/Oc+m8HXsUs5Tc16oOj3dtrNqfermQGesOYigpw2yWPH9HM3o0CONYSg5zfy4XkJM83aMpvRtHODyH8F4taTtXqedzK7Zw8mPH9Rx1V0e6fz6BjQOmk3M0gTr3daXps3dX7PdrGsWG/tPJO6FeL7im/WubtcftwacRGi2lO36hdKP6WnZ94Cl0jZXVsHFxRePth2GSsqi+x/Ovo41ugjH+BEWfzORG4xyC+4MIIUKB94HOQC5QCrwtpfy+kl1d4CcpZfNK2+cA26SUm66RTxvgEDBASrnxhp1AddBoCJ7+HMljp2FMzyJq1UcUbN5D2bkklZnhl21kvf6JapvH7R1xva0BF+9/BuGip9aX71KwfT+ywLGsr0ajYfr8F3niwedJS8lg1cYlbN64nfNnEitsTh4/zUP9R1FcVMJDI+/nhZnjePHJ6dc4BQ1PzH2K1x6dSXZaNm+vfY/9m/Zx6ax1im3CifNMuXsypcWl9B8+kMemjeK9ce/Qrnd76jWvz+SBE9C76Jn7zRsc2nKQIhv5aKERdHp9JDEPz6cwNYe7f55DUsxBLldaTVnn6UbTx/uTeSheXXYX0lnb79WrnQARc54mYcQMjGnZ1P9xAfmb9lJSSXri8vrtpMxSLzNYsOcY8Xcp07m1vl402vIZhu1qNc3qMGRQXx4Zeg+vzK32erZ25+AzeQI5k6Zgysgk6ItPKdmxC2Oi9QdSG1kLr+GPkP3seKThCho/PwBM2dlkPT0OysoQ7m4ELVtC8Y5dmLOtk5ZMZsmbG+P49OFuhPq48+iSzfRsGE79YOsC85/vPE2/prV4sF09zmXmM+6b3fzSIIwGwT58/XgvdBoNmVeKefCLX7m9YRg6jfqOXGgE7d4YxeZ/vUlRag79fp5L8sZD5J9Vyx7oPN1oNKY/WQet9Xzh+11c+F6RAPFtEsXtSybbBYea9o/Q4P7wcxR8MA2Zm4XntI8wHt2DOdV6LZd8u5hyyTz9HfegjWpg3RfzLcLFFX2Pu6gJzDdJZqG63FL9M6HIF/6AEkDqSSnbocw3j6xkV2XglFLOvFbwsfAwsMPy1+GxVFI/vWG4tWhMWVIKxktpUGbkyi9b8OrdpVppXRrUpmj/UTCZkUUllJ4+j2ePqiV+W7S9jaSES1y6kIKxzMgvP8TSe8DtKpv9Ow9RXKRcInEHjxMafu33fRq0bkhqYirpF9MxlhnZsW47Hfuq3x85vvsYpcWlAJw5fJpAizhbZMMoTuw9jtlkpqSohMSTibTp2VaVNqhNfQyJ6VxJysRcZiLhxz3U7t/O7jjavjSM44t+wlRcds1jtsWjVUNKL6RSdjEdWWbk8rpt+PT94++/+AzqxpUtB5HFVatyVkX71i3w9fnzK1vrmzbBdCkFU0oqGI0UbfoN1+7dVDYeg++mYM0PSMMVAMx5lpfSjUYos5SZ3gXh4L2Z4yk5RPl7EunviV6rof9tkWw5q9axEUCBRczwSklZhWigu15XEWxKjSbHyqcoCr9XEtMpsNRz0o97iHRQzy1fGsbJhT9hKil16KfOkC5c+GGX3faa9q+Nbow5IwWZlQYmI2UHtqBrVfW1rO9wB2X7t1R8N506giyuuVXmb3U9oFsqAAG9gVIpZcV4hJTygpTyIyHEKCHEt0KIdUBMVQ6EEEuFEMOEEAOFEN/YbO9lSVse6IahKJv2E0K4WbbXFUKcFEIsROkdRQkh+gkhdgshDlnyL5dqmCmE2C+EOC6E+Ew41P51jDY0kDJbHfk0ex15AK9+3Yj6fhFh70+vUF0sOXUejx4dEG6uaPx8cO/YSqXIWJmQsGDSUqxrAqanZBByFfv7HxnM9t92V7m/nMCwQLJTrS/WZqdmERAWWKX9nQ/15dAWRQgs8fcE2vZqh4ubC97+3jTv0kKl4ArgEeZPQYpVPbQgNQePMH+VTUCzOniEB3Bp0xEq41U7mMEb5zFg9auEdGxst18XFkiZzfGXpWWjd3D8PgO60uCXD6m9cKpK3bQcv7t7kLfOsWBcTaMNDsKUYa1bc2Ym2mD1MeqiItFFRRG48CMCF3+Ca6cOFfs0IcEELf2C0DWruLJ8par3A5BhKCbMx73ie6i3OxmGYpXN07c3Zf3xi/T76BfGfbObqTby58eSc7j/s00M+/xXpg9sbdf7AfAIC6AwxZpvYWoO7uHqevZvXgePiEBSNlXdy6x9T2cu/GDfbmvav/ALxJxrvZZlbhYaP/t2AiACQtAEhWI6Zd9ea4obuBZcjXCrBaBmKD/8VdEFGCml7F0NX7FAZyFEuR7zQyjaPgDdgAQp5TlgC2rJhcbAMillGxT9n+lAHyllW+AA1jnuH0spO1iGAN2Bu3GAEOJJIcQBIcSBlbmXyjc6sFS3gILNe0jsM5KL9z1D4Z7DhLzxIgBFuw5RuH0/kV+/T9i70yiOO4l0INdsk/81crJy99ABNGvdlCWffFWFhcqzg1Nw7Pn2+3rRoEUDfli8BoC47Uc4uPkAb655m8kfTeHMoVOYKp+DozKS6v0dZw/nwJyv7cwKM/JY3XEi6/pPZ/9ry+n5ybPovdzVRo7KpdLxG37dx+keY4gf+DxXdhwh8t2Jqv26YH/cGtfFsO36RNP+NA7LqFIdaLXoomqRPX4iebPn4vvyFISXckmYMzLJGjWWjIeG4z6gHxp/9Q+zo9qsnOOGExe5p2VtYsYP5OMHuzB97UHMlmNoUSuANU/2YfnoXvxn1xlKHLVTh5eCTc5C0Gb2cA6/ttyBoUJgm/qYikq5fPrSX++/WkukKeg79MJ4aMdfqhJnlqLan5vBrRaAVAghPhFCxAkhytcSipVS5lw1kQUppRHYAAy2DNndBfxo2f0wsNLy/0rUw3AXpJTlT5M7A7cBO4UQR4CRQB3LvjuEEHuFEMdQem7NqjiOz6SU7aWU7f/lr4wkmtKy0NvqyIcFYcpQ332aLxsqhkjyv/0F12YNK/blLl7BxfufJWXsNEBQlqQez7YlPTWDsAjrkFpoRAiZafZiWp1v78CTE0cx/rEplJVeezgrOy2rYkgNIDA8iJx0+6pp2a0Vw8Y9wJtj52G0DNUAfPfxt7wwaCKvDZ8JQpCaqH62U5iag2eEVU7bMzyAwvTciu96Lzf8mkQyYPWrDNvzPsFt63PnkskEtozGXGqkJFcZcso+loghMQOfemo5b2NqlqpHow8LxFjp+E15BqTlmHNWxuDevIFqv+9d3cmP2Q1XuQGoSUwZmWhDrHWrCQ7GlKVuR6bMTIq37wSTCVNqGsaki+giVSPamLOzMSYk4tKqhWp7qLcbafnW4aF0QxHB3m4qm+/jLtCvqbIocqvIQEpMJvIK1cNY9YJ8cNdric/MtzuHwtQcPCKsPU+P8ACK0qxrVyr1HEXv76YzeO8HBLVtQI+lLxDQMrrCpva9jofH/gr/Mi8Ljb/1Whb+QZjzHL/8r2/fk7J9WxzuqylMZk21PzeDWy0AnQAqHgZIKZ9DUTEtr+GCP+hvFfAgSoDYL6U0WISVhgIzhRCJwEfAQIv6aeU8BErQa2353CalHGMZslsIDJNStgA+B9RX5lUoPn4afZ1a6GqFgl6H18BeFGxWz6DSBtn8+N7RmbLzloeaGg0aX+VQXRpF49I4msKdB6mK44dPUrteFLVqh6PT6xg4pC+bN6p1+Zo0b8Ssd15m3GNTyMnKrcKTmvi4s4RHRxASFYpOr6P74B7sj92rsoluVo+n33yWN8fM47LNOnUajQYvP+Uc6jSpS90mdTmyTT38kXXkPD7RYXhFBaPRa4m+tzMXbeSTywxFrGzxDKs7T2J150lkHjrHr6MXkH00AdcA74pnGl61g/GODsWQpJYmKTx6Fte6EegjQxF6Hb6Dbye/kvS4LtjaI/Dp05GSc+oJCn733E7e2psz/AZQduoU2qhaaMPDQKfDvU9vSnaqfyhLtu/Apa2iMit8fdBFRWJMSUUTHAQuLsp2by9cWjbHmKQ+v2YR/iTlXiE5r4Ayk5mNv1+iZ8NwlU24jwd7E5UbmvNZ+ZQazfh7uJCcV4DRrNzpp1wu5ELOFSJ8PezOIefIebyjw/C01HPteztzKcbanssMRaxp/jTrOk1kXaeJZB2KZ/uo98g5mqAYCEHtuztx4UfHw8Y17d+UeBpNSC1EYChodejb98IYZz8bUhMaifDwwnT+dwdeag75Bz43g1ttFtxvwBtCiGeklOUC7PattvpsAf6DIpRUPvzWB0Uqtn+5kRDiS2AI9oqpe4BPhBANpJTxQggPlAkR5b9mWZZnQsNQpL+rh8lM5uufEPH5GwiNhvzvYyiNv0DAuMcoPnGGws178BtxLx53dAGjCdNlA+mvvKccq05L5FfK/+YrhaS//BaYqu7Sm0wm3pj2LotX/hutVsP3K37i3OkEnnvpCU7EnWLLxu28MGs8Hp4eLPjidQBSk9MZ/9iUq56C2WTmi5mLmblsNhqthl+/2cTFsxf51+RHOHc0nv2b9vHYK6Nw83DnxYUvK4WVksmbY19Hq9fy+uo3ASgyFPHBxAWYK52DNJnZM/1L+n79EkKjIX7VVvLOJNP6xaFkxyVwMbbqYa+wzk1o/eJQpMmENEl2T1tCaV6lexeTmZRZnxK97DVlGva3myg5m0TIpEcpOnYWw6Z9BI4ajE+fTkiTCVOegUsvWhca1dcKQR8eTMHe41ctp6sxZdZ89h8+Sl5ePncOGc6zY0YwdHD/aye0OYf8BR8SsOBt0GgoWv8LxoREvMaMpuzUaUp27qJk735cOnQg6H9LwGwmf+GnyPx89O3b4TPumQpXV1Z8g/F8gsq9TqNhar9WPLNyJ2Yz3NuqDg2CfVi49XduC/enV6NwJt/ZnDm/HGb5vnhA8NrdbRFCcPhiNv/dfQadRoNGwLT+rfD3cLU7BWkyc+DVpfT6+mWEVsP5lVvJP5NMiylDyYlLIDnm6sObIZ2bUJiaQ0GSY4nsmvaP2Uzxyk/wmKBcy6U7YzCnXsB18GOYLpzBeFQJRvoOvSg7YP+6hMeL76EJi0S4uuM1/yuKlr2P6feqbyj/KLf6LDhRedz7ZiOECEeZht0JyETpkXyK8pylvZRynMWuLnAWSLdJPgllqO0nKeVqi93HKJMNQqSUhUKIpShLhldMdBBC3AM8Y/mopnYLIXoDbwHlV890KeVaIcQ8lBl6iShCTReuJdMdf1v/Gi3sIf+A1bDvMfpc2+g6aOdSs2X0V6yGneVcDfumc9fgml3ZHsBn8cbrjh47w4ZV+zenW9rqvzxa3Wo9IKSUqSg/7I5YamOXCOgd2Hxbyd84YJzN91EO8lwLrLV8bV5p329ABwdppqNMUHDixImTW5K/brrDn+OWC0BOnDhx4uTGIKt4/+pWwRmAnDhx4uQfivEWfwbkDEBOnDhx8g/F2QNyUkFevvu1ja6DV7WO38C+YZRBfg1LHW/TF1/b6DqIl39+6Ztq0X46z0WmXtvuOgj64T816v9Ym0k16r+xFk6bvGo0jwv6mm2n5zfYz+i70bS+AT6cz4Cc/GOo6eDzT6Cmg88/gZoOPk6sOHtATpw4ceLkpuDsATlx4sSJk5uCydkDcuLEiRMnN4NbXJHbGYCcOHHi5J+K2dkDcuLEiRMnN4Nba6E1e5wB6Cbh06sNtV8bC1oNWStiSftkjWp/4AO9iZw+krI0RSIgY+l6slYoQq/tLnxH0SlldezS5EziH3/Dzn94r5a0nTsCodFwbsUWTn68zuFxRN3Vke6fT2DjgOnkHE2gzn1dafqsVdrIr2kUG/pPt5ciBqJ6taTrayMQWg2nVmzhyCeO84i+qwP9Fk/gu0EzyDpqXfDSKyKQBze/xYEFazi6+Ge7dM17tuaRmaMRWg3bV/3Kz4t+UO3v9Wg/eo/oj9lspqSgmC+nLSYl/hK3dW/JsJcfRafXYSwz8s0b/+PUbvtFQxv2bMmgmY+h0Wo4uGoz2xapj7/Do3fSaURfpNlMaUEJP0z7gsz4ZDQ6Lfe99QThzeqi0Wk5smY72xautfMP4NqpAz4TxoFGS+FP6yn4aoWdjVvvXniNHgmAMf4cea/NQxsaiv8bc0CjAZ2OwtVrKPzRcflWxfQ3FrBt5z4C/P344atPr53AAT692hA5+wnQasheEUv6wu9U+wMe6E2tV0dRlqZIEGQu/ZnslbEAtElcQ9Eppd2UpmRx/vHXHeZR0201umdL+swagUarIW7lFvYscuy/8aAO3LdoAkvvnkHasQTc/Ly479PnCW9Zj2OrtxE7c5nDdN4921Jr1liEVkv2yhgyFlUqo2G9iXhltLWMlq0nx1JG+oggot4aj0tEEEjJ+VFzKL2UYZfHn8U5CeEGI4QwAcdsNg2xrAtXlX0iyiKmWUKIK1JKL8tCpieB01hUhYHRUsrTV/FTF+gqpfza8n0UNouj/iE0GmrPe4ozj8yiLDWbpuvfIS9mH8Vn1YJXuet2kDT9c7vk5uJSfu9f9bsaQiNo98YoNv/rTYpSc+j381ySNx4i/6xaN0jn6UajMf3JOhhfse3C97u48L2ypL9vkyhuXzLZYfARGkG3eSNZ/8h8ClJzuH/9HBJjDpJ3Vq3ro/d0o8Xo/qQfirfz0WX2oyRtjqviHDQMnzOW94bPIScth5lr53Mk9gAp8dYy2vPjdrYsV8RxW/dpz0MzRvL+yNe5kmvgwzHzycvIpVajKCYvm84LnZ+yO/7Bc0azZPib5Kdl8/TaeZyMPURmvLWMjv64i/3LfwWgSZ+2DJwxnGUj36L5oE5oXfR8PGAqejcXnt/0DkfX7iLvUqUFKjUafCZPIGfSFEwZmQR98SklO3ZhTLSWpzayFl7DHyH72fFIwxU0fn4AmLKzyXp6HJSVIdzdCFq2hOIdu+xUS6/GkEF9eWToPbwy991qp6l8/FHznuKspZ02/uldLsfuo/isejHR3HU7uDTjM7vk5uJSTg24+jtFNd1WhUbQb+5IVj46H0NaDqPWzuHspoNkV2qnLp5utB/Vn2SbdmoqKWP7u6sJahxJcGO1hpJtGUXOfYpzj86kLC2bRmvf4/KmfZRULqOfdpA8c7Fd8joLJpH28bdc2XEEjYcb0nxjQ4a5+kLNN4VbTQ+oOhTZ6PO0vlrwuQbnLOlbAV8Cr1zDvi7wyJ/MS4Vn64aUJKZSmpSOLDOS8+MO/PrduBWIA9rU50piOgVJmZjLTCT9uIfI/u3s7Fq+NIyTC3/CVFLqwAvUGVK1EFdI6/rkJ6ZjsOQR/+Me6vazz6PDlGEcWfQTphK1yF3d/u0wJGWSe8axmF691g3IuJBG5sUMTGVG9q7bSet+6jVhi69YxdJcPVwrxhuSTiSQl6HoGiWfuYje1QWdi/peK7J1A7IvpJN7MQNTmYlj63bTtNLxl9j4d/FwtVHSlLi4u6LRatC5uWAqNVJiKKIy+qZNMF1KwZSSCkYjRZt+w7V7N5WNx+C7KVjzA9KgCOiZ8yxiaUZjhSAhepcKfaM/QvvWLfD1+fMv3irtNK2ineau3Y5vv45/2p8jarqthreuT25iOpcvKv5/X7eHhn3t/fd4YRh7PlW307KiEi4dOGPXdm3xKL+WL1rKaN12fPtW71p2bRgFOi1XdigS3ebCYmSx4/P7s5j+wOdm8HcMQHYIIUZZZBfKv/8khOj1B1z4ALmWtHWFENuFEIcsn64Wm/lADyHEESFE+W1dhBBigxDirBDi7epm5hIeQGmq9W65NC0bl/AAOzu/gV24LfYD6i1+SaXeqXF1oen6d2my9i38+ts3do+wAApTrHfKhak5uIer5Zb9m9fBIyKQlE2HKyevoPY9nbnwg2MhLo9wf66kWhVEC9Jy8KyUR2CzOnhGBJD06xHVdp27K62fvZsDC9TDjrb4hQaQk2Ito9zUbPxD7cuo94gBzN/6MQ9MHcHy2fYrBLQb2JmkEwkqNVYAn1B/LtuUUX5qDj4O/Hca0ZfJW9+n/9RHWD9bGYI5/vM+SotKeHnfQqbs+pAdn6+n6LK9VqI2OAhThnU4xZyZiTZYvVqFLioSXVQUgQs/InDxJ7h2sgZZTUgwQUu/IHTNKq4sX/mHej83An1YIKU2dVCWmo0+LNDOzn9gF5rG/JvoT1+2a6eN179H4x/fxtdBO4Wab6veYf4YbNqpITUH7zC1/9BmdfCJCODcb0cqJ78m+rBAylJtyyjLYRn5DexC4w0fUneRtYzcoiMw5RdQd/E0Gv38ARGvjFKGXG8gZlH9z83g7xiA3C1B4IgQ4vvr8FPf4uMcMBlYYNmeAfSVUrYFHgI+tGyfCmy39Jret2xrbbFpATwkhIiqnIkQ4kkhxAEhxIE1BYnlW+0OprIsU17sfo51eZLf+07EsD2O6A+er9h3tNNYTt71IufHLSBq9hhc66jlph3L1NtkIARtZg/n8GvLHRgqBLapj6molMunLzncLxxlYnsOQtB19nB2z/nazqz9C/dz9PMNGAtLqsxfOBg6cKRd9dv/NjC15zi+nf8Vg8cPU+2LaBjJA1OH8+Ur9kMfVNP/3v/FsqDnJDbOX0Gv8UMAiGxVH2ky81an53ivx0S6jR2Ef5QDrSRHwx+V89Bq0UXVInv8RPJmz8X35SkIL08AzBmZZI0aS8ZDw3Ef0A+Nv7+9v5rkWu0IuBy7n+Ndn+BkvwkYdsRR9/0JFfuOdx7L6bteIGH8e0TOGoNL5XZanTyuu61eu53eOWM4v82zb6fV49p1fHnTfn7vNpbTA57HsCOO2gsmKjt0Wrw63EbKvP9yZvBkXGqHEfDAnX/yOBxjRlT7czP4OwYg2yG4+67DT/kQXH1gIlA+iK0HPhdCHEPRFrrtKj5+lVJellIWA78DdSobSCk/k1K2l1K2v9+zLgClqdm42NwpuoQFVkw2KMeUZ0Ba7tozv47Fo0X9in1l6crwUmlSOobdx/FoHq1KW5iag0eE9S7MIzyAorS8iu96Lzf8mkTR+7vpDN77AUFtG9Bj6QsEtLT6qX1v1cNvAAWpOXjZ9No8wwIoSLPKebt4ueHfOJJ7vn2VR3a/T0ib+gz472SCWkYT0qYBnV/9F4/sfp8WY/rTZvw9NBvVV+U/Ny2bgAhrGfmHB1YMqzli37qdtOlr7T34hwUwbvFLfDH5IzKT0u3s89Ny8LUpI5/wAAxX8X9s3W6a9m0PQMt7u3J2axxmo4mC7HySDp6hVstouzSmjEy0IdbApAkOxpSl7sWYMjMp3r4TTCZMqWkYky6ii1Q/bzBnZ2NMSMSlVYsqj68mKEvNVh6OW9CHB1KWXnU7zfo6plI7VWxLk9K5suc4Hs3q2eVR023VkJaDt0079Q4PwJBurWdXLzeCGkfyyMpXeWbH+0S0qc/Q/0wmrIV9fTqiLC1L1evThwddtYyyV8Tg0Vwpo7LUbIpOnKf0YjqYzFzeuAf35vZldD3c6pLcf8cA5Agj6nNx+4Pp1wK3W/6fhKKy2gpoD7hcJZ3tLbyJak7qKIg7i1t0OC5RIQi9joB7u5MXu09low+x3u369etAseXhu9bXE2F5nqHz98arQxOKzqgfeOYcOY93dBieUcFo9Fpq39uZSzFWmd8yQxFrmj/Nuk5ZHPqPAAAgAElEQVQTWddpIlmH4tk+6j1yymeoCUHtuztx4UfHw28AGXHn8Y0Ow9uSR4N7O3PBRia71FDEspbP8HWXSXzdZRIZh8+x4fEFZB1NYO3QuRXbj/1nI4c/WsuJpbEq/wlx8YTWDScoMgStXkenwd04ErtfZRNS13pH3bJ3WzIS0wBw9/Fg4pJX+O7t5cQfdDyvJDnuHIF1w/CPDEar19JicBdOxaqlkANt/Dfq3YZsi//LKdnU69oMAL27K1FtGpB5Tv1QG6Ds1Cm0UbXQhoeBTod7n96U7FT/UJZs34FL2zYACF8fdFGRGFNS0QQHgYvS9IS3Fy4tm2NM+muVRAvizuJa19pO/e/pweVK7VRn0059+3V02E61/t54tm9qN3kBar6tpsadJyA6DF+L/9sGdybepp2WGIr4sM0zLOo+iUXdJ5Fy+BzfjVlA2rEEh/4qUxh3FtfoCFyiQpUyGtyD/Ni9VZdRX2sZFcadRevrhTZAUQH26trSbvLC9XKrD8H97WbBVUEi8KwQQgPUAv7ok9LuwDnL/77AJSmlWQgxEtBathuAG7OUsslM0ozPabR8Fmi0ZK/aRPGZi0S8+DAFcfFcjt1PyON34de3I9Jkwph3hcRJykigW4NI6rz1LJjNoNGQ9skau9lz0mTmwKtL6fX1ywithvMrt5J/JpkWU4aSE5dAcswhR0dVQUjnJhSm5lCQlFmljTSZ2THjSwYtfwmh0XB61VZyzyTT/sWhZMYlqILRn8FsMvPVzC+YvGw6Gq2GHd/8RsrZSwyZ9BCJx85xZNMB7hw5kNu6tcRkNFJwuYAvXvgIgDsfG0hInTAGPz+Mwc8rw3LvjZiLITtf5f+nmUsZuWyqMg37my1knE3mzknDSD52nlObDtFpZD/qd2uO2Wik6HIB372wCIC9y2K4/52nGR/zNkLAoW+3kX7KwQ+HyUz+gg8JWPA2aDQUrf8FY0IiXmNG/5+98w6Pqmj/9z276QTSSSGh9xJC74JIEykiiCIgzddKBxWkiICAvq9iQcFKUbpKFyFUpXdCr6EkbHpCetnd+f1xTpLdZANBCPDld+7r2uvKOWfmmTkl+5yZefb5kHP+All795F18DAOTZrg/ctCMJtJ/nYBMjkZ+8aNKDP8rTxTqctXYbxavC/FXN79cA6Hj4eRlJTMM88P4O1hA+ndvXPxDZjM3JzyPVV/nYbQ64hfuZ3MizfxH/cK6WGXuR16iLJDuuGmPqempFSujVUkyZ2qBlF+zltIs0ToBNHf/G7TAZX0sypNZrZOXcxLS95D6HWErdpN3KVI2oztjSEsnMvb7mz/rT1zcSjtjN7ejmqdGrNy4BzrCDqTmYip31F5iXKNElZtI/PSTfzGKtcoedshfAZ3p0zHpmA0Ybydwo3xXyh1zWYiP15I1WUzQUDGqSvEL996x/7cK497GLawNe/9OJMbSl1gnwB+RVmTOQ34AtOklLuKGYadDQyXUh4UQlQDfgfSgZ3ACLWOPfAX4I0iDZ6IRRi2EGIj8D8p5a6i+n4k8PkSvdiXzKVK0vxDyYZ90K5k5RgC7jigvX8eRjbs/+tyDA8jG3ZJyzF0Ifnuhe6TkOvr7/skfgocUOzvnGERvz70cdD/uRFQQeej7pNA/yLKVyxYVw3dtinOI6W8BARb7Jqo7s8BCq4QLrKo1w0NDQ2Nx4jHfQT0f84BaWhoaGgUD80BaWhoaGg8EuTjnQhBc0AaGhoaTyraCEgjj/2iZBdfx8TtLFH71dzLlah9gJo635K1L+41Qv/ecP/Pg0upVBQlHSRQ7/jcuxe6D5Y1nlSi9gHSSji5THqWfYnaf1A8qhQ7xUVzQBoaGhpPKJognYaGhobGI+Fxn4J7UjIhaGhoaGgUwHwPn7shhOgihLgghLgshJhwh3J9hBBSCNH4bjY1B6ShoaHxhPKgcsEJIfTAN8CzKPkx+wkhCuXJFEKUBkYCBwses4XmgDQ0NDSeUB5gLrimwGUp5VUpZTawAuhpo9wM4FOgWClNtDWgR0T5dsE8NU2Rsz67fBdHv7UtE1ylaxO6fjeKlc9NISYsHN+Qyjw9ZxigZPs/OHcNV/86AkDnTu34/PPp6HU6fl64nE//+42VLQcHBxYt/JKGDeqRkJBIv/5vcf16BPb29sz/9hMaNQrGbJaMHTuV3X8ryR3t7e356suZtG3bEjt0fDF7PqEblWi71k8354OPx6HT6/jt13X8+LW1ZHHj5g2YOHMM1WtXZdzrk9m6cUfesXFThtO2gyLONv/zn9i8bluhc2/QtiHDpv0HnV7HthWh/PHtb1bHe7zWkw79OmEymkhOSGbe+C+JjVRygg2cOIjG7ZXs2Ku+WsHeDXsK2a/UNphnPlTuQdiKXRwsQqq5etcmPD9/FEsspJqfXzASv+DKnP7tb7YVIdUMsPdKNJ+GhmGWkl71KzC0ZQ2r44bb6UzZcJSUrBzMZsnIp+vQpqofp24lMOPPXH0ayZttatG+RkAh+w9DMvtOPAjZ7xpt69NTlUY/uHInO+dby5u36N+BlgM7YjabyU7L5LeJPxKtKtf61yxP71nDcHJ1QZrNfNlzMsYCAnK129anryrtvnfldrbOX2d1vE3/jrS1kHZfOvE7oiyUcT0CvJgaOpdNX6xm2w+FnxH3p0OoNH0o6HXELNtO5DxrlRifvk9TcepAslVdIsPCzcQs245joA81fnoXodMh7O0w/Pwn0UsebC64BxgFVw6wTOYXAViFfAohGgBBUsqNQojxxTFaLAckhPACtqubfijnlZv9r6nqES3LewJ9pZQL1O2qKDLaFwBHlOHZa1JKa5Wwf4kQYhNQRkrZxmLfr8BvUsq192CnK/ARStLRTJR8ce9KKW2L4uTXswPipJTuxWpHJ2g3cxBrX5lDqiGBlzZO52roURJtyFnXH9qZKAuZ4PjzEax8bgrSZMalrDv9tnxMeOgxkJKvvpxJl679iIgwcGD/n2zYuJVz5y7l1R06pB+JibepWbs1ffv2YPasSbzS/y1eG6YIvTZo2AEfHy82bviV5i26IqXkg4kjiY2Np3adNlT3CMTNQ8ncq9PpmPLJewx7cTjRt2JYtXUxO7f8w5WL+Qkzb0VGMXHkdIa+PcDqvNp2aEXt4Br0aj8AB0d7lqz9jr+37yctNV/UTafT8frMN5nWfwrxhng+3fA5h0IPEmGR0PLqmauMf24s2ZlZdB7wLK9+MITP3vmURu0bU7luFcZ0GYm9gz0zV8/m2M6jZFgonAqdoMOMQaxSpZpfXT+dy0VINTca3JlbNqSafWoE4l2UVDNgMktmbznJgn6t8C3jTP+FO2lbzZ8qPmXyyvyw9wKdapWjb6PKXIlNZviq/Wyu6kdVnzIsG9oOO52O2NRM+v64naeq+WFnKVj2ECSz78b9yn4LnaDX9CF8P2AWt6PiGbX+Y86GHs1zMADH1u1l/1LlBaV2h0Z0nzKQHwfNQafX0W/uOywf+w2GczdwcXfFlGMsZP/l6cP4asBMEqPimbB+NmGhR6wczOF1e/hnqeKUgzs0os+UQcwbNCvv+ItTBnNmVxFieDodlWf9hzMvTSfbEE/w5k9I2HqYjIvWXxlx6/YRPulHq33Z0Ymc6v4BMtuIzsWJkF1zSdhyOE9u5UFgvgehBSHE68DrFru+l1LmPjg2lZss6uqAucDge+lfsabgpJTxuRo8wAJgroUmjy0NWU/gzQL7Lqj16wGVgN730tGiUJ1jPcBXCFH+PuzUB74ABkgpawINgJXY0PhRHc6/xjekCknXoklWZYgvrj9AZRty1s3H9+HY/I1Wb3TGzGykSVkytHO0z3sEfEOqcOXKNcLDb5CTk8OqVevoUSDzcY/unfjll9UA/P77Jto/3RqAWrWqs2OnMkKIjY3ndlIyjRvVB2DwoJeZ84mSZVpKSVLCbQCCG9bhRngEEddvkZNj5M81W2nf5Smr9m7dNHDx7GXMBXTuq9SoxOF9xzGZTGSkZ3LhzCXatG9hVaZaSDUM1wxE34jGmGNkz4a/aVpAtvz0/lNkZyqKGBePX8DLX9GVCaoWxJkDpzGbzGRlZHHtbDgN2llfX3/1HuRKNZ/bcICqNqSaW4/rw6EF1vcgJyOLyCMXC71pF+T0rQSCPEoR6FEKe72OzrUD2XXJOlmpANJUrZjUrBx8XJXfKTnb2+U5m2yjyaYA4MOQzL4b9yv7XT6kKvHXo0hQpdFPbNhPnU7Wa9dFSaNXbxOM4fwNDOduAJCelIo0W3/hVgypSuz1KOJU+0c27KP+HaTdHVycrATl6ndqQtyNaAyXbL+DujaoSsa1KLLUexC3bg+enZvYLFsQmWPM0wnSOdr9K9n1u3EvQQiW2mXqx/KtJQKwFNwMBCzf1koDdYHcBNDNgfV3C0S47zUgIcR7QojT6meEunsOUENVHJ1jWV4d9RxGGdIhhHhNCPGHKqMdLoR4SwjxrhDiuBBinxDCXS03RghxVghxUh3d5NIHWIviLF4q0L3Oqrz2RSHEs6qdI0KIvHkQIcQe1flMAGZIKS+o/ZRSyrVSyr0W5T4WQvwNDBdCVBFCHBRCHAam3cs1K+XnQeqtfNGqVEMCrgVkgr3rVMA1wJNr2wvLBPuGVOGVbXPoFzqbnR8sRJrMlPLz4GZE/vMQEWkgIMBagTKgnF9eGZPJxO3byXh5eRAWdpYe3Tuj1+upWDGIhg3rERgUgJub8qY+fdp7HDr4F3N/nI2XjyLuVdbPh6jIfKG3aEMMvv4+xTr/82cu0eaZFjg5O+Lu6UbT1o3wK2etKOrp50WchRx0vCEeL9/CUse5dHipI8d2Kjoy4Wev0fDpRjg4OVLaowx1Wwbj7W8the1aDKnmsnUqUPpfSjUDxKRk4lcmP+etb2lnYlKsp8bffKoWm07fpNPXmxm+aj8TOuXnwT0VmcAL32+jzw/bmfxsiPXoh4cjmV3SuPl6kGQhyZ1kiMfNt7Dya8uBHZmw+wu6TXiFtdMWA+BT2R+k5D9LJjB64yzavdG9UD13X08SLewnGuJxtyG93nZgZ6bv/opeE/qzctpCABycHen0Zk82fbm6yP47+nmSHZl/D7INCTjYuAdezzWn/vbPqfHDeBwsBPgcAryov/1zGh39nsh5ax/o6AceqCDdYaCaEKKSEMIBeBlFR01pRxHm9JZSVlQTQB8Aekgpj9zJ6H05ICFEU5Qs1E2BFiiaPMEoX+YX1BHShAJ1nIEmwBaL3XVQnEdz4BMgUUrZADgK5M7fvAeESCnrA8Mt6vYDlquffgW6GAS0BboD3wshHFEcVV+1L4GAl5TypNqHu4nYlJFSPiWl/AL4GvhSStmE/OnIYmFbbtqqAG0+HMCeGbZlgqNPXGFZhwms6jaVxu90R+9oXywJ66LaXbhoBZERBg4e2Mznn33E/v1HMBqN2NnpCQoKYO/+wzRt1oUTR07x3rSRxTuHO7Bv10H+3raPZZt+4rPvZnLiyClMRuvZ6uJKcgO07dWOKsFVWfvdHwCc/Oc4x3YcZc6aTxk7bzwXjp7HbCpg/26y6ELQfsoAdv5rqWbb/9QFW/3rzE16BJdn64hnmde3BZPXH8WsdqReOU/+eL0DS4e046d9F8kqcI0eimR2SVPM52jfL6HMaTuaTXOW0WGEIoSs0+uo1KQGS0d9wzd9plG3c2OqqkKB+eaL9xzt/mULU9uOZO2cpXQdoUzOdBvTl+0/bSLrDtLxxZFdTww9zNGmb3LymbEk/RNGtS9H5B3LvhXPyWfGcqzFO/j0bYe9t1vRbf0LHlQYtjpwGI7yvX0OWCWlPCOEmC6E6PFv+3e/I6A2wO9SynQpZQrKSKR1EWVrCCFOAPEo0RRnLI7tkFKmSSmjgVQgd6XvFFBR/fsM8KsQoj+QAyCEKAeUBw5IKc8CeiFETQu7q6SUZnVUcxOoBqwCXlSPv6RuWyGEKKuO3i4JIUZbHFph8XcLFGcG8EsR54wQ4nV11HVkb6qyHpNqSMA1IP8tzNXfk7RoazlrrxqBvLBqEoP2zcWvQRWe+3ksZQvIPidevkVOehZeNQJJNSQQFJi/SB1Yzh+DwVqKOjLCkFdGr9fj5laGhIRETCYT496dRuMmnXih91Dc3d24fDmc+PhE0tLSWbt2MwBb1m+jdj3l8kYbYvArl582x9e/LDFRxffD332xkBfaD2DYiyMQCK5ftV63iDfE4W0hB+3l70VCTEJBMwS3rk+f4X2ZPWwmxuz8+f/f5q1i7LOj+Kj/VIQQ3Aq3XtuxJdWcWuAeeNcIpN+KSbyhSjW/cA9SzQC+pZ2ISs6f3olOycCntHUqoDUnr9OplpLiqH6gF1kmE0np1rPalb3L4Gyv53KstQbNw5DMLmluRyXgbjEicPf3IvkO0ugnNuynjiqNfjsqgSsHz5GemEJOZjbnd54gsIA8fWJUPB4W9j38vbh9B/tHNuyjvirtXimkKi9M7M/MPfNoP7QrXd7pRdtXrae1swzxOJTLvwcO/p5kF7gHxsTUvHsQ/es2SgUXvs450YlkXLhJmWa1iuzbv+FBKqJKKf+UUlaXUlaRUn6s7psqpVxvo2y7u41+4P4d0L1MWuauAVUF2qoL/rlYvmKYLbbN5AdKdEZZf2oKHFHj0l8CvIBwdd6xPMrQMJeCrzpSSnkdSFVj2F8i34mcARqqhWLUvv4EWCZwS7O0ZcN+ISznVVu5VgMg+uRV3Cv6UUaVCa7eo7kSSKCSnZLBj/XfYnHLMSxuOYao41fYNPRzYsLCKRPkg9Art610OS/cq/iTfDOW6JNXqVq1EhUrBmFvb0/fvj3ZsNE6ombDxq0MHKj43t69n2Pnrr0AODs74eKiTBV1eKYNRqMxL3hh46ZQ2rVtCUDzNk24rAYZnDp+lgqVgyhXPgB7ezu69urEzi3/3O1yAEqAgbuH8qZXvXZVatSuyt5d1j8buHTyEv6VAigb5IudvR2tuz/F4QJy0JXqVOat2e8wa9gMbsfftrJf2l1Zl6hQsyIVa1XkxN/Wi8iGk1fxsJBqrlVAqjk7JYN5Dd7iu9Zj+E6Vav7jHqSaAeoEeHAjMZXIpDRyTGa2nI2gbTV/qzL+ZVw4eE1x3Ffjksk2mvFwcSAyKQ2junZ263Y61xNSCXBzsar7MCSzS5qbJ6/gXdEPT1UaPaR7C84UkEb3tpBGr9W+AXGqNPqF3WH41yyPvZMDOr2Oys1qEX0p0qru9ZNXKFvRHy/VfuPuLQkLtf5e9LGwX7d9Q2KuKet0n/X9kMmthzO59XB2/Pwnf32zht1LtljVTT1xGedK/jiq98C7Z2sStljbty+bH5vk2bkxGWofHfw90TkpAol6t1KUblKTDBvS7veDCVnsz6PgfsOw/wa+E0L8F0W6uifKl3qR8tVSyltCiIkoQm9/FqcR1dkESil3CCH2oEz7uaBMuXWQUh5Wy1UDNpK/JvOiul5UDWU6LjckbKXavqM6cgIldn2VEOJQ7jqQ2oatIAtQ5jj7ooyKbIrhFYU0mdk9ZTE9fn0PnV7H2ZW7SbgYSbNxvYkJC7dyRgXxb1Kdbm93x2w0Ic2S3ZMWkZmYCsCo0ZP5c9My9Dodixav5OzZi0z7cDxHjp5k48ZQfl64gsWLvuL82T0kJibxyoC3AShb1ps/Ny3DbDZzKzKKQUNG5rU38YOPWbzwKz77bBppiWlMGjUdUNaQZk74Lz+u/AqdXscfyzZw+cJVRrz/OqdPnGPnln+oG1KLrxd9Shm3MjzdqQ0j3nud7k+9jJ29Hb+s/w6AtJQ03ntnKqYCU2Rmk5kfpizgw18+QqfXsX3lNm5evEG/sf25fOoSh0MPMWjSEJxcnHh3vjLLG3srltnDZqK31/Px78rSY3pKOnNHfYbZZD3JIE1mtk1dzIuqVPOpVbuJvxRJ67G9iSqGVPMbBaSaVxWUagbsdDomdKrPWyv2YjZDz/oVqOpThm93n6W2vwftqvsz9pm6TN98nKWHLgOCj7o1RAjB8Zvx/Lz/InY6HToBEzvXx8PF0boTD0Ey+27cr+y32WRmzdRF/GfJRIRex+FVu4i+FEHnMX24eSqcs9uO0mpQJ6q1qodJlUZfoUqjZySn8fePfzJq/ccgJed2nuDczuOF7K+Y+jMjlkxCp9exb9VODJci6DamLzdOXSFs21HaDepCzVb1MBlNpN9OZfG4b2x11TYmM1c/+JHay6cg9DqiV+wg4+JNgt59mdSTl0ncegT/157Ds1MTpNGEMSmVy6PnAeBcLZCKHw5WpuyE4NaC9aSfv1H8tovB456K554luYUQ04BUKeX/1O33gFfVw99JKb9W969E+cXsJuBHlJDoEPWYQJHOfg1l7aWulHK0eixC3U4SQryGElnxPrADxanpgMXAH8AuoLy0OAkhRBgwBBgDxKCsN5UFRkspN6tlAlCm5KbmDiXV/d1RnJcrEAdcV8tcVh3fcCnlCbVsVWApyihwDfD+3cKwvw4qvjzuv2FM9BOQDdupZLNhtxAPdo69ICOmFx2W/aA4N/lcidov6WzYE5+AbNgDs0o+z3RLw+/3HRb3fsV+xf7O+eTa8sdfkltKOa3A9qcoo4eC5QpGpIVYHJMojgdgf4F6gRZ/WwbOt7LRnaCCO6SUuWFEAwoesyhzC2XEVnD/BvLXnwoea11g+zLWP8SaXVR7GhoaGo+CRzOxVny0TAgaGhoaTyiP+xSc5oA0NDQ0nlAeVXBBcdEckIaGhsYTijYC0tDQ0NB4JEhtBKSRy3PuMSVqv4mpZNOpHLRzuXuh+8S+hP9f9CX8Srh24sP4LY3r3YvcB8tKOEpt9pF7z7p9rxiP/VWi9pNnr7x7occAbQSkoaGhofFIuJds2I8CzQFpaGhoPKE83u5Hc0AaGhoaTyzGx9wFaQ5IQ0ND4wlFC0LQ0NDQ0HgkaEEIGnfFuVVjvN5/C6HXkfzHX9z+qXCETanOT+Hx1kCQkuyLV4l5f44NS/m4tWtAxRlDETodMcu3ccuGTn35Ka+SHaWkjo9auJnYZdvyjutdnam/+ysS/jrItQJSwrlUaBtM22kDEXodZ1bs4si3NrMYUbVrE55bMIrl3aYQExZO+TZ1aTnhJfT2dphyjOz5eDkR+84WqhfULpjW0wYqCVuX7+J4EfYrd21Cl+9Gsfq5KcSGhVM2pDLt5gxTDgo4PHcN4X8Vzgwf1C6Ylh8p/T+/fBcnvrFtv9JzTej03Sh+7zqFuLD8bNiuAV703fkJRz7/g7DvbOfV9W8XTMMZAxE6HVeW7+LcPNttBD3XlNY/jGJLl8kkhIVToVdLar3dLe+4e60g/uo8maQz1x+q/Rpt69Nz6qvo9DoOrtzJzvnWmfdb9O9Ay4EdMZvNZKdl8tvEH/PktP1rlqf3rGE4ubogzWa+7Dn5riqyBZk863P+3nsITw931v664J7q5rL37DU+/X03ZrOkV4s6DC2giGpISGbKr6GkZGRhNpsZ2aMVbepUIsdk4qNl2zl/MwaT2Uy3prUY1qmw2qlDk6aUHj4C9DoyNm0ifXlhDSnHdk/jOmgwIMm5coXkmTPyjgkXF7wWLSFrzz+kfPXlvzrHotBGQBYIIXxRdMObA4komaY/lVKuuWPFkuvPs8AMoBRKUtGNUsrxD7UTOh3ek4ZjeH0Cxqg4yq34mvSd+8m5mp8V1658AO7DXubWq2MwJ6ei87xjzlPQ6ag06z+ce/kjsg3x1P3zUxK3HCajgKxw/Pq9RTqXwPf6kXzgjM1jAEInaDdzEGv6zyHVkMDLG6ZzNfQoCQUyQtuXciJkSGcMxy7n7ctISGHD0M9Ii07Cq3ogz//6Hj81HVnI/lMzB7HhFcV+n43TuRZ6lEQb9oOHdibKwn7C+QhWPzcFaTLjUtadvls+5lrosTwp81z7rWYOYtMrc0gzJPDCpulc23qUJBv26w3pTLSF/VxaTOvPjZ0n73iNGs0azM6XZ5NhSKDTnzOI3HKM5AKSAXalnKg+rDNxR/PbuL5mH9fX7APArWYQTy0cW8g5PAz7vaYP4fsBs7gdFc+o9R9zNvRonoMBOLZuL/uXKi8utTs0ovuUgfw4aA46vY5+c99h+dhvMJy7gYu7K6YcI/fK81078krvHnww43/3XBfAZDYze/UuFrzTC193V/r/dwVt61Wmin++RtAPWw7TqUE1+rYJ5oohnuEL1rH5o0qEHr9EjtHEbx8MICM7hxc+/oUujWpQzqtMfgM6HaVHjSbp3XGYYmPxXPAdWfv2Yrqefy315cpR6pX+JIx4B5mainC3/v91HTqM7LCin6P74XEfAd23JHdxUTNgrwX+llJWllI2QtHuKVb6YFWS4UH2py4wDxggpayFknX76j3UfyDO27FeDXJu3MIYEQVGI2mbd1Pq6ZZWZcr07kryivWYkxXZBXNC0h1tujaoSuY1Q55Offy6PXh0blrsPpWqVxl7H3du7y76n8I3pAq3r0WTfCMWc46JixsOULlTo0LlWozvw9EFGzFZvPnGnrlOWrRyDvEXI9A72qN3sL6cZQvYv7z+AJVs2G86vg/H51vbN2Zm5zkbvaO9zVCgsiFVSL4WTUqu/XUHqGjDfpN3+3CigH2Aip0bkXIjlsSLkYXq5OLZoAqp16JJU9u4se4AgZ0LtxH8Xh/OfbsRU5Zt5Y8Kz7fg+tp9D91++ZCqxF+PIuFmDKYckyIG16mxVZms1HzBPQcXxzw10OptgjGcv4HhnPIilZ6UijTf+9t445B6uJWxqexSLE5fjybI241Abzfs7fR0blSdXaes/82FgLRM5dqkZmbj46b8zkogyMjOwWgyk5VjxF6vx1XV78nFvmYtTLciMRkMYDSSuWMHjq2sNTmdu3UnY+0aZKry/yuT8v9/7apXR+fhQfbhw//6HO+EWcpifx4FD80BAe2BbCll3jhaSnldSvm1EKKiEOIfIcQx9dMSQAjRTgixU9ASBlEAACAASURBVAixDEUdFSHEWiHEUSHEGSHE67m2hBDDhBAXhRC7hBA/CCHmqft9hBC/CyEOq5/crNrvAR9LKc+rfTFKKb9V63QXQhwUQhwXQmxTR24IIaYJIb4XQmwFlggh6gghDqnqqWGqHtE9YVfWG6OFkqgxOha9r7WmvH3FQOwrBBKwZC4Bv36Jc6vGBc1Y4eDnRfat+LztbEM8Dhbqn7l4dm1BvW2fU+37d/N16oWgwoeDuTFj8R3bcPXzIOVWvvJjqiEBV18PqzI+dSpQ2t+T8O0nirRTtWsTYs9cx5Rt/XZcys+D1AL2S/lZ2/euUwHXAE+u27BfNqQKL2+bw8uhs9n9wUKr0Q+Ai78HqYZ8+2lRCZTyt7bvVacCpQI8uVHAvp2zIyFvd+PI538UeV4ALn6epFvch3RDAs4F2vCoWwGXAC9ubTtesHoe5Xs05/ra/YX2l7R9N18PkizsJxnicStwjwFaDuzIhN1f0G3CK6ydpjw3PpX9QUr+s2QCozfOot0b3YtsvySJSUrFzyPfgfm6uxKTlGpV5s1nm7Pp8Hk6TfmJ4fPXMaFPWwA6NKiKs4M9HSf/SJepP/PqMw1xK2WtaKvz9sYck/8Dc3NsLHpvb6sy+sBA9EFBeHw9D49vvsWhifoyKASl33qblAXzH+QpW/GkC9LdC3WAolS+YoCOUspM9Ut8OZD7LdsURR8od/J9qJQyQQjhDBwWQvwOOAJTUBRNU1C0g3Jf378E5kop9wghyqNomueOeD4roj97gOZSSqlqEr0HjFOPNQJaSykzhBBfA19KKZcKIRywIfGgOsnXAWYG1KKfZ4EBny0FjoJvI3od9hXKcWvoeOx8fQhY/BkRvV7HnJJmo3JRNq03E0MPE7f2H2S2kbIDO1Hli5Gc6/shvoO7kLjjmJUDs91G4Uasui0ET00dwNZx3xVpwrN6OVpNfJm1Az6xYf7u9lt9OIAdY23bjzlxhRUdJuBRNYD2c9/gxs6TVqMYYesiFbDfctoAdo4pbL/xuBcI++EvjOlZhY5Zn4SNfZYnIQQNpg3g4Oiir5FXgyqYMrK5fSGi8MESt3+Xe6Cy75dQ9v0SSoMeLekwohcrxs1Hp9dRqUkNvugxmZyMLN5YNomIU1e5vK/oad2SwNbXasFn66+jF+jRrDavPtOQk+EGJv+yld8mDuD09Wh0OsHWmcNISc9iyBeraV6jPIHebpbG7tqo0OvRlwskcfQodD4+eH71NfFDhuDUsSNZBw9iji2+lP29oq0BFYEQ4hugNco6UAdgnhAiBDAB1S2KHrJwPgAjhRC91L+DUNRO/YDdUsoE1fZqCxsdgNoWD10ZIcTdxvSBwEohhD/gAFi2v15KmTvvsB+YJIQIBP6QUl4qYAcp5ffA9wBX63Uq9DQYo+Ow8/PJ27bz9cEUY60pb4qOIzPsHBhNGCOjyAmPwL58ObLOXLTZ+WxDfP6IBnDw98oLNshrNzH/LTBm6TbKTxoIQOlGNSjdrBZ+g7qgK+WEsLfDlJbJzVm/WtVPNSRQOiB/VOXq70laTGJ+m65OeNUIpM9KJa2Li48b3X8ay4ZhirS4q58n3b4fzdYxC7h9vXCKolRDAq4F7KdHW9v3rBFIz1X59rv+PJY/h35OrEWgQOLlWxjTs/CsEWi1P82QgKvFqLCUnydpUdb2PWoE0mO1Yt/Zx40uP4/lr6GfU7ZBVSo/15Tmk17GoYwLUkpMWTmcWRRqdQ7phgRcLO6Di78nGVH50y/2rk641wyi/e+T89pos2gc/wz+jAS1r+V72p4eexj2b0cl4G5h393fi2SLe1yQExv288LMYXl1rxw8R3piCgDnd54gsG6lh+6AfN1diVL7ABCdlIqPWymrMmv2n+Hbt58HoH4lf7JyjCSlZbD5yAVa1aqAvV6PZ2kXQioHcOZGtJUDMsfGoitbNm9b5+ODKT7Oyr4pNpacs2fBZMIcFYXx5k30gYHY16mDQ71gXHr2RDg7g509MiOD1B++f2Dn/7ivAT1MB3QG6J27IaV8RwjhDRxBUS+NBuqjTAtmWtTLe80XQrRDcSgtpJTpQohdgBO23wVz0anlMyx3CiHOoIxmbC10fA18LqVcr7Y5zVZ/pJTLhBAHgeeALUKI16SUO+7Ql0Jknb6AfYVy2JXzwxgdR6ln2xaKcEvbsQ/XZ58mdV0oOvcy2FcMJCfCUKTN1BOXcVJ16rOjEvDq2ZrL71irXNqX9SBH/TLx6NQkT6f+8vAv8sr49H2aUvWrFHI+ANEnr+JeyY8yQT6kRiVQvXtz/hr5bd7x7JQMvg95K2+798pJ/PPxMmLCwnEo40KPRePY98kqDEcK+WwAYk5exa2iH6WDfEiLSqBqj+aEjrC2v7B+vv2eqyaxb+YyYsPCKR3kQ+qteKTJjGs5L9yr+JNyM7aw/UoW9ns2Z/twa/tLgvPtd189if0zlhEXFs763vkRTI3GvkBOWmYh5wOQcOIqpSv5USrIh4yoBMr3bM6+d/LlnnNSMvij7pt52+1/m8SJ6cvynANCUL5bM7a9MN3mNSpp+zdPXsG7oh+egT7cjk4gpHsLlo6cZ1XGu6IfcdeiAKjVvkHe3xd2h9Huje7YOzlgyjFSuVkt/vlps812SpI65X25EZtEZNxtyrq7suXoRWYN7mJVxt+jNAcv3KRn89pcjUogO8eEh6sz/h6lOXTxJs81qUlmtpFT16Lo3y7Eqm7O+fPoywWi8/PDHBeHU/v23LaIcAPI2rMHp2eeIXPLX4gybtgFBmEy3CL545l5ZZw6d8G+Ro0H6nxAS8VjyQ5glhDiLSll7qRnbnZLNyBCSmkWQgzCxlSWRblE1fnURImmAzgEzBVCeKBMwfVGXTMCtgLDgf8CCCFCVFnt/wJ/CCH2SCkvCiF0KLLdn6vt5K4uDyrqhIQQlYGrUsqv1L+D1fMsPiYzcbPm4bdgFkKvI2XNFnKuXMfjnVfJOnOR9F0HyNh7BOeWjQhc+wOYzcR/9gPm2yl3tHlt0o/UXDYVodcRs2I7GRdvEvjuy6SdvELi1sP4DeuKR6cmSKMZY1IKV8Z8fU/dliYzu6Ys5vlf3kPodZxduZuEi5E0H9ub6FPhhIcWNdsK9Qd1xL2iL01HPk/Tkcqb55oBn5ARn2xl/58pi+n+q2L//MrdJF6MpMm43sSGhXPtDvb9m1Sn4dvdMRtNSLPk70mLyEy0nveXJjN7piym69L3EDodF1T7jcf3JvZkONfvYL+4SJOZI5MW0W7Z+wi9jqsrdpN8MZJ67/Ym4WQ4kVvv3EbZ5jVJNySQdsP2FE1J2zebzKyZuoj/LJmI0Os4vGoX0Zci6DymDzdPhXN221FaDepEtVb1MBmNZNxOY8U45V87IzmNv3/8k1HrPwYpObfzBOd2Fr0OVRTvfjiHw8fDSEpK5pnnB/D2sIH07t652PXt9DomvNiOt75di1lKejavTVV/L77dtJ/a5X1pV68yY3u1Yfry7SzdeRwEfDSgI0IIXnoqmKm/htJbfQHr0aw21cv5WDdgNpHy1Rd4fPo/0OnI3PwnpmvXKDVkKMYL58nat4/sw4dwaNIEr4WLkWYzKQvmI5OTbfT2wfO4T8EJ+RCjH9QprbkoUtaxKKOJBShrQ78D6cBOYISU0lUdfYyXUnZT6zuiRNKVAy4APsA0KeUuda1lPHALOAckSCknqaOsb1DWfexQovDeVO11Az5CcYQS2CSlfFcI0VPtZyRwAGgipWwnhJgGpEop/6fWn4gi/Z0DRAGv5E4D2sLWFNyDJCa+ZLMkPxHZsEvYfpl/Een1uHHUoWQnbrRs2MXDd+fuO83sFIte5bsX+4Fcc2PDfbd3rzzUNSAppQEl9NoWwRZ/T1TL7wJ2WdTPAp4tov4yKeX3anj0GpSRD1LKOOClIvqzEdhoY/86YJ2N/dMKbM8GZhfRHw0NDY1HyuM+Bfcww7BLmmlCiBPAaZSggbWPuD8aGhoajxTzPXweBU9MKp6HnsFAQ0ND4zHncV8DemIckIaGhoaGNY/7FJzmgDQ0NDSeUB5mkNm/QXNAD5HUFMcStR8hnUvUfpSu5GeKm2Xevcz9UNJhPum6kg8kum5fsm2kYSpR+yUdoQZg17DL3QvdB8bM30rU/oPiUaXYKS6aA9LQ0NB4QtGm4DQ0NDQ0HgnaFJyGhoaGxiNBGwFpaGhoaDwStDBsDQ0NDY1HgkmbgtOwhWvbhpSb+h/Q60hYGUrsfOuoGo8+z+A/cQg50YouT/ziTSSs3AqAfYAPgXNGYB/gDVISPuQjciKsJQ18nw4mZPpAhF5H+LJdXJi3wWY/yj3XlBY/jmJ7l8kkngxH2Olp9NlreNSrhLDTcX31Hi58vd5m3eptg+k29VV0eh2HV+5k93zrNpr2f4YWAztiNpvJTstizcQfibkcSUjPVrR547m8cn41yzOv2yQMZ60locs+HUy9Ga8i9DquL93JpSLOIaBbU5r+OJpdnSeRdDIcYa8n5L+v4V6/Epglp6YsIW7fuUL1cu2j13HjDvb9Vfu7bdiXqv14G/YB/NsF03DGQIROx5XluzhXRBtBzzWl9Q+j2NJlMglh4VTo1ZJab3fLO+5eK4i/Ok8uJJtdqW0wHT4ciE6v4+SKXRyYb9t+ja5N6DV/FIu6TSHqVDhO7q70WjAS/+DKnPrtb0KnLrFZr3bb+vSdOgSh17F35Xa2zrfOUNWmf0faDuyM2WwmKy2TpRO/I8pCstsjwIupoXPZ9MVqtv1gu297z17j0993YzZLerWow9BOTayOGxKSmfJrKCkZWZjNZkb2aEWbOpXIMZn4aNl2zt+MwWQ2061pLYYVqHs3Js/6nL/3HsLTw521vy64ewUbODZvgtvo4Qi9jrT1f5L6y/JCZZyfaUvpYYNAQs7lKyR++DH21arg/u5oRKlSSlLTRUvJ2L7rX/WhKLQpOBVVVXQuSgbrRBQdoE+llGseVh9s9GkdUFZK2eKhNqzTUW76m4QPmEJOVDxV139OcuhBsi7ftCqWtPEfbn1YWEws6PMxxMxbReqeE+hcnApLHesEDWYN5p+XZpNuSOCZzTO4tfUYKQXko+1KOVH1tc7EH72cty+wezP0DvaEtp+A3tmBTrs/5eaafaRHWGucCJ2gx/Qh/DRgNslR8byzfibnQo8RY/Hlc3LdPg4t3Q5ArQ4NeW7KABYO+oQT6/ZyYt1eAHxrBPHqD+MKOR90gvqzh7C372wyDPG0+2smUUWcQ+VhnUk4mi/rUHFAewB2Pj0BB+8ytFz6Pru6TLZWU9MJgmcPYZ9qv+192G+x9H12F7SvXqNGswaz8+XZZBgS6PTnDCK3HCP5UuE2qg/rTJzFfbi+Zh/X1yg6PW41g3hq4dhCzkfoBJ1mDGJF/zmkRCUweP10Lm07SvylW1blHEo50XhwZyKP5ds3ZeXwz/9+w7tGID41CogkWth/efowvhowk8SoeCasn01Y6BErB3N43R7+WapIUQR3aESfKYOYN2hW3vEXpwzmzK6is2CbzGZmr97Fgnd64evuSv//rqBtvcpU8c/XIfphy2E6NahG3zbBXDHEM3zBOjZ/VInQ45fIMZr47YMBZGTn8MLHv9ClUQ3KeZUpsr2CPN+1I6/07sEHM/5X7DpW6HS4jxtF3Kh3McXEUvbn+WT+sw/jtfx7pQ8sh+urrxD7xkhkSio6D3cAZGYWCdPnYIqIROftRdmFC8g8eBiZWoTQ5L/gcXdADyUXnFDU4NaiZKKuLKVshJKU1PaTX7h+UfIM99MndxQFVXchRKUiypSIg3YJqUb2dQPZN6OROUaSNvxNmU7NilXXsWoQQq8ndY8iE21Oz0RmWitzejaoQuq1aNJuxCJzTNxcd4CAzo0K2arzfh8ufrMRc1Z2/k4p0bs4IvQ69E4OmLON5KRmFKobFFKV+OvRJN6MwZRj4uSG/dTqZN1GlkU9BxdHmxE59Xu05OT6woJoHg2qkhoeTfqNGGSOiYi1+/GzcQ613n+RS99uxGyhdlq6ejli/zkNQHZcMjnJabiHVC5kP83CfmQR9mu+/yKX/4V9sL4P5hwTN9YdINBGG8Hv9eHctxsxWd4HCyo8b1s0zj+kConXorl9U7F/dsMBqnUsbL/NuD4cWLDRShE2JyOLiCMXrfYVpGJIVWKvRxGn3uMjG/ZRv8AII9PqHjtZOeH6nZoQdyMawyUbaqsqp69HE+TtRqC3G/Z2ejo3qs6uU1etyggBaZnKtUnNzMbHTcn6LhBkZOdgNJnJyjFir9fj6uRQZFu2aBxSD7cyd9OnLBqH2jUxRkRiumUAo5H0bTtweqqlVZlSPZ8j7bd1yBRFEsScqIgGGm9GYIpQnLk5Lh5zYhI6d/d/3RdbSCmL/XkUPKxkpO2BbCll3hhXSnldSvm1EKKiEOIfIcQx9dMSFPE5IcROIcQyVG0fIcRaIcRRIcQZVX4Bdf8wIcRFIcQuIcQPQoh56n4fIcTvQojD6qeVRZ96AxuAFVhk6BZCLBJCfC6E2Al8IoQoJYT4Wa1/XJVqoKh+Fwd7Xy9ybuWPKHIM8dj7ehUq5/ZsS6pt/ory307A3l/RmXesXA5TchoVFkyk2qYv8J84BHTWt9HZz5OMyHxJ7QxDAs5+HlZl3OtWwDnAC8M267fTiI2HMKVn0e3kN3Q98iUXF2wiJ6nwG1kZXw9uW8h2JxsScPP1LFSu+cCOjN89ly4TXmHDtMLTPMHdmtt0QM7+HmRY2M80JODsb23fTT2H6FDrc7h95gb+XRoj9DpcyvvgHlwJlwDruk4F7GcYEnC6B/t+Bew7BxQ+dxc/T9It2kg3JODsb30fPOpWwCXAi1vbih4llO/RnOtr9xfaX9rPgxRDvvpHiiGB0gXus2+dCpQJ8OTKjhNF2i8Kd19PEi36n2iIx93GPW47sDPTd39Frwn9WTltIQAOzo50erMnm75cfcc2YpJS8fPIdwC+7q7EJFlrN735bHM2HT5Ppyk/MXz+Oib0aQtAhwZVcXawp+PkH+ky9WdefaYhbqWc7vk87wedjzemmPzpb1NMHHofa80gu6BA7MoH4v3dV/j8MA/H5oWnCe1r1wR7O0yRtwodux/MyGJ/HgUPawquDormjy1igI5SykwhRDVgOdBYPdYUqGshyT1USpkghHAGDgshfgccgSkoo5kUFEG4XJXTL4G5Uso9QojywBYUXSCAfihaQNHAb1jLKlQHOkgpTUKIWcAOKeVQddR0SAix7S79zkN1lK8DTPGsR5/SFYrQkbd+AJK3HSJp/W5kthHP/l0I+mw0V1+ZjNDrKNWkNpeeG0X2rVgqzHsfjz7PkLjKQpHT1g/lLe0LQf2PBnB4VOHpPc8GVZBmMxtDhuPgVop2a6cQ8/fpwqJlNs7B1lvUgV9COfBLKPV7tKT9iOdZPS5/nj0opAo5GVlEX7Txhny3ayQE9aYP5NiowvP2N5bvonS1ANptmUl6RBzxRy5hNlpncRDFsF/3LvbbqvYTjlxCGm1kiSjGfWgwbQAHRxe+D7l4NaiCKSOb2xdsjSJsnYPlYcEzUwawaXzR9u+ErWtk6x7v/mULu3/ZQpMereg6ojeLx31DtzF92f7TJrLSswqVL6q7RbX719EL9GhWm1efacjJcAOTf9nKbxMHcPp6NDqdYOvMYaSkZzHki9U0r1HeSjK7xCnG/7Kw02MXFEjc22PQl/XBZ8GXRPcfmjfVpvPyxGPqRBJnzClU937RouBsIIT4BmiNsg7UAZgnhAgBTChf/rkcsnA+ACOFEL3Uv4OAaoAfsDtXCE4IsdrCRgegtsUDXUYIURpFgK4qsEdKKYUQRiFEXSnlabXcaillbj6STkAPIURutm0noDyK8F1R/c5DSvk98D1AWEVFHConKk4JIFCx9/ciJ8Zax86UlK94mrB8K/7vD0apG0/G2atk34wG4PbWA7g0qGHlgDIMCTiXyx9ROft7khGdlLdt5+pEmZpBtP1jsnJCPm60XDSOfYM/I6hXS6J2hiGNJrLik4k7fBGP+pULOaDkqATcAvLbKOPvSbIq8W2LsA37eX7mUKt9wd1bcHJ94Td7gIxbCThb2Hfy9yQjKt++nasTpWsE0fqPKQA4+rjRbPF4Dg76H0knwzn9Yb6MeJsN00gLj7qjfWd/TzIfoH1QRjwuFm24+HuSEZV/H+xdnXCvGUT735X74OzjRptF4/hn8Gd5stnle9qefgNIiUqgtMWorbS/JynR+efg6OqEd41AXlkxCYBSPm70/mksvw/7nKhT4YXsFSQxKh4Pi/57+Htx+w73+MiGffSb+R8AKoVUpWHXZrwwsT/OZUohzZKcrGx2L9liVcfX3ZWoxPxnPTopFR+3UlZl1uw/w7dvK8q59Sv5k5VjJCktg81HLtCqVgXs9Xo8S7sQUjmAMzeiH6oDMsfEoi9bNm9bX9YbU5z1eqkpJpbs0+fAZMJkiCLnxk3sggLJOXcB4eKC12ezSf7+Z3LO2A5kuR9M8lEJLRSPhzUFdwZlhAKAlPId4BkURdMxKKOQ+igjCMtJ3Ly5H1UdtQPQQkpZHziO4gzulBhLp5YPUT/lpJQpKAJ1HkC4EOIaUBFroTzLOScB9LawUV5Kee4u/b4j6Scv4VAxAPtAX4S9He7dnyI59JBVGTuf/KmUMh2bknnlZl5dvZsrek9lodW1ZTBZl25Y1U08cRXXSn64BPkg7PUE9WyOYcvRvOPGlAw21HmTzU1Hs7npaBKOXWbf4M9IPBlORmQcZVvVBkDv7IhXo2qkXC48LRBx8greFf3wCPRBb6+nfvcWnAs9alXGq6Jf3t812jcg7lr+l7QQgnpdm3Fyg20HlHTiCq6V/XApr5xD4PMtiNpqfQ6b67zB1iaj2NpkFInHLuc5B72zA3oXJe+ez1N1kUZToeCCpBNXKGVhv5wN+3/VeYPQJqMIvYt9sw37AAknrlK6kh+lgnzQ2esp37M5ERZt5KRk8EfdN9nQbDQbmo0m7thlK+eDEJTv1ozr62xfI8PJq3hW8sNNtV+7e3MuW0iJZ6Vk8FWDt5jfegzzW4/h1vErxXY+ANdPXqFsRX+81HvcuHtLwkKPWJXxsbjHdds3JOaaAYDP+n7I5NbDmdx6ODt+/pO/vllTyPkA1Cnvy43YJCLjbpNjNLHl6EXa1rNeT/P3KM3BC8rzfzUqgewcEx6uzvh7lObQxZtIKcnIyuHUtSgq+XoUaqMkyT53Hrugcuj9/cDODpcO7cn8x/p+Zfy9F8dGIQDo3MpgFxSIKdIAdnZ4fjKd9M1bydyxu0T69yDXgIQQXYQQF4QQl4UQE2wcHyuEOCuECBNCbBdCVLibzYc1AtoBzBJCvCWlnK/uy9V3dgMipJRmIcQgoKiAAzcgUUqZLoSoiRJNB3AImCuE8ECZguuNumaEooo6HPgvgBAiREp5AmX6rYuUcr+6vxIQCky20e4WYIQQYoQ6WmogpTx+D/0ujMnMrakLqLzkI9DrSFy1jaxLN/Ad05+MU5dI3nYI7yHdKdOhGdJkwpSUQsT4L5W6ZjOGj3+m8tKZIAQZp6+QsGKrlXlpMnPig0W0Wf4+Qq/j2ordJF+MpPa7vUk8GY5ha1GzoXB5YShNvniDjrs+QQjBtRW7uX3uZqFyZpOZ9VMXMXTJBIRex5FVu4i5FEmHMX2IPHWVc9uO0WJQJ6q2qovJaCTjdhqrx83Pq1+xWU1uRyWQeDOmkO3ccwj7YBEtlyv2ry/fRcqFSGq+14ekE1eJusM5OHqXocXyCWCWZEQlcnTE/EJlcu23UO3fuAf7Dt5laLl8AtIsyYxK5JgN+7ltHJm0iHbLlPtwVb0P9d7tTcLJcCLv0AZA2eY1STckFJ7+tLC/depiXlryHkKvI2zVbuIuRdJmbG8MYeFc3nZn+2/tmYtDaWf09nZU69SYlQPnWEXQmU1mVkz9mRFLJqHT69i3aieGSxF0G9OXG6euELbtKO0GdaFmq3qYjCbSb6eyeNw3d2yzIHZ6HRNebMdb367FLCU9m9emqr8X327aT+3yvrSrV5mxvdowffl2lu48DgI+GtARIQQvPRXM1F9D6T1LGY32aFab6uV87tKiNe9+OIfDx8NISkrmmecH8PawgfTu3rn4Bkxmkj77Gu8vPgGdnrSNmzGGX6P0fwaTc+4imXv2kXXgME5NG1N22c9gNpM87zvMyck4d+6AY0gwujJlcOmqtJk08xNyLl25p3O4Ew9qbUcNBPsG6AhEoCyBrJdSnrUodhxorH5HvwV8ShFq1Hl2H1b0gxDCHyUMuxkQizLKWICyNvQ7kA7sBEZIKV3VEc94KWU3tb4jSiRdOeACyuhpmpRyl7rOMh5lWuwckCClnCSE8Ea5aLVQnO3fwBxgLxAoLU5eCHEMeEv9bJRS/qbudwa+AFqijIauSSm7qes+hfp9p2uQOwVXUlzMKn746b/hqGPJPytaNuy7U9LZsK8L29F4D4rPv29Xovah5LNhx3R/rUTtA5Tbv+O+b3SwX4ti/9OGRe0vsj0hRAuU79vO6vZEACnl7CLKNwDmSSlb2Tqey0NbA5JSGrCe5rIk2OLv3BPbBeyyqJ8FPFtE/WVSyu/VsOk1KCMfpJRx2PbA5Wz0L3eK8GCB/RnAGzbKX7LVbw0NDY3HBfM9DDAsA6ZUvlfXsEH5zrScColAGUwUxTBg893afFIyIUwTQnRAWRPaijJS0tDQ0Pj/mnuJgrMMmLKBzZhOmwWFGICyLt72bm0+EQ5ISjn+7qU0NDQ0/v/iAUbBRaBEHucSiLLkYYU6EJgEtFVnre7IE+GANDQ0NDQKcy9TcHfhMFBNDdiKRFlOecWygLru8x1KgJft6KICaA5IQ0ND4wnlQf0QVUppFEIMR4kK1gM/SynPCCGmA0eklOtRoo1dgdXqby9vSCl73MnuQ4uC04D0L94o0Yt9aHbC3QvdOqtPiAAAIABJREFUB9n3EGn+b6kZZDvk+EFhNpbsT988m5X8T+uu/uVYovbTs+1L1H6VmnF3L3SfGDNL9lktu+HHErUPYO9d+b6j4Kp4Nyz2d86VuGMlH8JZAG0EpKGhofGEoqXi0dDQ0NB4JJjyMoo9nmgOSENDQ+MJ5XFfYtEckIaGhsYTyuMuSKc5IA0NDY0nFG0EpGETXYU6OLTtCzodxtN7MB6xzhRs/9SL6INqKBt2DgiX0mTMH6Mca/0C+op1Acg59Cemi9YZigE8nw6h6swhCL0Ow9Lt3PjaOjmE30vtqDx1INlRSuRc5M+bMSzdgWudilT79D/YuTojzWauf/EHsetsywF4PV2fmjMHIfQ6Ipbu4NrX662OB7zUlupT+5OptnHz5y1ELt0JQMPlE3BrVI2kQxc4PuBTm/adWjTBY/w7oNORtvZPkhevKFTGpUNb3F4fhJSSnEtXiJ+syEH7fDUbx3q1yTpxmtgxk2zad27ZGM/33gadjtQ1m7m9cGVh+52ewv2NVwFJ9sWrxE1UUl/5fjMLx+BaZB4/TczIKTbtA+jrNMap75sInZ7sPZvJ3rLK6rjji29gV6O+suHgiK60Oyljeittj/wYfaWaGC+fIeObqTbtl27bkHIfvobQ64lfsZWY+b9bHffs056AD4aQE6UIy8Uu2UTCCkW6wz7Am6BPRuAQ4A1ScnXwdLIjrH++4f50CJWmDwW9jphl24mct8bquE/fp6k4dSDZqjCeYeFmYpZtxzHQhxo/vYvQ6RD2dhh+/pPoJdZJc3NxaNKU0sNHgF5HxqZNpC9fVqiMY7uncR00GJDkXLlC8swZeceEiwtei5aQtecfUr76snDd5k1wGz0codeRtv5PUn9ZXqiM8zNtKT1sEEjIuXyFxA8/xr5aFdzfHY0oVQrMJlIWLSVj+y6b53AnJs/6nL/3HsLTw521vxbWlypJHuDvgEqEx94BCSEmofzgyQSYgTeklAeLKLsIi0SidyjTFrit2nsnNyt2gXJvAulSysIynveLEDg83Y+sP75Apibi1G8ipqthyARDXpGcv1eTK5ZsV/9pdGWVHyHrKtZF5xNE5tKZoLfD8cXxmK6dhmyLLJ46HdXmDONk3xlk3Uqg0ZbZxG05QnoB4bfYdfu49MFPVvtMGVmcH/41GeFROPh60Cj0ExJ3nsCYnG59DjpBrTlDOdr3YzJvxdN8yyxitxwlrYAsQdS6/Zz/YGGhS3Dt243onR0IfLWD7Wuk0+Hx/khi3nkPU3Qsfku+Jf3v/RjDr+cVsQsqR5kh/YgaNhKZkorOI1/OOPmXVeicnHB9oVuR9j0njiD6zfcxRscRsHQe6bv3k3M1X9rCrnw53Ib2I2rwaMwF7N9evBrh5EjpPs/Ztg8gdDj3e4e0LyYiE+MoNfFrjGEHMBvy28ha/R25Pxe3f7rH/2vvzOOjKq/G/z2ThH0n7ItaUdxFARW1KlqXVlH7s9a1rbXVWtuKG7ZqX5eKtlq3CtRdW9+6v62W2lpwAwRUNgFBQRBBdsK+JZBMzu+P80xyZzIJgXkmmcTn+/nMJ3PvzJxzJzNzz33OSl6vPpWPjX0VadKUgm9WoyMWo+ddP+OLS26jdNU69h/9AJvensKOBcndyze8MZHlt1UdSrfXg9exauSrbJ04k1iLZmh5StV8LMY37rmCuRf8jp0r13HYm/eyfuxUilO+R2v/OZkvb01OS965egOfDLkF3VlGrEUz+o17iPVjplK6OmWeUCxG66HXsnHYDcSLiujw2OPsmDyJ+JLKzzmvRw9aXnwJ63/1C3TrViRlbHWry3/CztmzSEssRrsbhrJ26DDia4ro/MyjlLw/mbLFEfk9e9DqhxdT9LPk75GW7GD97/5AfNlyYoUd6fzsY5R8NLVikFxtOfc7p3LxeWdzy13379brfJDrWXB1NQ9oj3AdWM8CjlTVw7B5QFVnA+w+w1S1H/AbrHI3VW++qj6WFeMDxLrug25ag25eC+Vxyj6fRt6+h1f7/Ly+AymbP9Ve27E78eULQMuhbCdatJS8vQ5Oen6bI/tQ/OUqSpasQUvLWPP6JArPqDKsNS3Fi1ZS7Iar7Vy9gdK1myjoWLXLdtsj+7D9y1UUL1mDlsZZ9fpkOtdSB8D69+dQtrX61tdNDj6AsqXLbW5KWRnbx75HixOTp563+u6ZbHllNLrFRjiXb6gc9rZj6seUb08xmhGaHtKXsqUrKFu+CsrK2DZmHC1OSpbf+v99my0vj6Y8jfySKR+jNcgHyNunL+VrVqBrV0G8jNJp48g/fFC1zy8YOJjSqeMqtuPzZqIlxdU+v0W//dixeCU7l65GS8vY8K/3aXtqTf0hK2m6Xy/Iz2PrRBvVXb69BC1J7oLd6og+FC9exY6vTP7af06kw+lVx0mnQ0vL0J1lAMSa5iPVdAkvOOBA4iuWE19pn3PJu+/S9Ljjk57T/KwhFL/+GrrVPgfdGBmuuP/+xNq3Z+fUqWnlNznoAMqWLSe+wn2P3n6XZickf84tzzmTbf/3zyrfo7Kly4gvswuq8rXrKN+wkViK8asNA/odSts2rXf9xCwQ1/Ja3+qDnDZAQDdgbaKnkKquVdUVInKbiEwVkTki8oSkmR0sIv1FZLyITBeRMW4cRCoTsMmoiMg4EblHRMYDQ0XkjsQUVBHpIyJvi8gsEZkhIvu6/cPcccwWkTtr+6akZTt0S+WVoG7ZgLRM/8WW1h2ItS2kfOk8AMqLlpK398GQXwDNWhLr1RdpnTyEq2nXDuxYsa5ie8eK9TTt2pFUCs86mgHv3c/BT91A0+5VH299RB+kIJ/ixaurPNasawdKIjpKVqynadcOVZ7X5ayjGPTevRz+1HVpdVRHXudC4qsri1LL1hSR17kw6Tn5vXtSsFdPujz9J7o8O4Jmg2p3ckzIL1sVkb96bRX5BXv1pGCvHnT9y8N0e+4Rmh9bewMLIO06Ur6hUoduWEusXWH653boTKywC/F5M2stv6BrR0pXVhZ1lq5cS0Gaz7ndtwfR97+PsPejv6agm+lvtk934pu3sffjN7P/fx6m+y2XQSz5dNC0awd2Lq+Uv3Plepqkkd/xzGM4/J0H6fvkjTSJfMZNunfk8HcepP/0J1g+8vWqqx8gVlhI+ZpKt195URF5hcn/o7yePcnr1Yv2I0bSftSfaTLwKHtAhNY/v5otj6WfxwQQ61RIPCI/vmYteZ2SZwbl9+pJfu+eFD7+CJ2eHEnTY6p+jwoOOgAK8okvrzqcMZfxOZAuG+S6ARoL9BKRz0XkzyKS6K46UlUHquohQHNslVSBiBQAI4DvqWp/4Bng7jTyh1A5vA6gnaqeqKoPpDzveWCUm8R6LLBSRE7DRoIfBfQD+ovICakKRORKEZkmItOemexG7u5GvXFe34GULZhRMSu+/KvPiH85h2YX/Jqm3/4p5SsXQarrJN2Y+pSl+Nqx0/hwwNVMG3wjGybM5oARv0x6vEnndhw48lfMv/bP6efUp30Pyc8rGjudCQN+xQeDf826CZ9w6Iif7+rt1kzKcUheHvm9erD6yutZe+vddPjtDUirltW8OIWq1yxV32deHvm9e7DqpzdQ9Jt76Hj79cRa11K+KUmzL/0PvWDgSZTNmGgr20zkp7yHTW9P5dPjfsr8M65hy8RZ9H7wWnsgP49WAw9ixfBn+HzI9TTp3ZUO55+SIn7X8je8NZXpR13FrFOuZ+P7s9nvT7+qeGzninXMOuV6Zgz6BZ2+fxIF6UZlp9WR8pS8PPJ69GTDtUPZdNfvaDNsGNKyFc3POZcdH31EeVEN3TNq8R4kP4/8Xj1Ze/V1rL9tOO1vvjHpexTr2IH2t93MhuH3pf8t5DDlqrW+1Qc5bYBUdSvQH5tRUQS8LCKXAYNF5CMR+QQ4GTg45aV9gUOAt0RkJjbptGfk8T+6/VdicysSVIlCi0hroIeqvuaOqURVtwOnudvH2FC9AzCDlPoenlDVAao64PJjD7R9WzcmrVqkdXt028bUlwKQv/8A4vOTx3WXTX2TkueHs+O1PwFC+cbkwPGOleuTVhtNu3eoSDaokLFha4WLZMXf3qH1YZVjkPNaNefQ52/myz+8yObpC9IeV8nK9TSL6GjWvQM7ViVf4ZZGdCxL0bEr4mvWktel8ko1v3Mn4kXrkp5TtqaI4vGTIR4nvmIVZUuWUtC7Z6qo9PJXF5HfNSK/S2EV+fHVayke9wGUxSlbsYrSxcvI711llFS16Ma1xNpX6pD2hZRvXJf2uQUDTqR0yrhaywYoXbW2YkUDUNCtkNLVyZ9zfOOWis9g3YtjaXHIvvbalesonruInUtXQ7ycTWM+pPkhyZ/PjpXraNKjUn6Tbh3Yubr679Hqv71NyzSfcenqDRTPX0qbow+s8lh5URGxzp0rtmOdOhFfl9yqJ15UxI5JEyEep3zVKsqWLiWvZ08KDj6YFud+l8IXX6L1z39Os9NOp9UVVybLX1NEXkR+XudC4mtT5K8pomTCJPserVxF6VdLye9l3yNp0YKOD/yezU88Q+ncz6ocf64TVkAZoqpxVR2nqrdj47UvAf6MrW4OBZ7E5gBFEWCuqvZzt0NV9bTI48Pc/lNVdU5kf7roYnXrFQF+H9HRR1Wfrua5SZSvWoy064y06QixPDMyX1QNokr7LtCsha1yKnYKNLOrMynsQaywB+VLPk163ZaPF9L8G91o1rszUpBP53OPY+2Y5Ey5Jp0rXX6Fpw9g+wILLEtBPof8ZRirXx1P0b8+rPY9bP74C1p8oyvNe3dCCvLoeu6xrBkzvVodnU8fwLYFy1PFVMvOT+dR0KsHed27Qn4+LU4bTPGE5Gy84nGTaDqgHwCxtm3I792TsuUr04mrwo6588nv3YN8J7/l6SexfXxyLsr29ybRbKDF5mLt2lCwVw/KltVOPkB88XxinXsgHbtAXj4FA06ibFbV/2msS0+kRSviiz5NI6V6ts9aQNN9utOkVxekIJ/2Q77J5reS83PyO1de6LQ99ShKFi6reG1e21bkdbD4XqtjD6uSvLB15kKa79ONpr3se1R4zvGsT/keFUQ+4w6nD6DYfcZNunUg1qwJAHltW9J64AEUf1HVfVU6bx55PXoS62qfQ7OTT2bH5ElJz9kxcSJNjjgCAGnTlvyevYivXMHmu4ez9sLvs/aiC9ny6KOUjB3D1ieTx9ns/Gwe+b16kNfNfY++dTIl7yd/zsUTJtG0f+R71KunxR7z8+lw7+/Y/uZYSt4dX+XYGwLlaK1v9UFOZ8GJSF+g3E0fBXN1zccmka4VkVbA94DUrLf5QCcRGaSqHziX3P6qOnd3j0FVN4vIMhE5V1Vfd6PB87CusHeJyPOqulVEegCltWpDruXsfO8lmn53KEiMsrmT0PUrKThmCOVrlhBfNBuA/L4Dic9PSbGO5dHsfBt/pDtL2DHmmSpuG42Xs+DmpznspVstDfvF99g+fxl733QBW2Z9wbox0+hxxXcoPG0AGo9TunEr864ZBUDnswfR9pgDKWjfmq4XDAZg3jWj2Dp3cRUd825+liNfugXJi7H8xffYNn8Z+950PptnLaJozHR6X3EGnU/rj8bLKd24lTnXVPrqB/7zDlr26U5ey2ac8PEo5l73OOvGza5UEC9n/R9H0HnEvZAXY9voNyldtIS2P7uMnZ/Np3jCB5R8MJVmxwyg2yvPoOVxNj7yBOWbNtv7ePJhCvbuhTRvTvd/v8T6u+6n5MNpyfL/MJIuj/7e0rD/OYbSL5bQ7uc/Ysenn1M8/gOKJ0+j2aD+dP/7U1BezoaHnqR80xYAuj7zoMlv0ZyeY15g7R0PUvJBymdVXk7JS6NoMfQeJBZj56SxlK9cQtMhPyS+5HPKZpsxKhh4EqXTqp7gWtz4ALGuPZGmzWn1h79R/NxDxD+NGPl4Octue5xvPHcHkhdj/StvU7JgKV2vv5jtsxey+e0pdLpsCG1OPcpWcZu28NWND1cc2/K7n6XPC8NBoPiTL1j3YkqadLycRbc8xUEv/g+SF2P1S+9S/PlSeg27kK2zFrJh7DS6/fRMOpw2EC2LU7ZxKwuvHQlA8/16svftl5nLSoQVj41m+7yvqEJ5nC2PPEz7++6HWIySN/9DfPFiWv74csrmz2PH5MnsnDqFJgMH0vHZv6Ll5Wx57FF08+aqstIRL2fjAyMofPheiOWx7Y03KftyMa2vuIzSzz6nZOJkdnw4lWZHDaDzC89AeTmbRz5O+ebNND/9WzTtdxixNm1o8Z3TAdg4/F5KF3xRO92OYbf/gakfz2bjxs2ccu6lXP2TH3DekNN3S8aekut1QDndDVtE+mOxnHZAGbAQc5tdi82jWIxlxS1R1Tuiadgi0g94BGiLGdqHVfXJ6lK1RWQccKOqTnPbdwBbVfV+EdkPy5YrBEqB81V1kYgMBRLD4bcCl6pqtd/O0A1714Ru2LsmdMPeNaEbttGyxd61Puds2744dMOOoqrTsaB/Kr91t9TnXxa5PxOokhQQfU7K/pNStu+I3F+AxZpSX/MnoGrlWyAQCOQAoRA1EAgEAvVCLnu4IBigQCAQaLTkeieEYIACgUCgkRJWQIFAIBCoF3I9BpTTWXBfd0TkSlV9YtfPzF0dDV1+Xeho6PLrQkd4D42TnC9E/Zpz5a6fkvM6Grr8utDR0OXXhY7wHhohwQAFAoFAoF4IBigQCAQC9UIwQLlNXfiLs62jocuvCx0NXX5d6AjvoRESkhACgUAgUC+EFVAgEAgE6oVggAKBQCBQLwQD9DVDRKoUH6fbFwgEAtkmGKCvH1NquW+3EJE2Nd08yH8zcv+mTOUF9gwR2SAi66u71ffxBRoW4cr3a4KIdAa6Ac1F5FAqJ722AVp4UDEXUCe3O7DF3W8FLAd6Zyi/a+T+hcB9Gcqrd0TkTGycfMVEX1X9nUf5PYC9iPzOVXVChmILsc/1dqAI+F+3fQl+vkcViMi+wDJV3SEiJ2GDKJ9T1fTz63MQETke2E9VnxWRTkArVf2yvo8rVwgGKEcQkS2QtnWtAKqqma4izgQuB3piI80TbAH+J0PZqGovABH5M/BfVR3ttoeQZi7TnqjwIGOXiMg9qnqLu3+qqr6VJT2PYSfswcBT2GTfjFeiEfn3AhcAnwJxt1uBjAyQqsad/NNU9ejIQyNE5EPg3kzkp/B3YICI9AGeBkYDLwDf8SFcRI7BBl4eCDTBJh1v8/BbS8i/HRgA9AWeBQqAvwHH+ZDfGAhp2F8zROT7qvpKFuVPU9UBu9q3B3I3Au9iBnmwu1+Bqv6/TORH9MxQ1SNT7/tGRGar6mGRv62Af6jqaZ7kzwcOU9UdPuSlkf8h8BDwiqqqiFwAXKeqx3jUMUNVjxSRYUCJqo4QkY9V9QhP8qdhq+lXMUPxQ6CPqt7qSf5M4AhgRuKYE5+3D/mNgbACylGcyyzqmvkqQ3nXpLsfkf9IJvIjrBeR32BXegpcCmzwIPe8yP2RHuTVN8Xu73YR6Q6sA/bxKH8RdsWdFQMEXIytHh4VkXLgQ8wN55NSEbkI+BEwxO3zOi9cVReKSJ5b2T0rIpM9it/pjLMCiEhLj7IbBcEA5RgicjbwABZHWYP58D/DYgWZ0CnD19eWi4E7gUTSwATgokyFquo70W2XuXcgsEJV12UqP0JnEbkeW2kl7keP40FPet4QkXbAH4EZmLF+KlOhIjLCydoOzBSRd4gYIVWtcvGxBzrygLNU9cxMZe2CHwNXAXer6pcisg92YeOL7SLSBPs/3QesBHwaiVdE5HGgnYhcgbnAn/Qov8ETXHA5hojMAk4G3lbVI0RkMHCRqn6tO+mKyCjgz6o612XVTcZ89u2Aob7cis5vXy2qeqcPPSk6mwLNVHWTB1k/quFhVdXnMtXh9IxX1RN9yKpGfh7wV1W9NIs69gJWY/Gf64C22HdsoUcdpwKnYRc0Y7IVU2yoBAOUYyTiJc4QHaGq5SIyRVWPylDuDar6gIg8RJqAvqpen+ZluyP/tXRyI/IzitGIyFxVPdjdHwqcoqpnO/fVG9mK1WQLEWkB3AD0VtUrRGQ/oK+qvuFJ/lBV/dOu9mUgfzjQGngJ2JbYr6qzfch3OsYAQ1R1py+ZaXQ0xz6D+VmQvQ+wUlVLIrq6qOpi37oaKsEFl3tsdAHpCcDzIrIGKPMg9wv3d44HWelIxGXOwdyHz7vtiyK6MyF6EjoV+D8AVV0hIpL+JbuPc5WMU9UFTu7TWPxpCfAjVf3Yk6pngenAILe9DAuGezFAWNwk1dhclmbfnpJY/UQNv+In4zHBYmCSiIwm2ch5cYO6DM37sRXQPiLSD/idqp7tQz72eR4b2Y67fQM9yW/wBAOUe5wDlGAugUswt0DGtSGq+rr7+3SmsqqR/w6YC0tVK05CIvI6MN6Dik0icgawAjgeuMLJzwOae5CfYCjwF3f/IuBw4BtYNtMjwDc96dlXVS9wQXZUtdiHIXXyLsZOqKMjD7XGEh28oKq+/g81scLdYtjx++YO4ChgHICqzhSRvT3Kz4+u3lR1p4s5BRzBAOUYqrotsvlX3/JF5C3Su+C8pP9igfu9I26G3vhJgLgKW2V1BW5Q1ZVu/7eA/3qQn6BMVUvd/bOwwsd1wNsuUO2Lnc4lk8iQ2hc/GWuTsWB6IZbMkmALkLF7zLk891LVD9z2NVixMcBLqrooUx0JshFvS6FMVTd5XECnUiQiZ0dq4s4B1mZLWUMkGKAcI6UgtQmWduqtOA74beR+M8y95DNV9wbgfVeHArAf8PNMharqPOBbIjIocfJz+8eISMbB+wjlItINSx0/Bbg78pjPldbtmOHsJSLPY8WJl2UqVFWXYO7CQbt67h7yR+DlyPYvMTdlC2yl7i1pwHUOuImq3SJO9qRijohcDOS5GNw1mAH3xVWYG30kloSwFKs1CjhCEkKOIyLnAkclqvOzpMNrRpO7sj/IbX6K1UPEa3jJ7siuUhwqItNVtb8n+WcBj2MZdv9S1YSr70TgJh+px87V1hNLlT4GOzl9qKrero6zVeWf+v+PFoaKyPs+XXMiMhYzdjdiJ/MfAUWq+mtP8lsAt2JZagBjgOGJpAFfuJiuqOoWn3IbA8EANQBE5ENfFeaS3Bg0BvQHHlXV/X3IT9F1AhaPOFdVu+7q+buQdRR2VX8jdhWeoA3wfZ/V5c5Pf7Sqvh/Z1xL7vWz1pMOb0axGflaq/EXkU1U9KLLdSVWL3P3PVPXATOSn6Jquqv2j3QN8XSy52OEfVHVYxgdaVfalqvq31BqyBB5ryRo8wQWXY4hINF05hp08fF4lRJuGlgFf4gL6PhCR/pjROQ+L/VxDsttvT2mJxTXySY4pbQHO9yC/Ahcsvo+IGyslNueDD0VkoKpO9Sy3gixV+W8VkT6JWpmI8dmfSKaaJxKxuJVijVtXYCvHjFHVuPuuZoNEMWs2EicaFcEA5R5DIvfLsFTUc3wJV9c01DcicifW/HI18CKWajrFV9adqr4HvCciz/oMdNfAWBE5D+vPlg03wWDgZyKyBDtxJ5rO+lrJZavK/w6si8NdWAcHsFX0/wAZ1ZKlYbiItMXiiiOw1e51HuV/7DIFXyU5zfsfmQhV1cfdCmuzqj6U4TE2aoIL7muEWHv+7aq6QUQGYOnMC30UP4rIOmx19SDwH7eKWKSq38hUdoqeI4HfAHuTPGbAayGqSwZpiV0ElOCvK3lC/l7p9rskAl/ys1LlLyKHA7+msj3UHOCPqjozU9l1iYg8m2a3qurlnuS/p6qDfchqrAQDlEO4NM2bsMAxwDSsMG6iiLTVDFq1iMitmKutHHgOG88wHquDmKqqN2R47AXAGVjtzAnAW267h6qWZyI7Rc884BbgE+y9AKCqPopd6wUXXzoXuNhHkkNdICKHquonWZJ9H7BIVR9L2X8d0NVXEkI1ur25RUXkbszwv0zyCmtGtS/6mhEMUI4gIldjzQpvwgwPWPxnOFa9fouqHp6B/E+xYsqWWJpuV1Xd5gzHTHVtbnzgsovOxozR0cBYVfWSfioik1Q1a/NU3AqrWnydPJx77DtYvOwMbPbNP1T1XxnK3Q/L7FqPrUafxIpnvwB+6vHk+j7QAXgFeNmlyXvBfVcPSb1wEZEYMFtVD/Gly8k9CEvYuAjYpBmODonIfS/NbvWYRt7gCQYoRxCRz4DjVHV9yv6OWJuW61X10QzkR9Nlk2aqpEtt9oVYx+fzfMWCROQ0LMHhbZK7PI+u9kW7Jz/dSSOiJrOTh1hzyouA04H3sKvjEaq6dyZyI/InYivcRLzkWuBfmBEarslD5DLV1QOL+12AufpeVtU/eJA7t7oLopoe200de2Gfw0WYm3UvYICGPm11SkhCyCFSjY/bt05ElmRifBxtxXpfxYA2YmMfwGIbbTOUnXbGUJa4BBvN3IpKF5xi0zIzpg589mOA94Hj1Y1mFhFf/dnARj4/4eRepaqvuv1vicgfa3jdbqOqy4EHReRN4GbgLiBjA4QlUOynqguiO93qrria19Qalw3YFmuk+j21vn9f+jI+InI08ASwL+YqvlxVP/Mhu7ERDFDusFlEDlfVWdGdLuDro9J/EvB9d38yyanLPtJzE6nR+2FxpYQr6Sz89IJL0N+3CyaKZH8kd3/M3fO2iCzCToJ5HuVH3Vaba3gsI5wxuAD7Hm3BVnK+YjO3AW+Kddye7vYNwIzctR7kF2Hp3F2w7+0C/JY6jMLq1SZgruiHsRVvIIXggssRROR4rIN0okuyYqnMPwIuVdWJHnTkYUWhf89UVg06xgDnq+pmt90Gc81825P8p4H7NAvt8538OhnJ7eQfh7mAzgNmAq8lVi8ZyNwOLMRWtvu6+7jtb6iql4FrIjIVM56vaobTequRfwgwDEhcbMwB7veV+ODSu8/D/v99sLlSp6vqFA+yU7tFZPV71JAJBiiHEJGuwNVYequUkHMpAAAR1klEQVRgac2jVHWVRx1e26WkkT8POExdF2CxYWuzVPUAT/I/AfbHTqw7qEyP9vIDr0sDFNEZw0ZMXKiqP85QVtr07gS+0rydrgJsxavAAlX1MTYknZ5W6qkDRTXyO2OruYuAXpnWyrmV7Y2RXfdHtzOtM2pMBAP0NUNEfgtspWpqaKq7Zk/l3wZ8F8vqwt1/TVWHe5K/b7r9vtKwRWQZlj0mWBA/qW2K+ptFMxpbQfxT/XdZyDoicjqWYfcV9r/qCVyhqmM96hiENTptpaq9nTv6Z6p6tS8dTk/LxGcgIntlaqSrqS9K4K3OqDEQDFCO4K7s030YXivkRWRpmt2qqr19yHc6BmK1QAq87yv118neG1jhCl2PxxIS/ubRgNY0kltVNePZTE7PidhV95nAFOyC4A3NsBGmJHdTT3oIv4W084CzVfVzt70/Zkx99oL7CPgeMDqSwTnHVwxQRI4FniLLBi5QPSEJIXc4qy6UZOpeqCXFWKdndX998jow0K2EngP+DbyAp/+fuhk0InKcqk6KPuZiNl5Q1fHAeBeXOxkrEn4GS5/ORG5d9R9bkzA+Tu/nIlLkW4mqLpXkeT1euqo7HsKSA0Y7XbPEGuh6QUS6APcA3VX1267eaJCvkoTGQDBAOYJP3/yuEJEDsHEJ0RkrL3iS/UssjvUadtX9ioiMUtU/+5APlKtqqVjT1odV9RER8TUmO8oIksdNV7dvjxEbWzEEWwkdiYcBhCLSoabH06X676b8RPr+HOdGfAW70DgfW8n5ZKlbpagr3L0G8JrOnGUD9xcsqSjRgfxzbKUbDJAjGKAcoQ5dJ7/F5p8cgNWknA5MxFYRPrgSm1+01em7B0vz9mWAykTkfOAHWPsasKF9XnBxh2OBTpLcTr8NHtOlReRlrEvEf7G03XGplf97SCKDMt2YT8XGi2dCNH1/E5XpxVuAzhnKTuUqrAtID6wYeyzwC4/ys23gClX1FRG5GUBVy0TEp4Fr8AQDlCPUoevkAqAfMENVfyA2/fNxj/KFyjb6uPs+Zx5fjq2w7lPVRSKyD9Z92xdNsCLXfJLb6W/G4hG+eBbr/eb1hKSq+/iUl0b+D6p7TESOqO6xPdS1Fis8zhbZNnDbXCeTxNj1Y/BT09doCEkIOYpLDY26yLzUWojIFFU9SkSmAydhGXGfeAzs3oSls0az4F5U1ft9yK8rotlQLk26lY9EBxE5WVXfleS5TxX4StGtLpahqhN8yI/o2R8rrL0YKFHVfh5lP5Jm9yZgmqr+05eebCHWV3AEVss0Byt6/Z6qzq7XA8shwgoox3A+9geA7sAarEfVZ1S2vs+Uj8X6sz2DNT3dTOVcl4xR1fvE+ql9E1v5XOUjC84lHfwG2IBVlj+OZdotxNJ/fXcY/r2IXIXFBKZjrYweVNVM29mcCLxL8tynBAr4qhGJTvpshnWnmI4lPGSEiPSksnlnHtALmyCb8aiHFJphruJEO6HzsNq4n4jIYFXNqCtCtg2cqs5w2Y59sd/CfFUt3cXLvlaEFVCOISKzsJPE26p6hIgMBi5S1SuzoKsP0Mb3ydt1P+hJ8ryejK76xLovv4jFYn6BdQ1PNNm8XT2NLI/om6mq/UTkEqx9zq+B6b7S4avReV62ulSISC/MbXlRhnImYLGel4GXVPUzsT5q3l1/IvIucFqiwFVE8jE32anYqv2gml5fC/lPkN7A9cLGQeyRgatudZsgFKJWElZAuUepWgPSmIjEVPU9EbnXpwIRuRDYV1XvFpFeItJfVafv8oW1k307lojwJZVJFYqtVjKhdSKTTkSuUNVE3OdNEfl9hrLTUeAq/c8FRrrMuyyoSeIhKl2XvllGZVubTNiCrcrbUhkjy9ZVbA9sfEgibtISS2mOi8iO6l9Wa/oAJ0cM3KNEDFwGctOtbhP4XOU2eIIByj02ikgrrJHh8yKyBmsX7wURGYlljZ0A3I11Q3gM6zvng4uxnmM+ThBRohliqYFcb002IzyOjUOfBUxwLW6yHUD2ZuFEZASVhiGGJZ7Mqv4VtUNVz3Sp3t8D7hWR3kB7ETkyC27Q+7CR4uOw/80JwD1iA/ze9iA/KwYu03ZKXyeCCy7HcD+uYuykcQl2pfm8qq7zJH+Gqh4pyfOBZmkGw+5S5P8DuNJlMHlDrMnmPOxE1Nfdx23vr56abNagX7CBbk9mUcdXvjpSiMiPIptlwOLUwlpPerpj8aALgS6qWmMvuj2Q3w2LXwkwRVVXeJT9E+C3wDgiBg5z9d6hqsOqf3WtdZyJxW+jCUVeumk0BoIByiFcVfwYVf1WFnV8BAzCAq1HujTRtzUyoC5D+f2xbgWzSR4YV6NfvBZy0/aAi8jP+khuHwZCam65tL+qNs1Qfm9fGZO7oVOw1UNnVV3kWXZ7rOFp9ATuLZMvywbuMaAFMBhr+fM9p+MnvnQ0dIILLodwS//tItJWVbPl7hmFxRk6icid2IygOz3K/ysWy/gEj66xujAwACJSXbKEYPNjMiXbLZdex3VrEJG/q+p52VAiIs8Bv8RWV9OAQmwYnZdmrU7HT4GhWELLTOAY4AM8ZPJFKAFWYgauj4j08WjgjlXVw0RktqreKSIPEOI/SQQDlHuUAJ+IyFskd6vOaOKoiPwHuFpVn3M1QN/CTqrnq+qcTGSnsF49dYyOIiIbqLlTRI0taHaDLlh1/4Y0ejIe3KeqS7K80o3GkTLtelATh6rqZhG5GAvc34QZIp+f/VAsNvmhqg4WayHl7WKpDgxcYnrrdueqXA9ktVC4oREMUO7xb3fzzV+AsSLyVywdd24WdABMFZG7sAaPURdcpsV3hRm+vra8gRWdzkx9wAXDMybLK12t5r5vmri06HOAR9W6k/vWV6KqJSKCiDRV1Xki0tej/KwaOOANV3N3H5WTXZ/yKL/BEwxQjqGqfxVrUtlbPU79dD2p/o2NO54mIv9LxEXmcdVylPt7UlQ9GaZhp7ascZlYzSK7vPjua/LPq+rFPnQ4srLSBQ4Xkc3YSqi5uw+eewpiJ9KvsAr/8S4bbosn2QmWuRP468BbbhXsLUZDlgyc2DiSpap6l9tuhbmk52Hu6YAjJCHkGCIyBJug2ERV9xGRfsDvVPXsXby0NrKbYN0ELsYKCaMGyOeVX9ZwWUUPYW6TdVgq7efqaeJqXZGSpZb4EYqqZtwRuz5wiQgF6ibhZkH+iVhG6H996RCR14AfA9dibrcN2Hv4ToZyZwDfUtX1Yi2RXgJ+haXCH6iqPnsKNmiCAcoxXHzmZKw7ciJN+hNVPTRDuWdg/vnRmEHzPacnoacTMBzooapnic1AOUpV/+JJ/kysUHCs6xRxKnCeql7lQ362EZFzgJ6qOsptT8F6hCnwa1V9tabX5wpi3S4uBfYmuePF9dW9Zjflx4DZ6qlHYS30eTNw0bIGERkFFKnqHW57pnrsl9fQidX3AQSqUJYmLuDjKuFWLOHgN9kyPo6/AOOxdiYAC4AbPMovU9UiICYioqpv4XFGTx1wE24AmqMJ1urnJKw7c0PhP1gbmwVY+5rEzQtqoylmOdeed8Q6jVQk36jqeFUd7Wl1lefiYwCnYL3/EoSwR4Twz8g95rjMojwR2Q+bUeIj++qbGR9Z7eisqi+IyDCnt1T8zkDZ5Ip1JwLPuU4R2eiEkC2aqGp0LPpEtSFx6937aii08BCv2hXdgLlulRiNk2XsjlbVchGZlaW6qRexuNhaLBPufajovRjGMUQIBij3+BW2WtmBDYkbg7m0GgrbXIJAYgbKQPwGp8/FAvjXAj/E3CZ1Ms7cE+2jG6r6y8hmpzo+lkx4QUR+jGUNRrMdMx5ZESHbccmsGDjXY/EdJ3+sVsY5YtjvO+AIMaAcQ0SOUNVsjJiuE0RkADbk62Cs91gPzPXn5T2JyD2qesuu9uUqIvI8Ft97MmX/z4CTNMNu1XWF2KiKe7GLi4qms75aCdUFLu5TBVUdX9fH8nUlGKAcQ2yWTjesRfxLWazXyRou2+5ALPX3U5+ZUeJ62aXs89bLLtuIDRp8HVs1JJp39geaAueq6ur6OrbdQUS+AAap6pos6jgGG+h2IBYrywO2eUwlD9QzIQkhx1DVwVhAugh4QkQ+EZHf1u9R7R6qulNVZ7lizuNE5M1MZYrIz0TkY6CviMyI3BYAn2Z80HWEqq5R1WOBu7Bu24uxrMRBDcX4OD7Fhhlmk5HY0LsFQHPgp26fF0TkGBGZKiJbRWSniMQjdVOBOiCsgHIYETkUy5q6QFWb1Pfx1IRzZzyKTXJ9Hfg91heuOXC3qr6Sofz2QEcn9zeRh7Zk8yo8kB4R+TtwEJbhFY0BeUnDdjqmqeoAsV5qh7l9k50B9yIf6+L9KjAAiynu11DcuY2BkISQY4jIgcAFWOfcdVjBqM805mzxMJax9wHwbWAKcKevDguqugErFDxfRA4BjncPvY+NLg/ULf9xt2yy3blzZ4nIfVjTUK+Zgqq6UETyXKeNZ0Uk44zTQO0JK6AcQ2xcwhvYjJKpqlpSv0dUOyQyX8htL8Kmrnr9gonIL7CR3K+7XecAo9RNSw3UHyJytKp+5FHeXsBqLP5zHTaO/VFVXehJ/gSsKe/TmHFbCVzWUOKJjYFggHIEV7h2D3A51mNLsHYzzwK3qmppPR7eLnEG59rIroej26o6usqL9kzPbKzN/Va33QqYnHDRBLKL61BwHpbdOEZVP3NdNm4B2mfascPpSO0W8RHQGcu2u0lV/y9THU5uVg1cYNcEF1zu8EegNbCPqm6BinYn97vb0Ho8ttowCTi/mm0lufo/EwSIGuNSPI6yDuySp7AxD1OBR10SyEnAzb4MAxb3vDCy3RTLFGyFXZBlpCeNgRtPpYH7AAgGqI4IBih3OAubiFmxJFWbt/JzrItuThsgVf2B2Jybc1X1777li0i+qpYB/wt86ILgAN/Fkh0CdcPRwGFqIyWaA2uBPqq60qOObHeLyKqBC9SekIadO2i6eIkLjjYIP6k71mt3+cQ9Y4rTcR9wJbAda3NylarenyWdgarscJ8zqloMzPdsfCD73SLSGjjXkqchtUNq8IQVUO7wqYj8UFWfi+4UkUuxFVBDYYyIXItl70Xbm2RaX1HhZlPVqZgLKFD3HODGDYB9Jn3ddmLekI/GsB+JyBXVdIuY4kF+Y2mH1OAJSQg5goj0wObFF2PTExWb1tgc+K6qLq/Hw6s1IrI0ze6MW7SIyDJqGPfsK907UDMism9Nj6vqFx50ZLVbRGNph9QYCAYoxxCRk7E+agLMVdV36vmQcgIRWYkVuqZNONAGMlCvsVAXPfkivwWw38K7NT1/N+Q2inZIjYFggALeEZEDsCr5ipHZqvpChjKr9IAL1B8NvScfZM/ABWpPiAEFvOL61p2GDSsbA5yOze7JyAARUq1zAuemugrYPxILAishmFY/R7VnOIMTjE49ElZAAa+IyCdAP2CGqh4uIt2AxzOdsSIiHVwqbqAeCT35Aj4JadgB3xS7NN0yEWkNrMIKFzMiGJ/cQFU3qOpCVT0fS5A51d1C9lhgtwkGKOCbj0WkHfAM5pKZQmWgN9BIcD35XgF6u9srInJ1/R5VoKERXHCBrCEifYA2qhoMUCMj9OQL+CCsgALeEZELReRW19SxSET61/cxBbwTevIFMiZkwQW8IiIjgQLgBOBurBvCY1hRbaCBE3ryBXwSXHABryTqQ6LzgRpafUigeqL1PyIyEPgmtvKZ4FokBQK1JqyAAr4pdTNjFEBEOgLl9XtIAY+EnnwBbwQDFPDNKODvQCcRuRP4PhDa5DQeOonI9dU9GHryBXaHYIACXhCR/wBXq+pzIjIdG3UswPmqOqd+jy7gkTxsbk5IOAhkTIgBBbwgIt8HhmOB6PtyfYR4YM8IPfkCPgkGKOANN63yNuAMLEuqIvYTXDONg2hySSCQKcEFF/BJKZZ23RRrThmSDxofp9T3AQQaD8EABbwgImdgA+NGA0eq6vZ6PqRAFgg9+QI+CS64gBdE5H3gKlWdW9/HEggEGgbBAAUCgUCgXgi94AKBQCBQLwQDFAgEAoF6IRigQCAQCNQLwQAFAoFAoF4IBigQCAQC9cL/B9T56w0j4W4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44824"/>
            <a:ext cx="42291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82335"/>
              </p:ext>
            </p:extLst>
          </p:nvPr>
        </p:nvGraphicFramePr>
        <p:xfrm>
          <a:off x="755576" y="4869160"/>
          <a:ext cx="3480048" cy="182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24"/>
                <a:gridCol w="1740024"/>
              </a:tblGrid>
              <a:tr h="36000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Coef</a:t>
                      </a:r>
                      <a:endParaRPr lang="fr-FR" sz="12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BsmtQual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-8015.151</a:t>
                      </a:r>
                      <a:endParaRPr lang="fr-FR" sz="12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Condition2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-6802.078</a:t>
                      </a: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KitchenQual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-6624.641</a:t>
                      </a:r>
                      <a:endParaRPr lang="fr-FR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ExterQual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-6531.776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37401"/>
              </p:ext>
            </p:extLst>
          </p:nvPr>
        </p:nvGraphicFramePr>
        <p:xfrm>
          <a:off x="4841875" y="4797152"/>
          <a:ext cx="3664024" cy="182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24"/>
                <a:gridCol w="1924000"/>
              </a:tblGrid>
              <a:tr h="36000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Coef</a:t>
                      </a:r>
                      <a:endParaRPr lang="fr-FR" sz="12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GarageArea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5869.027</a:t>
                      </a:r>
                      <a:endParaRPr lang="fr-FR" sz="12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BsmtFinSF1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7466.035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OverallQual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15210.104</a:t>
                      </a:r>
                      <a:endParaRPr lang="fr-FR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GrLivArea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26260.608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3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276</Words>
  <Application>Microsoft Office PowerPoint</Application>
  <PresentationFormat>Affichage à l'écran (4:3)</PresentationFormat>
  <Paragraphs>114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Etude du jeu de données « House Prices »</vt:lpstr>
      <vt:lpstr>Présentation du jeu de données</vt:lpstr>
      <vt:lpstr>Distribution de la target</vt:lpstr>
      <vt:lpstr>Principaux indicateurs corrélés</vt:lpstr>
      <vt:lpstr>Encodage des valeurs catégorielles</vt:lpstr>
      <vt:lpstr>Régression linéaire sur Statmodel</vt:lpstr>
      <vt:lpstr>Identification des variables significatives</vt:lpstr>
      <vt:lpstr>Identification des variables significatives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Aziz</dc:creator>
  <cp:lastModifiedBy>Aziz</cp:lastModifiedBy>
  <cp:revision>8</cp:revision>
  <dcterms:created xsi:type="dcterms:W3CDTF">2019-04-13T12:00:28Z</dcterms:created>
  <dcterms:modified xsi:type="dcterms:W3CDTF">2019-04-13T17:04:37Z</dcterms:modified>
</cp:coreProperties>
</file>