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89" r:id="rId3"/>
    <p:sldId id="288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And Introduction to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The implementation and interpretation </a:t>
            </a:r>
            <a:r>
              <a:rPr lang="en-US" dirty="0" smtClean="0"/>
              <a:t>of key models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Regularization of linear models</a:t>
            </a:r>
          </a:p>
          <a:p>
            <a:r>
              <a:rPr lang="en-US" dirty="0" smtClean="0"/>
              <a:t>Models (</a:t>
            </a:r>
            <a:r>
              <a:rPr lang="en-US" dirty="0" err="1" smtClean="0"/>
              <a:t>kNN</a:t>
            </a:r>
            <a:r>
              <a:rPr lang="en-US" dirty="0" smtClean="0"/>
              <a:t>, Naïve Bayes, Decision trees, Random Forests)</a:t>
            </a:r>
          </a:p>
          <a:p>
            <a:r>
              <a:rPr lang="en-US" dirty="0" smtClean="0"/>
              <a:t>Data clean up, dealing with missing data</a:t>
            </a:r>
          </a:p>
          <a:p>
            <a:r>
              <a:rPr lang="en-US" dirty="0" smtClean="0"/>
              <a:t>Model assessment (metrics, ROC/PR curves)</a:t>
            </a:r>
          </a:p>
          <a:p>
            <a:r>
              <a:rPr lang="en-US" dirty="0" smtClean="0"/>
              <a:t>Model interpretation (feature importance, partial dependence)</a:t>
            </a:r>
          </a:p>
          <a:p>
            <a:r>
              <a:rPr lang="en-US" dirty="0" smtClean="0"/>
              <a:t>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</a:t>
            </a:r>
            <a:r>
              <a:rPr lang="en-US" dirty="0" smtClean="0"/>
              <a:t>know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171</TotalTime>
  <Words>92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Mangal</vt:lpstr>
      <vt:lpstr>Monaco</vt:lpstr>
      <vt:lpstr>Arial</vt:lpstr>
      <vt:lpstr>Office Theme</vt:lpstr>
      <vt:lpstr>And Introduction to Machine Learning</vt:lpstr>
      <vt:lpstr>Course topics</vt:lpstr>
      <vt:lpstr>Most…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Introduction to Machine Learning</dc:title>
  <dc:creator>Microsoft Office User</dc:creator>
  <cp:lastModifiedBy>Microsoft Office User</cp:lastModifiedBy>
  <cp:revision>3</cp:revision>
  <cp:lastPrinted>2019-02-12T19:51:14Z</cp:lastPrinted>
  <dcterms:created xsi:type="dcterms:W3CDTF">2019-07-16T18:08:47Z</dcterms:created>
  <dcterms:modified xsi:type="dcterms:W3CDTF">2019-07-16T21:00:27Z</dcterms:modified>
</cp:coreProperties>
</file>