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6" r:id="rId2"/>
    <p:sldId id="263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/>
    <p:restoredTop sz="94665"/>
  </p:normalViewPr>
  <p:slideViewPr>
    <p:cSldViewPr snapToGrid="0">
      <p:cViewPr varScale="1">
        <p:scale>
          <a:sx n="107" d="100"/>
          <a:sy n="107" d="100"/>
        </p:scale>
        <p:origin x="8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7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53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107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82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964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56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292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723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44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01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15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181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936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2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92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425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88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4E2E9-A21A-1143-A8B6-B1D5314A05EA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3EFC0-F388-884F-85CB-EB18E3E0B8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071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4EA75-5DC3-94A4-2618-DF9983BF7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46249"/>
            <a:ext cx="9448800" cy="2105661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генератора сложных паролей с помощью языка программирования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ru-RU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1F9B96-09B6-8438-D8F1-8D38EB529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21481"/>
            <a:ext cx="3699164" cy="6858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Презентацию подготовила:</a:t>
            </a:r>
          </a:p>
          <a:p>
            <a:r>
              <a:rPr lang="ru-RU" dirty="0"/>
              <a:t> Елеусизова Азиза, 2-ЭД-4</a:t>
            </a:r>
          </a:p>
        </p:txBody>
      </p:sp>
    </p:spTree>
    <p:extLst>
      <p:ext uri="{BB962C8B-B14F-4D97-AF65-F5344CB8AC3E}">
        <p14:creationId xmlns:p14="http://schemas.microsoft.com/office/powerpoint/2010/main" val="34845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2D671-1A26-FBC7-FD21-1873602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762" y="1391455"/>
            <a:ext cx="3009900" cy="865378"/>
          </a:xfrm>
        </p:spPr>
        <p:txBody>
          <a:bodyPr>
            <a:normAutofit/>
          </a:bodyPr>
          <a:lstStyle/>
          <a:p>
            <a:r>
              <a:rPr lang="ru-RU" sz="2800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BECBE8-2A87-C11C-A8FF-B32A298F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79040"/>
            <a:ext cx="5350198" cy="33347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b="0" i="0" u="none" strike="noStrike" dirty="0"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Генератор паролей - это </a:t>
            </a:r>
            <a:r>
              <a:rPr lang="ru-RU" sz="2800" b="0" i="0" u="none" strike="noStrike" dirty="0">
                <a:solidFill>
                  <a:srgbClr val="E2EE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онлайн-инструмент, позволяющий генерировать сложные и надежные пароли онлайн</a:t>
            </a:r>
            <a:r>
              <a:rPr lang="ru-RU" sz="2800" b="0" i="0" u="none" strike="noStrike" dirty="0"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Данные пароли досточно хорошо защищены от подбора злоумышленниками. Они генерируются случайным образом и нигде не хранятся.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242132-5FB5-2A85-39B4-976FF3C4A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02" y="1824144"/>
            <a:ext cx="4616138" cy="39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FFCFF-47BD-0254-F2D5-482FD178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0" y="1249679"/>
            <a:ext cx="2524760" cy="1293028"/>
          </a:xfrm>
        </p:spPr>
        <p:txBody>
          <a:bodyPr/>
          <a:lstStyle/>
          <a:p>
            <a:r>
              <a:rPr lang="ru-RU" dirty="0"/>
              <a:t>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85052-8E01-1A2A-780F-49214A30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40" y="2328585"/>
            <a:ext cx="4450080" cy="32797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" b="0" i="0" u="none" strike="noStrike" dirty="0">
                <a:solidFill>
                  <a:srgbClr val="FFFFFF"/>
                </a:solidFill>
                <a:effectLst/>
                <a:latin typeface="AmazonEmber"/>
              </a:rPr>
              <a:t>Python — </a:t>
            </a:r>
            <a:r>
              <a:rPr lang="ru-RU" b="0" i="0" u="none" strike="noStrike" dirty="0">
                <a:solidFill>
                  <a:srgbClr val="FFFFFF"/>
                </a:solidFill>
                <a:effectLst/>
                <a:latin typeface="AmazonEmber"/>
              </a:rPr>
              <a:t>это язык программирования, который широко используется в интернет-приложениях, разработке программного обеспечения, науке о данных и машинном обучении (</a:t>
            </a:r>
            <a:r>
              <a:rPr lang="en" b="0" i="0" u="none" strike="noStrike" dirty="0">
                <a:solidFill>
                  <a:srgbClr val="FFFFFF"/>
                </a:solidFill>
                <a:effectLst/>
                <a:latin typeface="AmazonEmber"/>
              </a:rPr>
              <a:t>ML). </a:t>
            </a:r>
            <a:r>
              <a:rPr lang="ru-RU" b="0" i="0" u="none" strike="noStrike" dirty="0">
                <a:solidFill>
                  <a:srgbClr val="FFFFFF"/>
                </a:solidFill>
                <a:effectLst/>
                <a:latin typeface="AmazonEmber"/>
              </a:rPr>
              <a:t>Разработчики используют </a:t>
            </a:r>
            <a:r>
              <a:rPr lang="en" b="0" i="0" u="none" strike="noStrike" dirty="0">
                <a:solidFill>
                  <a:srgbClr val="FFFFFF"/>
                </a:solidFill>
                <a:effectLst/>
                <a:latin typeface="AmazonEmber"/>
              </a:rPr>
              <a:t>Python, </a:t>
            </a:r>
            <a:r>
              <a:rPr lang="ru-RU" b="0" i="0" u="none" strike="noStrike" dirty="0">
                <a:solidFill>
                  <a:srgbClr val="FFFFFF"/>
                </a:solidFill>
                <a:effectLst/>
                <a:latin typeface="AmazonEmber"/>
              </a:rPr>
              <a:t>потому что он эффективен, прост в изучении и работает на разных платформах. 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839478-7D7B-A594-006C-CACA6DCA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65" y="1717039"/>
            <a:ext cx="5958779" cy="41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3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E6EF0-C0F8-29DF-1E89-86E4D49D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24277"/>
            <a:ext cx="2341880" cy="1047246"/>
          </a:xfrm>
        </p:spPr>
        <p:txBody>
          <a:bodyPr>
            <a:normAutofit fontScale="90000"/>
          </a:bodyPr>
          <a:lstStyle/>
          <a:p>
            <a:r>
              <a:rPr lang="en" dirty="0"/>
              <a:t>Tkinter</a:t>
            </a:r>
            <a:br>
              <a:rPr lang="en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14787-7479-3283-B38B-D23B46D0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855" y="3113030"/>
            <a:ext cx="4775200" cy="2966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0" i="0" u="none" strike="noStrike" dirty="0">
                <a:effectLst/>
                <a:latin typeface="arial" panose="020B0604020202020204" pitchFamily="34" charset="0"/>
              </a:rPr>
              <a:t>Tkinter — </a:t>
            </a:r>
            <a:r>
              <a:rPr lang="ru-RU" sz="2400" b="0" i="0" u="none" strike="noStrike" dirty="0">
                <a:effectLst/>
                <a:latin typeface="arial" panose="020B0604020202020204" pitchFamily="34" charset="0"/>
              </a:rPr>
              <a:t>кросс-платформенная событийно-ориентированная графическая библиотека на основе средств </a:t>
            </a:r>
            <a:r>
              <a:rPr lang="en" sz="2400" b="0" i="0" u="none" strike="noStrike" dirty="0">
                <a:effectLst/>
                <a:latin typeface="arial" panose="020B0604020202020204" pitchFamily="34" charset="0"/>
              </a:rPr>
              <a:t>Tk, </a:t>
            </a:r>
            <a:r>
              <a:rPr lang="ru-RU" sz="2400" b="0" i="0" u="none" strike="noStrike" dirty="0">
                <a:effectLst/>
                <a:latin typeface="arial" panose="020B0604020202020204" pitchFamily="34" charset="0"/>
              </a:rPr>
              <a:t>написанная Стином Лумхольтом и Гвидо ван Россумом. Входит в стандартную библиотеку </a:t>
            </a:r>
            <a:r>
              <a:rPr lang="en" sz="2400" b="0" i="0" u="none" strike="noStrike" dirty="0">
                <a:effectLst/>
                <a:latin typeface="arial" panose="020B0604020202020204" pitchFamily="34" charset="0"/>
              </a:rPr>
              <a:t>Python. 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17EEF0-49E8-92F5-E3C9-4EB0A26E2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1930400"/>
            <a:ext cx="2048006" cy="20480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911626-45B7-C8A9-3C7A-D1A7BC28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3978405"/>
            <a:ext cx="2048006" cy="20480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AA6DEA-3F2C-0034-CE07-EEC4C8EED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35" y="3129349"/>
            <a:ext cx="1698112" cy="169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1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96D5D-AEB3-92CB-DB80-A0124C50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300" y="639315"/>
            <a:ext cx="3225800" cy="1418086"/>
          </a:xfrm>
        </p:spPr>
        <p:txBody>
          <a:bodyPr>
            <a:normAutofit/>
          </a:bodyPr>
          <a:lstStyle/>
          <a:p>
            <a:r>
              <a:rPr lang="ru-RU" sz="3200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CF87FC-BE5B-D71D-C09B-D7CAD23C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8432800" cy="4024125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Определить длину пароля, который нужно сгенерировать.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Создать список символов, которые могут быть использованы в пароле.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Случайным образом выбирать символы из списка и добавлять их к паролю до тех пор, пока не достигнута нужная длина пароля.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Перемешать символы в пароле, чтобы сделать его более надежным.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Вывести сгенерированный пароль.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A2732F-55FA-9F8B-2CE4-3749E982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686735"/>
            <a:ext cx="2336800" cy="190336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C5FB7-ABED-B669-66ED-8DC50D05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0" y="2782486"/>
            <a:ext cx="6832600" cy="1293028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56602321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{535EFE66-655F-F442-A2AE-C2299CE6CD15}tf10001079</Template>
  <TotalTime>80</TotalTime>
  <Words>192</Words>
  <Application>Microsoft Macintosh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AmazonEmber</vt:lpstr>
      <vt:lpstr>arial</vt:lpstr>
      <vt:lpstr>arial</vt:lpstr>
      <vt:lpstr>Calibri</vt:lpstr>
      <vt:lpstr>Century Gothic</vt:lpstr>
      <vt:lpstr>Times New Roman</vt:lpstr>
      <vt:lpstr>След самолета</vt:lpstr>
      <vt:lpstr>Создание генератора сложных паролей с помощью языка программирования Python</vt:lpstr>
      <vt:lpstr>определение</vt:lpstr>
      <vt:lpstr> Python</vt:lpstr>
      <vt:lpstr>Tkinter </vt:lpstr>
      <vt:lpstr>Алгоритм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Елеусизова Азиза</dc:creator>
  <cp:lastModifiedBy>Елеусизова Азиза</cp:lastModifiedBy>
  <cp:revision>7</cp:revision>
  <dcterms:created xsi:type="dcterms:W3CDTF">2023-04-27T19:31:18Z</dcterms:created>
  <dcterms:modified xsi:type="dcterms:W3CDTF">2023-04-28T15:42:58Z</dcterms:modified>
</cp:coreProperties>
</file>