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4FEE-E280-465A-B6C3-09EC9F7E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0CF6-84C4-4B74-B92C-F365E23A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BCE-B7E8-43F0-9344-408EBB9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FBB3-5D64-405A-BDA9-95805AF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058B-67C1-4701-B318-FB33999C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1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536F-3354-4915-8DB1-719FBC1E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4EF09-16A1-493E-B6C2-4E5D2CAD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681-3527-41BE-BED2-CBF808C4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C18C-CEB4-49CF-B3AB-B07AAF6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89FA-72FA-48E1-AA3D-83111EE9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6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2566-E9ED-49D8-8493-42FE0228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A94D2-37AF-446A-9F47-9BBCF6EF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5B7B-AC3C-4AA6-B763-98279A27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DCEE-0A1E-44F7-89F9-F613243B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690FE-4A72-43BA-9612-DB4470E8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25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0C88-74BB-4271-BDA9-A66523EB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7496-9D37-4B97-9362-B791C05C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79C9-C5D6-4117-B1B3-C6C23660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1EF3-B781-499C-AC82-29A5CE8E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5142-A2F2-4557-A2A3-05269E8A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3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291-4BE8-44DF-93E6-E6EBF35B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2786-5A35-4782-BFE0-13BA9413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3E78-500D-43EA-B900-23011A09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96E5-EA62-441D-A3FD-9791F77F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9272-001A-49B5-B05B-3E65954D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5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0755-2E89-4BE7-8B86-FCD4DB19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8121-4523-40F5-9948-E08BBA1CC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BB07C-17D3-4BB3-A9B3-8A83507C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A2BC-C0E8-46EE-B09F-7F9EA1C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61F8-51D1-4BDE-A6AC-7C7AE73E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077B-7FB6-4B1A-BA4D-F874248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603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7B73-ADAB-4703-B64B-92D0F4FD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EF6F-4A83-4EBD-B49D-F444A41D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A8AD5-4879-4415-9808-E8BAFC6F9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05F43-B8A5-479D-938E-9615968C0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365FA-466E-4918-9A22-EF9878DD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94157-A72F-47F7-8FFD-F0B62411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44E4A-148D-43E5-89BB-08A5CEA5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ED1F7-6CB0-433C-9505-CC8DA4AE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00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3C01-AF18-4E3E-8701-14B5A54B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30A5-D617-4704-8965-67F6EBCF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5644-C1C9-4C9D-BDBC-CCE2B551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CF205-03DA-4628-9E21-9EAC8A4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49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FBE12-BCFB-4353-8072-184700D0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1CF35-56B1-4B5A-911A-A803168F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C52A5-D50D-4553-8FBE-A4671BAB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87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5311-A25A-4530-A3D2-C63A4AC8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87A1-5596-4B44-ABAC-2DF8A228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B8BF4-EB17-418B-8CA9-CC1DA9CB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FDAE-3D23-42F8-9209-20FDFEFD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E4A9-D5D9-431A-8EA4-A05864A5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F9D5D-B29B-4CB0-9A67-10C4292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514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AF2-FA17-4140-9EEF-BBE6DA59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9FF30-F771-4ED5-8F6C-5366405F0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AAB1-78DD-4325-A619-7B9CFA16E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B7E6-EE68-4244-AC56-036A41D2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80AE1-FC71-4F1C-8AE3-8012DCA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CC31-C404-46DC-9370-E763BABB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60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5320D-D9AD-4E9E-9CB7-6209AFC1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4D6F-ADD6-4BCD-A3DC-E96CB8E4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0B42-2B2B-4165-BB87-9DCA1B89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E5A-C6A1-4831-8DC9-7B40CD9529C9}" type="datetimeFigureOut">
              <a:rPr lang="LID4096" smtClean="0"/>
              <a:t>01/12/2022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0ECE-38DB-413E-B339-84EC74C35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A282-2A81-4D21-8BC6-247019E1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8C6-B32D-4138-BF2D-8E097FD24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92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D48F-6675-46B5-AD20-BE078707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68400-DA55-4C2E-8AD8-444F051B1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92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two disks inside a virtual machine. One stores the operating system and one stores data.">
            <a:extLst>
              <a:ext uri="{FF2B5EF4-FFF2-40B4-BE49-F238E27FC236}">
                <a16:creationId xmlns:a16="http://schemas.microsoft.com/office/drawing/2014/main" id="{31D265C1-CE1B-462F-A6D1-F19F03A0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81" y="714749"/>
            <a:ext cx="6721311" cy="57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2050" name="Picture 2" descr="Diagram of hierarchy of a storage account.">
            <a:extLst>
              <a:ext uri="{FF2B5EF4-FFF2-40B4-BE49-F238E27FC236}">
                <a16:creationId xmlns:a16="http://schemas.microsoft.com/office/drawing/2014/main" id="{B2B5232B-9041-4164-A9F9-08BFA1B0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" y="341495"/>
            <a:ext cx="11717291" cy="63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074" name="Picture 2" descr="Diagram that shows the file sharing capabilities of Azure Files between a Western US Azure file share and a European Azure file share, each with their own SMB users.">
            <a:extLst>
              <a:ext uri="{FF2B5EF4-FFF2-40B4-BE49-F238E27FC236}">
                <a16:creationId xmlns:a16="http://schemas.microsoft.com/office/drawing/2014/main" id="{D22DF4A7-9CAD-4522-A6AD-A1D539B0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7525"/>
            <a:ext cx="8606888" cy="61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74852B-240B-48C0-B229-90B1A870F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91861"/>
              </p:ext>
            </p:extLst>
          </p:nvPr>
        </p:nvGraphicFramePr>
        <p:xfrm>
          <a:off x="1111625" y="-130618"/>
          <a:ext cx="9278470" cy="637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15000" imgH="3924360" progId="Paint.Picture.1">
                  <p:embed/>
                </p:oleObj>
              </mc:Choice>
              <mc:Fallback>
                <p:oleObj name="Bitmap Image" r:id="rId2" imgW="5715000" imgH="3924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625" y="-130618"/>
                        <a:ext cx="9278470" cy="637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97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EA60E3-3D54-4709-8954-E4D5ACD9F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94496"/>
              </p:ext>
            </p:extLst>
          </p:nvPr>
        </p:nvGraphicFramePr>
        <p:xfrm>
          <a:off x="1299883" y="231339"/>
          <a:ext cx="9152964" cy="639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70480" imgH="5684400" progId="Paint.Picture.1">
                  <p:embed/>
                </p:oleObj>
              </mc:Choice>
              <mc:Fallback>
                <p:oleObj name="Bitmap Image" r:id="rId2" imgW="7170480" imgH="5684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9883" y="231339"/>
                        <a:ext cx="9152964" cy="6395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615-C874-44A6-96DB-42ADECF3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A53-8143-4E9A-AEAB-D391A010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84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Paintbrush Picture</vt:lpstr>
      <vt:lpstr>Azure storage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Aziza Adam</dc:creator>
  <cp:lastModifiedBy>Aziza Adam</cp:lastModifiedBy>
  <cp:revision>3</cp:revision>
  <dcterms:created xsi:type="dcterms:W3CDTF">2022-01-12T08:49:49Z</dcterms:created>
  <dcterms:modified xsi:type="dcterms:W3CDTF">2022-01-12T09:17:18Z</dcterms:modified>
</cp:coreProperties>
</file>