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295" r:id="rId3"/>
    <p:sldId id="294" r:id="rId4"/>
    <p:sldId id="288" r:id="rId5"/>
    <p:sldId id="293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0274B3"/>
    <a:srgbClr val="FDFBF6"/>
    <a:srgbClr val="FFEFEF"/>
    <a:srgbClr val="F5CDCE"/>
    <a:srgbClr val="AAC4E9"/>
    <a:srgbClr val="88ACE0"/>
    <a:srgbClr val="202C8F"/>
    <a:srgbClr val="D4D593"/>
    <a:srgbClr val="E6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91F39-40BC-4A0A-A724-28947CB449BB}" v="14" dt="2022-11-07T08:19:49.48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za CS" userId="afd2189f4a3702de" providerId="LiveId" clId="{44D91F39-40BC-4A0A-A724-28947CB449BB}"/>
    <pc:docChg chg="undo redo custSel addSld delSld modSld sldOrd">
      <pc:chgData name="Aziza CS" userId="afd2189f4a3702de" providerId="LiveId" clId="{44D91F39-40BC-4A0A-A724-28947CB449BB}" dt="2022-11-07T08:07:36.735" v="928" actId="20577"/>
      <pc:docMkLst>
        <pc:docMk/>
      </pc:docMkLst>
      <pc:sldChg chg="addSp delSp modSp mod">
        <pc:chgData name="Aziza CS" userId="afd2189f4a3702de" providerId="LiveId" clId="{44D91F39-40BC-4A0A-A724-28947CB449BB}" dt="2022-11-07T07:59:44.076" v="833" actId="20577"/>
        <pc:sldMkLst>
          <pc:docMk/>
          <pc:sldMk cId="2131568492" sldId="278"/>
        </pc:sldMkLst>
        <pc:spChg chg="mod">
          <ac:chgData name="Aziza CS" userId="afd2189f4a3702de" providerId="LiveId" clId="{44D91F39-40BC-4A0A-A724-28947CB449BB}" dt="2022-11-07T07:59:44.076" v="833" actId="20577"/>
          <ac:spMkLst>
            <pc:docMk/>
            <pc:sldMk cId="2131568492" sldId="278"/>
            <ac:spMk id="2" creationId="{516860D9-9D47-C0BB-B2B4-4B6F2B36CFCC}"/>
          </ac:spMkLst>
        </pc:spChg>
        <pc:spChg chg="del">
          <ac:chgData name="Aziza CS" userId="afd2189f4a3702de" providerId="LiveId" clId="{44D91F39-40BC-4A0A-A724-28947CB449BB}" dt="2022-11-07T07:46:13.987" v="750" actId="478"/>
          <ac:spMkLst>
            <pc:docMk/>
            <pc:sldMk cId="2131568492" sldId="278"/>
            <ac:spMk id="3" creationId="{86C1060B-300F-3CE3-E5AA-D8E29791C960}"/>
          </ac:spMkLst>
        </pc:spChg>
        <pc:spChg chg="add mod">
          <ac:chgData name="Aziza CS" userId="afd2189f4a3702de" providerId="LiveId" clId="{44D91F39-40BC-4A0A-A724-28947CB449BB}" dt="2022-11-07T07:49:59.006" v="789" actId="1076"/>
          <ac:spMkLst>
            <pc:docMk/>
            <pc:sldMk cId="2131568492" sldId="278"/>
            <ac:spMk id="4" creationId="{155561E6-5371-7F7C-791E-71EC5A298389}"/>
          </ac:spMkLst>
        </pc:spChg>
        <pc:spChg chg="add del mod">
          <ac:chgData name="Aziza CS" userId="afd2189f4a3702de" providerId="LiveId" clId="{44D91F39-40BC-4A0A-A724-28947CB449BB}" dt="2022-11-07T07:46:17.154" v="751" actId="478"/>
          <ac:spMkLst>
            <pc:docMk/>
            <pc:sldMk cId="2131568492" sldId="278"/>
            <ac:spMk id="7" creationId="{B87DD894-39B6-43E8-01EA-AD5B5936C260}"/>
          </ac:spMkLst>
        </pc:spChg>
        <pc:picChg chg="add mod">
          <ac:chgData name="Aziza CS" userId="afd2189f4a3702de" providerId="LiveId" clId="{44D91F39-40BC-4A0A-A724-28947CB449BB}" dt="2022-11-07T07:49:42.016" v="784" actId="1038"/>
          <ac:picMkLst>
            <pc:docMk/>
            <pc:sldMk cId="2131568492" sldId="278"/>
            <ac:picMk id="5" creationId="{1F5BBDEE-130D-FB33-7F3F-A0212D6A6445}"/>
          </ac:picMkLst>
        </pc:picChg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979622006" sldId="280"/>
        </pc:sldMkLst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2952923800" sldId="281"/>
        </pc:sldMkLst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685681062" sldId="282"/>
        </pc:sldMkLst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2903841477" sldId="283"/>
        </pc:sldMkLst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2886474736" sldId="284"/>
        </pc:sldMkLst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2011930182" sldId="285"/>
        </pc:sldMkLst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2452269796" sldId="287"/>
        </pc:sldMkLst>
      </pc:sldChg>
      <pc:sldChg chg="addSp modSp mod">
        <pc:chgData name="Aziza CS" userId="afd2189f4a3702de" providerId="LiveId" clId="{44D91F39-40BC-4A0A-A724-28947CB449BB}" dt="2022-11-07T08:07:36.735" v="928" actId="20577"/>
        <pc:sldMkLst>
          <pc:docMk/>
          <pc:sldMk cId="1600494506" sldId="288"/>
        </pc:sldMkLst>
        <pc:spChg chg="mod">
          <ac:chgData name="Aziza CS" userId="afd2189f4a3702de" providerId="LiveId" clId="{44D91F39-40BC-4A0A-A724-28947CB449BB}" dt="2022-11-07T08:07:36.735" v="928" actId="20577"/>
          <ac:spMkLst>
            <pc:docMk/>
            <pc:sldMk cId="1600494506" sldId="288"/>
            <ac:spMk id="24" creationId="{A3BF8E55-B2B9-104D-F277-08902534735D}"/>
          </ac:spMkLst>
        </pc:spChg>
        <pc:spChg chg="mod">
          <ac:chgData name="Aziza CS" userId="afd2189f4a3702de" providerId="LiveId" clId="{44D91F39-40BC-4A0A-A724-28947CB449BB}" dt="2022-11-07T08:06:21.615" v="869" actId="20577"/>
          <ac:spMkLst>
            <pc:docMk/>
            <pc:sldMk cId="1600494506" sldId="288"/>
            <ac:spMk id="25" creationId="{BCE9DA14-62AB-A857-6387-1F5D330B3F36}"/>
          </ac:spMkLst>
        </pc:spChg>
        <pc:spChg chg="mod">
          <ac:chgData name="Aziza CS" userId="afd2189f4a3702de" providerId="LiveId" clId="{44D91F39-40BC-4A0A-A724-28947CB449BB}" dt="2022-11-07T08:05:00.466" v="863" actId="20577"/>
          <ac:spMkLst>
            <pc:docMk/>
            <pc:sldMk cId="1600494506" sldId="288"/>
            <ac:spMk id="29" creationId="{17B13A11-8B2E-EB06-FFAA-5F2EB0DD2C0C}"/>
          </ac:spMkLst>
        </pc:spChg>
        <pc:spChg chg="add mod">
          <ac:chgData name="Aziza CS" userId="afd2189f4a3702de" providerId="LiveId" clId="{44D91F39-40BC-4A0A-A724-28947CB449BB}" dt="2022-11-07T07:50:19.575" v="793"/>
          <ac:spMkLst>
            <pc:docMk/>
            <pc:sldMk cId="1600494506" sldId="288"/>
            <ac:spMk id="56" creationId="{84148D80-E188-08DD-8CD3-72D6BD78CC6C}"/>
          </ac:spMkLst>
        </pc:spChg>
        <pc:picChg chg="add mod">
          <ac:chgData name="Aziza CS" userId="afd2189f4a3702de" providerId="LiveId" clId="{44D91F39-40BC-4A0A-A724-28947CB449BB}" dt="2022-11-07T07:50:19.575" v="793"/>
          <ac:picMkLst>
            <pc:docMk/>
            <pc:sldMk cId="1600494506" sldId="288"/>
            <ac:picMk id="57" creationId="{FBFA634A-3354-7F7B-0BB5-41F1F5E957C9}"/>
          </ac:picMkLst>
        </pc:picChg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2502887943" sldId="289"/>
        </pc:sldMkLst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3170280394" sldId="290"/>
        </pc:sldMkLst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249904479" sldId="291"/>
        </pc:sldMkLst>
      </pc:sldChg>
      <pc:sldChg chg="del">
        <pc:chgData name="Aziza CS" userId="afd2189f4a3702de" providerId="LiveId" clId="{44D91F39-40BC-4A0A-A724-28947CB449BB}" dt="2022-11-07T06:47:31.554" v="656" actId="47"/>
        <pc:sldMkLst>
          <pc:docMk/>
          <pc:sldMk cId="94818171" sldId="292"/>
        </pc:sldMkLst>
      </pc:sldChg>
      <pc:sldChg chg="addSp delSp modSp mod">
        <pc:chgData name="Aziza CS" userId="afd2189f4a3702de" providerId="LiveId" clId="{44D91F39-40BC-4A0A-A724-28947CB449BB}" dt="2022-11-07T07:56:07.080" v="831" actId="122"/>
        <pc:sldMkLst>
          <pc:docMk/>
          <pc:sldMk cId="1003962426" sldId="293"/>
        </pc:sldMkLst>
        <pc:spChg chg="mod">
          <ac:chgData name="Aziza CS" userId="afd2189f4a3702de" providerId="LiveId" clId="{44D91F39-40BC-4A0A-A724-28947CB449BB}" dt="2022-11-07T07:40:36.613" v="734" actId="207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Aziza CS" userId="afd2189f4a3702de" providerId="LiveId" clId="{44D91F39-40BC-4A0A-A724-28947CB449BB}" dt="2022-11-07T07:51:08.351" v="798" actId="1076"/>
          <ac:spMkLst>
            <pc:docMk/>
            <pc:sldMk cId="1003962426" sldId="293"/>
            <ac:spMk id="3" creationId="{B787DFD8-D262-D485-B1F2-817C5A0928C5}"/>
          </ac:spMkLst>
        </pc:spChg>
        <pc:spChg chg="add del mod">
          <ac:chgData name="Aziza CS" userId="afd2189f4a3702de" providerId="LiveId" clId="{44D91F39-40BC-4A0A-A724-28947CB449BB}" dt="2022-11-07T07:39:21.393" v="729" actId="478"/>
          <ac:spMkLst>
            <pc:docMk/>
            <pc:sldMk cId="1003962426" sldId="293"/>
            <ac:spMk id="5" creationId="{E75F9F79-C1A5-86F9-38CC-E57D9B33335B}"/>
          </ac:spMkLst>
        </pc:spChg>
        <pc:spChg chg="add del mod">
          <ac:chgData name="Aziza CS" userId="afd2189f4a3702de" providerId="LiveId" clId="{44D91F39-40BC-4A0A-A724-28947CB449BB}" dt="2022-11-07T07:46:02.077" v="748" actId="478"/>
          <ac:spMkLst>
            <pc:docMk/>
            <pc:sldMk cId="1003962426" sldId="293"/>
            <ac:spMk id="6" creationId="{EAB89554-3BE2-B504-141C-BEF84CA75183}"/>
          </ac:spMkLst>
        </pc:spChg>
        <pc:spChg chg="add del mod">
          <ac:chgData name="Aziza CS" userId="afd2189f4a3702de" providerId="LiveId" clId="{44D91F39-40BC-4A0A-A724-28947CB449BB}" dt="2022-11-07T07:52:36.258" v="803" actId="478"/>
          <ac:spMkLst>
            <pc:docMk/>
            <pc:sldMk cId="1003962426" sldId="293"/>
            <ac:spMk id="7" creationId="{DFEB3338-17C1-41B7-C6B3-309A8C0B9E4C}"/>
          </ac:spMkLst>
        </pc:spChg>
        <pc:spChg chg="add del mod">
          <ac:chgData name="Aziza CS" userId="afd2189f4a3702de" providerId="LiveId" clId="{44D91F39-40BC-4A0A-A724-28947CB449BB}" dt="2022-11-07T07:55:54.712" v="827" actId="478"/>
          <ac:spMkLst>
            <pc:docMk/>
            <pc:sldMk cId="1003962426" sldId="293"/>
            <ac:spMk id="8" creationId="{C4838151-FF6E-BD27-99BD-69998FD06644}"/>
          </ac:spMkLst>
        </pc:spChg>
        <pc:spChg chg="add mod">
          <ac:chgData name="Aziza CS" userId="afd2189f4a3702de" providerId="LiveId" clId="{44D91F39-40BC-4A0A-A724-28947CB449BB}" dt="2022-11-07T07:56:07.080" v="831" actId="122"/>
          <ac:spMkLst>
            <pc:docMk/>
            <pc:sldMk cId="1003962426" sldId="293"/>
            <ac:spMk id="9" creationId="{38B7173E-B92D-C557-47CA-5557E01EF28A}"/>
          </ac:spMkLst>
        </pc:spChg>
        <pc:picChg chg="add mod">
          <ac:chgData name="Aziza CS" userId="afd2189f4a3702de" providerId="LiveId" clId="{44D91F39-40BC-4A0A-A724-28947CB449BB}" dt="2022-11-07T07:50:58.669" v="797" actId="1076"/>
          <ac:picMkLst>
            <pc:docMk/>
            <pc:sldMk cId="1003962426" sldId="293"/>
            <ac:picMk id="4" creationId="{9B359285-621E-42B1-125E-3B8F304064AE}"/>
          </ac:picMkLst>
        </pc:picChg>
      </pc:sldChg>
      <pc:sldChg chg="addSp delSp modSp mod">
        <pc:chgData name="Aziza CS" userId="afd2189f4a3702de" providerId="LiveId" clId="{44D91F39-40BC-4A0A-A724-28947CB449BB}" dt="2022-11-07T07:50:12.946" v="792"/>
        <pc:sldMkLst>
          <pc:docMk/>
          <pc:sldMk cId="1584390123" sldId="294"/>
        </pc:sldMkLst>
        <pc:spChg chg="del mod">
          <ac:chgData name="Aziza CS" userId="afd2189f4a3702de" providerId="LiveId" clId="{44D91F39-40BC-4A0A-A724-28947CB449BB}" dt="2022-11-07T07:50:11.490" v="791" actId="478"/>
          <ac:spMkLst>
            <pc:docMk/>
            <pc:sldMk cId="1584390123" sldId="294"/>
            <ac:spMk id="10" creationId="{5440BDA4-CAE5-B43C-9951-4E67C57AEEEC}"/>
          </ac:spMkLst>
        </pc:spChg>
        <pc:spChg chg="add mod">
          <ac:chgData name="Aziza CS" userId="afd2189f4a3702de" providerId="LiveId" clId="{44D91F39-40BC-4A0A-A724-28947CB449BB}" dt="2022-11-07T07:50:12.946" v="792"/>
          <ac:spMkLst>
            <pc:docMk/>
            <pc:sldMk cId="1584390123" sldId="294"/>
            <ac:spMk id="29" creationId="{E6447AF1-FFB3-0CB5-4F3A-B09BA3CEBE26}"/>
          </ac:spMkLst>
        </pc:spChg>
        <pc:picChg chg="add mod">
          <ac:chgData name="Aziza CS" userId="afd2189f4a3702de" providerId="LiveId" clId="{44D91F39-40BC-4A0A-A724-28947CB449BB}" dt="2022-11-07T07:50:12.946" v="792"/>
          <ac:picMkLst>
            <pc:docMk/>
            <pc:sldMk cId="1584390123" sldId="294"/>
            <ac:picMk id="30" creationId="{8FEEBE14-F375-0A9D-3CD1-A762A2EA9746}"/>
          </ac:picMkLst>
        </pc:picChg>
      </pc:sldChg>
      <pc:sldChg chg="addSp delSp modSp new mod ord modClrScheme chgLayout">
        <pc:chgData name="Aziza CS" userId="afd2189f4a3702de" providerId="LiveId" clId="{44D91F39-40BC-4A0A-A724-28947CB449BB}" dt="2022-11-07T08:02:47.680" v="835"/>
        <pc:sldMkLst>
          <pc:docMk/>
          <pc:sldMk cId="3783295012" sldId="295"/>
        </pc:sldMkLst>
        <pc:spChg chg="del mod ord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2" creationId="{8AEE7C76-B7BC-DE18-369A-396B5315C7F3}"/>
          </ac:spMkLst>
        </pc:spChg>
        <pc:spChg chg="del mod ord">
          <ac:chgData name="Aziza CS" userId="afd2189f4a3702de" providerId="LiveId" clId="{44D91F39-40BC-4A0A-A724-28947CB449BB}" dt="2022-11-07T06:24:21.186" v="111" actId="478"/>
          <ac:spMkLst>
            <pc:docMk/>
            <pc:sldMk cId="3783295012" sldId="295"/>
            <ac:spMk id="3" creationId="{8A16B0EE-E31D-77BF-3D23-BD556B343010}"/>
          </ac:spMkLst>
        </pc:spChg>
        <pc:spChg chg="del mod ord">
          <ac:chgData name="Aziza CS" userId="afd2189f4a3702de" providerId="LiveId" clId="{44D91F39-40BC-4A0A-A724-28947CB449BB}" dt="2022-11-07T06:24:25.220" v="113" actId="478"/>
          <ac:spMkLst>
            <pc:docMk/>
            <pc:sldMk cId="3783295012" sldId="295"/>
            <ac:spMk id="4" creationId="{9B3313E0-E1F8-A491-3B1D-C63681700417}"/>
          </ac:spMkLst>
        </pc:spChg>
        <pc:spChg chg="del mod ord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5" creationId="{A8EFDF34-07ED-1AE2-DD0E-A50E616F4BCB}"/>
          </ac:spMkLst>
        </pc:spChg>
        <pc:spChg chg="del mod ord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6" creationId="{B00306C8-101F-F1DA-401A-D0ABE4A3AE66}"/>
          </ac:spMkLst>
        </pc:spChg>
        <pc:spChg chg="del mod ord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7" creationId="{E7BA9178-145C-5CDB-4D35-ECBA7434927B}"/>
          </ac:spMkLst>
        </pc:spChg>
        <pc:spChg chg="del mod ord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8" creationId="{4741B73C-90ED-524C-C442-7CBE6D39C16C}"/>
          </ac:spMkLst>
        </pc:spChg>
        <pc:spChg chg="del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9" creationId="{CE18C20F-F038-DC9F-4914-32FC68C5421E}"/>
          </ac:spMkLst>
        </pc:spChg>
        <pc:spChg chg="del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10" creationId="{7871E3AE-6D79-CE1E-9537-18E43E0C518F}"/>
          </ac:spMkLst>
        </pc:spChg>
        <pc:spChg chg="del mod ord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11" creationId="{A5079C84-D267-D807-1832-FC5638B5C7B5}"/>
          </ac:spMkLst>
        </pc:spChg>
        <pc:spChg chg="del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12" creationId="{2DA55748-E012-E220-7074-A833D19F3328}"/>
          </ac:spMkLst>
        </pc:spChg>
        <pc:spChg chg="del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13" creationId="{32CCF4EA-5ACC-0152-6F28-BFECC358A1C6}"/>
          </ac:spMkLst>
        </pc:spChg>
        <pc:spChg chg="del mod ord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14" creationId="{55EAC0E9-2361-D93D-A352-5C7DAA90B137}"/>
          </ac:spMkLst>
        </pc:spChg>
        <pc:spChg chg="del mod ord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15" creationId="{10D75C3F-87D0-54A5-6FFE-A24E28D7692E}"/>
          </ac:spMkLst>
        </pc:spChg>
        <pc:spChg chg="del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16" creationId="{D2B7B49D-BECF-C0ED-907A-7FDC6F5A687E}"/>
          </ac:spMkLst>
        </pc:spChg>
        <pc:spChg chg="del mod ord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17" creationId="{0EFA2FB8-4182-80F5-8CEC-A6356B3E2084}"/>
          </ac:spMkLst>
        </pc:spChg>
        <pc:spChg chg="del mod ord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18" creationId="{8F714D64-EE27-9F60-8CC3-2FAE8DF86367}"/>
          </ac:spMkLst>
        </pc:spChg>
        <pc:spChg chg="del">
          <ac:chgData name="Aziza CS" userId="afd2189f4a3702de" providerId="LiveId" clId="{44D91F39-40BC-4A0A-A724-28947CB449BB}" dt="2022-11-07T06:19:56.615" v="1" actId="700"/>
          <ac:spMkLst>
            <pc:docMk/>
            <pc:sldMk cId="3783295012" sldId="295"/>
            <ac:spMk id="19" creationId="{2035D227-A543-0F2C-0BC4-6703ACEB3DBC}"/>
          </ac:spMkLst>
        </pc:spChg>
        <pc:spChg chg="add del mod ord">
          <ac:chgData name="Aziza CS" userId="afd2189f4a3702de" providerId="LiveId" clId="{44D91F39-40BC-4A0A-A724-28947CB449BB}" dt="2022-11-07T06:24:23.016" v="112" actId="478"/>
          <ac:spMkLst>
            <pc:docMk/>
            <pc:sldMk cId="3783295012" sldId="295"/>
            <ac:spMk id="20" creationId="{CE5FCBB1-D4CE-9C79-808F-B29A8CE77D44}"/>
          </ac:spMkLst>
        </pc:spChg>
        <pc:spChg chg="add del mod ord">
          <ac:chgData name="Aziza CS" userId="afd2189f4a3702de" providerId="LiveId" clId="{44D91F39-40BC-4A0A-A724-28947CB449BB}" dt="2022-11-07T06:46:31.410" v="655" actId="1076"/>
          <ac:spMkLst>
            <pc:docMk/>
            <pc:sldMk cId="3783295012" sldId="295"/>
            <ac:spMk id="21" creationId="{CFFF8A5C-CEE6-6DEA-5C7F-CA919F3BF250}"/>
          </ac:spMkLst>
        </pc:spChg>
        <pc:spChg chg="add del mod ord">
          <ac:chgData name="Aziza CS" userId="afd2189f4a3702de" providerId="LiveId" clId="{44D91F39-40BC-4A0A-A724-28947CB449BB}" dt="2022-11-07T06:20:24.014" v="10" actId="478"/>
          <ac:spMkLst>
            <pc:docMk/>
            <pc:sldMk cId="3783295012" sldId="295"/>
            <ac:spMk id="22" creationId="{245A5F7A-C3EA-79C6-2382-41231FBBBF23}"/>
          </ac:spMkLst>
        </pc:spChg>
        <pc:spChg chg="add del mod ord">
          <ac:chgData name="Aziza CS" userId="afd2189f4a3702de" providerId="LiveId" clId="{44D91F39-40BC-4A0A-A724-28947CB449BB}" dt="2022-11-07T06:20:28.524" v="14" actId="478"/>
          <ac:spMkLst>
            <pc:docMk/>
            <pc:sldMk cId="3783295012" sldId="295"/>
            <ac:spMk id="23" creationId="{2576F13F-39BC-A6EA-CDB1-9F8E8E39FA85}"/>
          </ac:spMkLst>
        </pc:spChg>
        <pc:spChg chg="add del mod ord">
          <ac:chgData name="Aziza CS" userId="afd2189f4a3702de" providerId="LiveId" clId="{44D91F39-40BC-4A0A-A724-28947CB449BB}" dt="2022-11-07T06:46:31.410" v="655" actId="1076"/>
          <ac:spMkLst>
            <pc:docMk/>
            <pc:sldMk cId="3783295012" sldId="295"/>
            <ac:spMk id="24" creationId="{94FDA85D-78B6-7E52-7E99-609536B613EB}"/>
          </ac:spMkLst>
        </pc:spChg>
        <pc:spChg chg="add del mod ord">
          <ac:chgData name="Aziza CS" userId="afd2189f4a3702de" providerId="LiveId" clId="{44D91F39-40BC-4A0A-A724-28947CB449BB}" dt="2022-11-07T06:20:26.570" v="12" actId="478"/>
          <ac:spMkLst>
            <pc:docMk/>
            <pc:sldMk cId="3783295012" sldId="295"/>
            <ac:spMk id="25" creationId="{64E7EB1C-B767-07E2-2EB3-01FC9CEBE145}"/>
          </ac:spMkLst>
        </pc:spChg>
        <pc:spChg chg="add del mod ord">
          <ac:chgData name="Aziza CS" userId="afd2189f4a3702de" providerId="LiveId" clId="{44D91F39-40BC-4A0A-A724-28947CB449BB}" dt="2022-11-07T06:20:29.212" v="15" actId="478"/>
          <ac:spMkLst>
            <pc:docMk/>
            <pc:sldMk cId="3783295012" sldId="295"/>
            <ac:spMk id="26" creationId="{FB20E306-5992-5CF3-B0B6-DAA6A01BC3BD}"/>
          </ac:spMkLst>
        </pc:spChg>
        <pc:spChg chg="add del mod ord">
          <ac:chgData name="Aziza CS" userId="afd2189f4a3702de" providerId="LiveId" clId="{44D91F39-40BC-4A0A-A724-28947CB449BB}" dt="2022-11-07T06:22:23.548" v="96" actId="931"/>
          <ac:spMkLst>
            <pc:docMk/>
            <pc:sldMk cId="3783295012" sldId="295"/>
            <ac:spMk id="27" creationId="{496DA1F8-AC19-E07B-4133-5BE46B16EE20}"/>
          </ac:spMkLst>
        </pc:spChg>
        <pc:spChg chg="add del mod ord">
          <ac:chgData name="Aziza CS" userId="afd2189f4a3702de" providerId="LiveId" clId="{44D91F39-40BC-4A0A-A724-28947CB449BB}" dt="2022-11-07T06:20:27.508" v="13" actId="478"/>
          <ac:spMkLst>
            <pc:docMk/>
            <pc:sldMk cId="3783295012" sldId="295"/>
            <ac:spMk id="28" creationId="{B80E42C0-9D54-AED8-54A7-530013D71062}"/>
          </ac:spMkLst>
        </pc:spChg>
        <pc:spChg chg="add del mod ord">
          <ac:chgData name="Aziza CS" userId="afd2189f4a3702de" providerId="LiveId" clId="{44D91F39-40BC-4A0A-A724-28947CB449BB}" dt="2022-11-07T06:20:24.958" v="11" actId="478"/>
          <ac:spMkLst>
            <pc:docMk/>
            <pc:sldMk cId="3783295012" sldId="295"/>
            <ac:spMk id="29" creationId="{E536AB71-4B46-4AE5-2258-FAAAAA5BE8E8}"/>
          </ac:spMkLst>
        </pc:spChg>
        <pc:spChg chg="add mod">
          <ac:chgData name="Aziza CS" userId="afd2189f4a3702de" providerId="LiveId" clId="{44D91F39-40BC-4A0A-A724-28947CB449BB}" dt="2022-11-07T06:46:19.682" v="654" actId="1076"/>
          <ac:spMkLst>
            <pc:docMk/>
            <pc:sldMk cId="3783295012" sldId="295"/>
            <ac:spMk id="32" creationId="{40B7105D-DB87-DCCB-039E-5B1950F6CBFD}"/>
          </ac:spMkLst>
        </pc:spChg>
        <pc:spChg chg="add mod">
          <ac:chgData name="Aziza CS" userId="afd2189f4a3702de" providerId="LiveId" clId="{44D91F39-40BC-4A0A-A724-28947CB449BB}" dt="2022-11-07T06:24:26.504" v="114"/>
          <ac:spMkLst>
            <pc:docMk/>
            <pc:sldMk cId="3783295012" sldId="295"/>
            <ac:spMk id="33" creationId="{31DB75B8-D229-4AB5-E975-5689874EE902}"/>
          </ac:spMkLst>
        </pc:spChg>
        <pc:spChg chg="add mod">
          <ac:chgData name="Aziza CS" userId="afd2189f4a3702de" providerId="LiveId" clId="{44D91F39-40BC-4A0A-A724-28947CB449BB}" dt="2022-11-07T06:24:26.504" v="114"/>
          <ac:spMkLst>
            <pc:docMk/>
            <pc:sldMk cId="3783295012" sldId="295"/>
            <ac:spMk id="35" creationId="{364D92D1-17C0-8A91-97F6-0DDE42C35EEC}"/>
          </ac:spMkLst>
        </pc:spChg>
        <pc:spChg chg="add mod">
          <ac:chgData name="Aziza CS" userId="afd2189f4a3702de" providerId="LiveId" clId="{44D91F39-40BC-4A0A-A724-28947CB449BB}" dt="2022-11-07T07:50:21.767" v="794"/>
          <ac:spMkLst>
            <pc:docMk/>
            <pc:sldMk cId="3783295012" sldId="295"/>
            <ac:spMk id="36" creationId="{49F4A6BB-6B40-1EAE-D1AB-0E2329038ECC}"/>
          </ac:spMkLst>
        </pc:spChg>
        <pc:picChg chg="add mod">
          <ac:chgData name="Aziza CS" userId="afd2189f4a3702de" providerId="LiveId" clId="{44D91F39-40BC-4A0A-A724-28947CB449BB}" dt="2022-11-07T06:46:31.410" v="655" actId="1076"/>
          <ac:picMkLst>
            <pc:docMk/>
            <pc:sldMk cId="3783295012" sldId="295"/>
            <ac:picMk id="31" creationId="{80432472-6E64-5004-93EF-14A623D993F2}"/>
          </ac:picMkLst>
        </pc:picChg>
        <pc:picChg chg="add mod">
          <ac:chgData name="Aziza CS" userId="afd2189f4a3702de" providerId="LiveId" clId="{44D91F39-40BC-4A0A-A724-28947CB449BB}" dt="2022-11-07T06:24:26.504" v="114"/>
          <ac:picMkLst>
            <pc:docMk/>
            <pc:sldMk cId="3783295012" sldId="295"/>
            <ac:picMk id="34" creationId="{B57F5384-0D1E-5AF9-4E01-65A9EEDF68EE}"/>
          </ac:picMkLst>
        </pc:picChg>
        <pc:picChg chg="add mod">
          <ac:chgData name="Aziza CS" userId="afd2189f4a3702de" providerId="LiveId" clId="{44D91F39-40BC-4A0A-A724-28947CB449BB}" dt="2022-11-07T07:50:21.767" v="794"/>
          <ac:picMkLst>
            <pc:docMk/>
            <pc:sldMk cId="3783295012" sldId="295"/>
            <ac:picMk id="37" creationId="{765C31FC-F82D-E5B6-16FD-06E7F33580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1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r" defTabSz="914400" rtl="1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r" defTabSz="914400" rtl="1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r" defTabSz="914400" rtl="1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r" defTabSz="914400" rtl="1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r" defTabSz="914400" rtl="1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9.png"/><Relationship Id="rId2" Type="http://schemas.openxmlformats.org/officeDocument/2006/relationships/image" Target="../media/image13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sv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051" y="1983877"/>
            <a:ext cx="5385816" cy="15395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ar-SA" dirty="0"/>
              <a:t>تحليل بيانات</a:t>
            </a:r>
            <a:br>
              <a:rPr lang="ar-SA" dirty="0"/>
            </a:br>
            <a:r>
              <a:rPr lang="ar-SA" dirty="0"/>
              <a:t>"</a:t>
            </a:r>
            <a:r>
              <a:rPr lang="ar-SA" sz="5400" dirty="0">
                <a:solidFill>
                  <a:srgbClr val="AAC4E9"/>
                </a:solidFill>
              </a:rPr>
              <a:t>المطاعم</a:t>
            </a:r>
            <a:r>
              <a:rPr lang="ar-SA" sz="5400" dirty="0"/>
              <a:t>"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5561E6-5371-7F7C-791E-71EC5A298389}"/>
              </a:ext>
            </a:extLst>
          </p:cNvPr>
          <p:cNvSpPr txBox="1">
            <a:spLocks/>
          </p:cNvSpPr>
          <p:nvPr/>
        </p:nvSpPr>
        <p:spPr>
          <a:xfrm>
            <a:off x="435576" y="6460167"/>
            <a:ext cx="1176914" cy="3486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274B3"/>
                </a:solidFill>
                <a:latin typeface="Agency FB" panose="020B0503020202020204" pitchFamily="34" charset="0"/>
              </a:rPr>
              <a:t>aziza-bosaeed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BBDEE-130D-FB33-7F3F-A0212D6A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" y="6460168"/>
            <a:ext cx="348671" cy="34867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FFF8A5C-CEE6-6DEA-5C7F-CA919F3B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471" y="1443792"/>
            <a:ext cx="6403058" cy="5084946"/>
          </a:xfrm>
        </p:spPr>
        <p:txBody>
          <a:bodyPr/>
          <a:lstStyle/>
          <a:p>
            <a:r>
              <a:rPr lang="en-US" dirty="0"/>
              <a:t> </a:t>
            </a:r>
            <a:endParaRPr lang="ar-SA" dirty="0"/>
          </a:p>
        </p:txBody>
      </p:sp>
      <p:pic>
        <p:nvPicPr>
          <p:cNvPr id="31" name="Picture Placeholder 30" descr="Target with solid fill">
            <a:extLst>
              <a:ext uri="{FF2B5EF4-FFF2-40B4-BE49-F238E27FC236}">
                <a16:creationId xmlns:a16="http://schemas.microsoft.com/office/drawing/2014/main" id="{80432472-6E64-5004-93EF-14A623D993F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38" b="3538"/>
          <a:stretch>
            <a:fillRect/>
          </a:stretch>
        </p:blipFill>
        <p:spPr>
          <a:xfrm>
            <a:off x="5682709" y="1059744"/>
            <a:ext cx="826581" cy="768096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4FDA85D-78B6-7E52-7E99-609536B613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4331" y="1817521"/>
            <a:ext cx="5803338" cy="4590574"/>
          </a:xfrm>
        </p:spPr>
        <p:txBody>
          <a:bodyPr/>
          <a:lstStyle/>
          <a:p>
            <a:pPr marL="0" indent="0" algn="r">
              <a:buNone/>
            </a:pPr>
            <a:r>
              <a:rPr lang="ar-SA" sz="2000" b="0" dirty="0"/>
              <a:t>من الأهداف التي يمكن للمطعم وضعها، ويلعب تحليل البيانات دور كبير في تحقيقها، التالي:</a:t>
            </a:r>
            <a:endParaRPr lang="ar-SA" sz="2000" dirty="0"/>
          </a:p>
          <a:p>
            <a:pPr algn="r">
              <a:lnSpc>
                <a:spcPct val="150000"/>
              </a:lnSpc>
              <a:spcBef>
                <a:spcPts val="200"/>
              </a:spcBef>
            </a:pPr>
            <a:r>
              <a:rPr lang="ar-SA" sz="2000" dirty="0"/>
              <a:t>زيادة الإنتاجية والعمل على تقليل وقت الإنتاج.</a:t>
            </a:r>
          </a:p>
          <a:p>
            <a:pPr algn="r">
              <a:lnSpc>
                <a:spcPct val="150000"/>
              </a:lnSpc>
              <a:spcBef>
                <a:spcPts val="200"/>
              </a:spcBef>
            </a:pPr>
            <a:r>
              <a:rPr lang="ar-SA" sz="2000" dirty="0"/>
              <a:t>زيادة المبيعات وتحقيق أرباح افضل.</a:t>
            </a:r>
          </a:p>
          <a:p>
            <a:pPr algn="r">
              <a:lnSpc>
                <a:spcPct val="150000"/>
              </a:lnSpc>
              <a:spcBef>
                <a:spcPts val="200"/>
              </a:spcBef>
            </a:pPr>
            <a:r>
              <a:rPr lang="ar-SA" sz="2000" dirty="0"/>
              <a:t>التقليل من هدر الطعام وتجنب النقص.</a:t>
            </a:r>
          </a:p>
          <a:p>
            <a:pPr algn="r">
              <a:lnSpc>
                <a:spcPct val="150000"/>
              </a:lnSpc>
              <a:spcBef>
                <a:spcPts val="200"/>
              </a:spcBef>
            </a:pPr>
            <a:r>
              <a:rPr lang="ar-SA" sz="2000" dirty="0"/>
              <a:t>تحديد العملاء المستهدفين بدقة.</a:t>
            </a:r>
          </a:p>
          <a:p>
            <a:pPr algn="r">
              <a:lnSpc>
                <a:spcPct val="150000"/>
              </a:lnSpc>
              <a:spcBef>
                <a:spcPts val="200"/>
              </a:spcBef>
            </a:pPr>
            <a:r>
              <a:rPr lang="ar-SA" sz="2000" dirty="0"/>
              <a:t>تحسين دقة الطلب للعميل.</a:t>
            </a:r>
          </a:p>
          <a:p>
            <a:pPr algn="r">
              <a:lnSpc>
                <a:spcPct val="150000"/>
              </a:lnSpc>
              <a:spcBef>
                <a:spcPts val="200"/>
              </a:spcBef>
            </a:pPr>
            <a:r>
              <a:rPr lang="ar-SA" sz="2000" dirty="0"/>
              <a:t>تحسين قائمة الطعام والعروض.</a:t>
            </a:r>
          </a:p>
          <a:p>
            <a:pPr algn="r">
              <a:lnSpc>
                <a:spcPct val="150000"/>
              </a:lnSpc>
              <a:spcBef>
                <a:spcPts val="200"/>
              </a:spcBef>
            </a:pPr>
            <a:r>
              <a:rPr lang="ar-SA" sz="2000" dirty="0"/>
              <a:t>تصميم برامج ولاء للعملاء.</a:t>
            </a:r>
          </a:p>
          <a:p>
            <a:pPr algn="r">
              <a:lnSpc>
                <a:spcPct val="150000"/>
              </a:lnSpc>
              <a:spcBef>
                <a:spcPts val="200"/>
              </a:spcBef>
            </a:pPr>
            <a:r>
              <a:rPr lang="ar-SA" sz="2000" dirty="0"/>
              <a:t>تحسين تجربة العميل. </a:t>
            </a:r>
          </a:p>
        </p:txBody>
      </p:sp>
      <p:sp>
        <p:nvSpPr>
          <p:cNvPr id="32" name="Title 6">
            <a:extLst>
              <a:ext uri="{FF2B5EF4-FFF2-40B4-BE49-F238E27FC236}">
                <a16:creationId xmlns:a16="http://schemas.microsoft.com/office/drawing/2014/main" id="{40B7105D-DB87-DCCB-039E-5B1950F6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457200"/>
            <a:ext cx="9815804" cy="780981"/>
          </a:xfrm>
        </p:spPr>
        <p:txBody>
          <a:bodyPr/>
          <a:lstStyle/>
          <a:p>
            <a:pPr algn="r"/>
            <a:r>
              <a:rPr lang="ar-SA" dirty="0"/>
              <a:t>الأهداف</a:t>
            </a:r>
            <a:endParaRPr lang="en-US" sz="1900" b="0" dirty="0"/>
          </a:p>
        </p:txBody>
      </p:sp>
      <p:sp>
        <p:nvSpPr>
          <p:cNvPr id="33" name="Slide Number Placeholder 14">
            <a:extLst>
              <a:ext uri="{FF2B5EF4-FFF2-40B4-BE49-F238E27FC236}">
                <a16:creationId xmlns:a16="http://schemas.microsoft.com/office/drawing/2014/main" id="{31DB75B8-D229-4AB5-E975-5689874E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894" y="6568751"/>
            <a:ext cx="401216" cy="279918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rgbClr val="AAC4E9"/>
                </a:solidFill>
              </a:rPr>
              <a:t>2</a:t>
            </a:fld>
            <a:endParaRPr lang="en-US" dirty="0">
              <a:solidFill>
                <a:srgbClr val="AAC4E9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7F5384-0D1E-5AF9-4E01-65A9EEDF6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46" t="2269" r="1133" b="5374"/>
          <a:stretch/>
        </p:blipFill>
        <p:spPr>
          <a:xfrm>
            <a:off x="10300996" y="5182"/>
            <a:ext cx="1886630" cy="1730312"/>
          </a:xfrm>
          <a:prstGeom prst="rect">
            <a:avLst/>
          </a:prstGeom>
        </p:spPr>
      </p:pic>
      <p:sp>
        <p:nvSpPr>
          <p:cNvPr id="35" name="Footer Placeholder 13">
            <a:extLst>
              <a:ext uri="{FF2B5EF4-FFF2-40B4-BE49-F238E27FC236}">
                <a16:creationId xmlns:a16="http://schemas.microsoft.com/office/drawing/2014/main" id="{364D92D1-17C0-8A91-97F6-0DDE42C3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40162" y="182880"/>
            <a:ext cx="1642188" cy="274320"/>
          </a:xfrm>
        </p:spPr>
        <p:txBody>
          <a:bodyPr/>
          <a:lstStyle/>
          <a:p>
            <a:pPr algn="r"/>
            <a:r>
              <a:rPr lang="ar-SA" sz="1400" b="1" dirty="0">
                <a:solidFill>
                  <a:srgbClr val="AAC4E9"/>
                </a:solidFill>
              </a:rPr>
              <a:t>تحليل بيانات المطاعم</a:t>
            </a:r>
            <a:endParaRPr lang="en-US" sz="1400" b="1" dirty="0">
              <a:solidFill>
                <a:srgbClr val="AAC4E9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9F4A6BB-6B40-1EAE-D1AB-0E2329038ECC}"/>
              </a:ext>
            </a:extLst>
          </p:cNvPr>
          <p:cNvSpPr txBox="1">
            <a:spLocks/>
          </p:cNvSpPr>
          <p:nvPr/>
        </p:nvSpPr>
        <p:spPr>
          <a:xfrm>
            <a:off x="435576" y="6460167"/>
            <a:ext cx="1176914" cy="3486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274B3"/>
                </a:solidFill>
                <a:latin typeface="Agency FB" panose="020B0503020202020204" pitchFamily="34" charset="0"/>
              </a:rPr>
              <a:t>aziza-bosaeed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65C31FC-F82D-E5B6-16FD-06E7F3358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9" y="6460168"/>
            <a:ext cx="348671" cy="34867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8329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15886-03E2-5FE7-B6F2-D1BB51A7E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" r="2325"/>
          <a:stretch/>
        </p:blipFill>
        <p:spPr>
          <a:xfrm>
            <a:off x="8406882" y="0"/>
            <a:ext cx="3788228" cy="6858000"/>
          </a:xfrm>
          <a:prstGeom prst="rect">
            <a:avLst/>
          </a:prstGeom>
        </p:spPr>
      </p:pic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493D68A1-15A3-F7CF-826D-1E74202B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4694" y="182880"/>
            <a:ext cx="1642188" cy="274320"/>
          </a:xfrm>
        </p:spPr>
        <p:txBody>
          <a:bodyPr/>
          <a:lstStyle/>
          <a:p>
            <a:pPr algn="r"/>
            <a:r>
              <a:rPr lang="ar-SA" sz="1400" b="1" dirty="0">
                <a:solidFill>
                  <a:srgbClr val="AAC4E9"/>
                </a:solidFill>
              </a:rPr>
              <a:t>تحليل بيانات المطاعم</a:t>
            </a:r>
            <a:endParaRPr lang="en-US" sz="1400" b="1" dirty="0">
              <a:solidFill>
                <a:srgbClr val="AAC4E9"/>
              </a:solidFill>
            </a:endParaRPr>
          </a:p>
        </p:txBody>
      </p:sp>
      <p:sp>
        <p:nvSpPr>
          <p:cNvPr id="7" name="Slide Number Placeholder 14">
            <a:extLst>
              <a:ext uri="{FF2B5EF4-FFF2-40B4-BE49-F238E27FC236}">
                <a16:creationId xmlns:a16="http://schemas.microsoft.com/office/drawing/2014/main" id="{03509976-AEB9-867E-8ED0-310A5F1C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894" y="6568751"/>
            <a:ext cx="401216" cy="279918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rgbClr val="AAC4E9"/>
                </a:solidFill>
              </a:rPr>
              <a:t>3</a:t>
            </a:fld>
            <a:endParaRPr lang="en-US" dirty="0">
              <a:solidFill>
                <a:srgbClr val="AAC4E9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CD1B16-5867-41C3-5462-068F63D39FBC}"/>
              </a:ext>
            </a:extLst>
          </p:cNvPr>
          <p:cNvSpPr txBox="1">
            <a:spLocks/>
          </p:cNvSpPr>
          <p:nvPr/>
        </p:nvSpPr>
        <p:spPr>
          <a:xfrm>
            <a:off x="1017037" y="485559"/>
            <a:ext cx="7380139" cy="1296588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ar-SA" dirty="0"/>
              <a:t>مصادر</a:t>
            </a:r>
            <a:r>
              <a:rPr lang="ar-SA" sz="1800" dirty="0"/>
              <a:t> </a:t>
            </a:r>
            <a:r>
              <a:rPr lang="ar-SA" dirty="0"/>
              <a:t>البيانات</a:t>
            </a:r>
          </a:p>
          <a:p>
            <a:pPr algn="r">
              <a:lnSpc>
                <a:spcPct val="150000"/>
              </a:lnSpc>
            </a:pPr>
            <a:r>
              <a:rPr lang="ar-SA" sz="2000" b="0" dirty="0"/>
              <a:t>يستطيع محلل البيانات جمع البيانات من المصادر التالية (على سبيل المثال لا الحصر):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AFD5A-7DB3-E6F3-FEF6-579CF1D034C4}"/>
              </a:ext>
            </a:extLst>
          </p:cNvPr>
          <p:cNvSpPr txBox="1">
            <a:spLocks/>
          </p:cNvSpPr>
          <p:nvPr/>
        </p:nvSpPr>
        <p:spPr>
          <a:xfrm>
            <a:off x="261260" y="1576873"/>
            <a:ext cx="7545622" cy="3366526"/>
          </a:xfrm>
          <a:prstGeom prst="rect">
            <a:avLst/>
          </a:prstGeom>
        </p:spPr>
        <p:txBody>
          <a:bodyPr/>
          <a:lstStyle>
            <a:lvl1pPr marL="347472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ar-SA" sz="2000" dirty="0"/>
              <a:t>الأنظمة الداخلية لإدارة المطعم مثل: </a:t>
            </a:r>
            <a:r>
              <a:rPr lang="ar-SA" sz="2000" dirty="0">
                <a:solidFill>
                  <a:srgbClr val="88ACE0"/>
                </a:solidFill>
              </a:rPr>
              <a:t>أنظمة الموارد البشرية، وإدارة المخزون وغيرها</a:t>
            </a:r>
            <a:r>
              <a:rPr lang="ar-SA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ar-SA" sz="2000" dirty="0"/>
              <a:t>أنظمة نقاط البيع.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ar-SA" sz="2000" dirty="0"/>
              <a:t>أجهزة الحساسات داخل المطعم مثل: </a:t>
            </a:r>
            <a:r>
              <a:rPr lang="ar-SA" sz="2000" dirty="0">
                <a:solidFill>
                  <a:srgbClr val="88ACE0"/>
                </a:solidFill>
              </a:rPr>
              <a:t>حساس عد الزوار</a:t>
            </a:r>
            <a:r>
              <a:rPr lang="ar-SA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ar-SA" sz="2000" dirty="0"/>
              <a:t>حسابات المطعم في وسائل التواصل الاجتماعي.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ar-SA" sz="2000" dirty="0"/>
              <a:t>نتائج استطلاعات الرأي الدورية التي يقوم بها المطعم.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ar-SA" sz="2000" dirty="0"/>
              <a:t>البيانات العامة والمفتوحة المصدر مثل: </a:t>
            </a:r>
            <a:r>
              <a:rPr lang="ar-SA" sz="2000" dirty="0">
                <a:solidFill>
                  <a:srgbClr val="88ACE0"/>
                </a:solidFill>
              </a:rPr>
              <a:t>بيانات الطقس وغيرها</a:t>
            </a:r>
            <a:r>
              <a:rPr lang="ar-SA" sz="2000" dirty="0"/>
              <a:t>.</a:t>
            </a:r>
          </a:p>
        </p:txBody>
      </p:sp>
      <p:pic>
        <p:nvPicPr>
          <p:cNvPr id="12" name="Graphic 11" descr="Ui Ux outline">
            <a:extLst>
              <a:ext uri="{FF2B5EF4-FFF2-40B4-BE49-F238E27FC236}">
                <a16:creationId xmlns:a16="http://schemas.microsoft.com/office/drawing/2014/main" id="{89C289F8-637B-E628-C23F-67D9DE1B2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2100" y="1666455"/>
            <a:ext cx="396000" cy="396000"/>
          </a:xfrm>
          <a:prstGeom prst="rect">
            <a:avLst/>
          </a:prstGeom>
        </p:spPr>
      </p:pic>
      <p:pic>
        <p:nvPicPr>
          <p:cNvPr id="14" name="Graphic 13" descr="Credit card outline">
            <a:extLst>
              <a:ext uri="{FF2B5EF4-FFF2-40B4-BE49-F238E27FC236}">
                <a16:creationId xmlns:a16="http://schemas.microsoft.com/office/drawing/2014/main" id="{C34BC610-73B6-7111-C83C-7F6E23995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1918" y="2165007"/>
            <a:ext cx="396000" cy="396000"/>
          </a:xfrm>
          <a:prstGeom prst="rect">
            <a:avLst/>
          </a:prstGeom>
        </p:spPr>
      </p:pic>
      <p:pic>
        <p:nvPicPr>
          <p:cNvPr id="16" name="Graphic 15" descr="Connections outline">
            <a:extLst>
              <a:ext uri="{FF2B5EF4-FFF2-40B4-BE49-F238E27FC236}">
                <a16:creationId xmlns:a16="http://schemas.microsoft.com/office/drawing/2014/main" id="{F3A6AAE9-0FA2-BDC9-E42B-D20C42681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32009" y="3202545"/>
            <a:ext cx="396000" cy="396000"/>
          </a:xfrm>
          <a:prstGeom prst="rect">
            <a:avLst/>
          </a:prstGeom>
        </p:spPr>
      </p:pic>
      <p:pic>
        <p:nvPicPr>
          <p:cNvPr id="20" name="Graphic 19" descr="Clipboard outline">
            <a:extLst>
              <a:ext uri="{FF2B5EF4-FFF2-40B4-BE49-F238E27FC236}">
                <a16:creationId xmlns:a16="http://schemas.microsoft.com/office/drawing/2014/main" id="{4BC73CAF-CB90-F188-B70C-F9BBA32F2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31917" y="3710337"/>
            <a:ext cx="396000" cy="396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984615C-35C9-150C-0456-2540C8CC2F3B}"/>
              </a:ext>
            </a:extLst>
          </p:cNvPr>
          <p:cNvGrpSpPr/>
          <p:nvPr/>
        </p:nvGrpSpPr>
        <p:grpSpPr>
          <a:xfrm>
            <a:off x="7832009" y="4218221"/>
            <a:ext cx="374491" cy="396000"/>
            <a:chOff x="7394071" y="5064396"/>
            <a:chExt cx="374491" cy="374491"/>
          </a:xfrm>
        </p:grpSpPr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CF13DCF3-47AA-E210-AE88-C67CC5F60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58192" y="5239205"/>
              <a:ext cx="113793" cy="113793"/>
            </a:xfrm>
            <a:prstGeom prst="rect">
              <a:avLst/>
            </a:prstGeom>
          </p:spPr>
        </p:pic>
        <p:pic>
          <p:nvPicPr>
            <p:cNvPr id="22" name="Graphic 21" descr="Cloud Computing outline">
              <a:extLst>
                <a:ext uri="{FF2B5EF4-FFF2-40B4-BE49-F238E27FC236}">
                  <a16:creationId xmlns:a16="http://schemas.microsoft.com/office/drawing/2014/main" id="{A1A9CCB0-633A-6D18-3627-139ECA070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94071" y="5064396"/>
              <a:ext cx="374491" cy="374491"/>
            </a:xfrm>
            <a:prstGeom prst="rect">
              <a:avLst/>
            </a:prstGeom>
          </p:spPr>
        </p:pic>
      </p:grpSp>
      <p:pic>
        <p:nvPicPr>
          <p:cNvPr id="25" name="Graphic 24" descr="Stream outline">
            <a:extLst>
              <a:ext uri="{FF2B5EF4-FFF2-40B4-BE49-F238E27FC236}">
                <a16:creationId xmlns:a16="http://schemas.microsoft.com/office/drawing/2014/main" id="{945EC147-C2CF-6283-882B-E0943023CF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31918" y="2682131"/>
            <a:ext cx="396000" cy="396000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E6447AF1-FFB3-0CB5-4F3A-B09BA3CEBE26}"/>
              </a:ext>
            </a:extLst>
          </p:cNvPr>
          <p:cNvSpPr txBox="1">
            <a:spLocks/>
          </p:cNvSpPr>
          <p:nvPr/>
        </p:nvSpPr>
        <p:spPr>
          <a:xfrm>
            <a:off x="435576" y="6460167"/>
            <a:ext cx="1176914" cy="3486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274B3"/>
                </a:solidFill>
                <a:latin typeface="Agency FB" panose="020B0503020202020204" pitchFamily="34" charset="0"/>
              </a:rPr>
              <a:t>aziza-bosaeed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EEBE14-F375-0A9D-3CD1-A762A2EA97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09" y="6460168"/>
            <a:ext cx="348671" cy="34867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8439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457200"/>
            <a:ext cx="9815804" cy="1378626"/>
          </a:xfrm>
        </p:spPr>
        <p:txBody>
          <a:bodyPr/>
          <a:lstStyle/>
          <a:p>
            <a:pPr algn="r"/>
            <a:r>
              <a:rPr lang="ar-SA" dirty="0"/>
              <a:t>المقاييس ومؤشرات الأداء</a:t>
            </a:r>
            <a:br>
              <a:rPr lang="ar-SA" dirty="0"/>
            </a:br>
            <a:r>
              <a:rPr lang="ar-SA" sz="1900" b="0" dirty="0"/>
              <a:t>هناك مجموعة من المقاييس ومؤشرات الأداء شائعة الاستخدام في تحليل بيانات المطاعم لبناء التقارير لصُناع القرار (على سبيل المثال لا الحصر):</a:t>
            </a:r>
            <a:endParaRPr lang="en-US" sz="19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276671"/>
            <a:ext cx="2011680" cy="3024000"/>
          </a:xfrm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ar-SA" sz="1600" dirty="0"/>
              <a:t>أنماط الطلبات وتحديد الوجبات والعناصر الأكثر والأقل ربحية</a:t>
            </a:r>
            <a:endParaRPr lang="en-US" sz="16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277082"/>
            <a:ext cx="2011680" cy="302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9306" y="3888404"/>
            <a:ext cx="2011680" cy="1371600"/>
          </a:xfrm>
        </p:spPr>
        <p:txBody>
          <a:bodyPr/>
          <a:lstStyle/>
          <a:p>
            <a:r>
              <a:rPr lang="ar-SA" sz="1600" dirty="0"/>
              <a:t>التكلفة الفرضية والتكلفة الفعلية لوجبات الشهر</a:t>
            </a:r>
            <a:endParaRPr lang="en-US" sz="16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286407"/>
            <a:ext cx="2011680" cy="302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ar-SA" sz="1600" dirty="0"/>
              <a:t>معدل الاحتفاظ بالعميل</a:t>
            </a:r>
            <a:endParaRPr lang="en-US" sz="16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286405"/>
            <a:ext cx="2011680" cy="302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ar-SA" sz="1600" dirty="0"/>
              <a:t>طرق الطلب والدفع المفضلة للعملاء</a:t>
            </a:r>
            <a:endParaRPr lang="en-US" sz="16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286409"/>
            <a:ext cx="2011680" cy="302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ar-SA" sz="1600" dirty="0"/>
              <a:t>كمية الوجبات المباعة والغير مباعة (المُهدرة)</a:t>
            </a:r>
            <a:endParaRPr lang="en-US" sz="1600" dirty="0"/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5D4D1827-BA0D-394C-19F3-EF4BDB8747BA}"/>
              </a:ext>
            </a:extLst>
          </p:cNvPr>
          <p:cNvSpPr txBox="1">
            <a:spLocks/>
          </p:cNvSpPr>
          <p:nvPr/>
        </p:nvSpPr>
        <p:spPr>
          <a:xfrm>
            <a:off x="9566291" y="2628003"/>
            <a:ext cx="1983600" cy="80099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600" dirty="0"/>
              <a:t>هامش الربح وهامش الربح الإجمالي</a:t>
            </a:r>
            <a:endParaRPr lang="en-US" sz="1600" dirty="0"/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FB576FBE-2DF2-5D02-03C0-13A72C4E9ACF}"/>
              </a:ext>
            </a:extLst>
          </p:cNvPr>
          <p:cNvSpPr txBox="1">
            <a:spLocks/>
          </p:cNvSpPr>
          <p:nvPr/>
        </p:nvSpPr>
        <p:spPr>
          <a:xfrm>
            <a:off x="7351654" y="2637859"/>
            <a:ext cx="1983600" cy="80099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600" dirty="0"/>
              <a:t>مؤشرات الأداء المهني للموظفين</a:t>
            </a:r>
            <a:endParaRPr lang="en-US" sz="1600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17B13A11-8B2E-EB06-FFAA-5F2EB0DD2C0C}"/>
              </a:ext>
            </a:extLst>
          </p:cNvPr>
          <p:cNvSpPr txBox="1">
            <a:spLocks/>
          </p:cNvSpPr>
          <p:nvPr/>
        </p:nvSpPr>
        <p:spPr>
          <a:xfrm>
            <a:off x="5135233" y="2638453"/>
            <a:ext cx="1983600" cy="80099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600" dirty="0"/>
              <a:t>عدد العملاء وتحديد سماتهم النموذجية</a:t>
            </a:r>
            <a:endParaRPr lang="en-US" sz="1600" dirty="0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F2E1F306-FF6E-DF1C-73AE-AF709586CF02}"/>
              </a:ext>
            </a:extLst>
          </p:cNvPr>
          <p:cNvSpPr txBox="1">
            <a:spLocks/>
          </p:cNvSpPr>
          <p:nvPr/>
        </p:nvSpPr>
        <p:spPr>
          <a:xfrm>
            <a:off x="2924281" y="2628091"/>
            <a:ext cx="1983600" cy="80099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600" dirty="0"/>
              <a:t>متوسط أوقات قراءة العملاء لقائمة الطعام</a:t>
            </a:r>
            <a:endParaRPr lang="en-US" sz="1600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0456C4AC-AA23-5FFD-AE1E-64591771A9E7}"/>
              </a:ext>
            </a:extLst>
          </p:cNvPr>
          <p:cNvSpPr txBox="1">
            <a:spLocks/>
          </p:cNvSpPr>
          <p:nvPr/>
        </p:nvSpPr>
        <p:spPr>
          <a:xfrm>
            <a:off x="704000" y="2636828"/>
            <a:ext cx="1983600" cy="80099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600" dirty="0"/>
              <a:t>متوسط أوقات انتظار العملاء لاستلام الطلبات</a:t>
            </a:r>
            <a:endParaRPr lang="en-US" sz="1600" dirty="0"/>
          </a:p>
        </p:txBody>
      </p:sp>
      <p:sp>
        <p:nvSpPr>
          <p:cNvPr id="33" name="Slide Number Placeholder 14">
            <a:extLst>
              <a:ext uri="{FF2B5EF4-FFF2-40B4-BE49-F238E27FC236}">
                <a16:creationId xmlns:a16="http://schemas.microsoft.com/office/drawing/2014/main" id="{CE849B41-BEE9-4281-AC98-7E122083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894" y="6568751"/>
            <a:ext cx="401216" cy="279918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rgbClr val="AAC4E9"/>
                </a:solidFill>
              </a:rPr>
              <a:t>4</a:t>
            </a:fld>
            <a:endParaRPr lang="en-US" dirty="0">
              <a:solidFill>
                <a:srgbClr val="AAC4E9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1B4A8C2-4288-386F-7D5A-00F4FAFE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" t="2269" r="1133" b="5374"/>
          <a:stretch/>
        </p:blipFill>
        <p:spPr>
          <a:xfrm>
            <a:off x="10300996" y="5182"/>
            <a:ext cx="1886630" cy="1730312"/>
          </a:xfrm>
          <a:prstGeom prst="rect">
            <a:avLst/>
          </a:prstGeom>
        </p:spPr>
      </p:pic>
      <p:sp>
        <p:nvSpPr>
          <p:cNvPr id="36" name="Footer Placeholder 13">
            <a:extLst>
              <a:ext uri="{FF2B5EF4-FFF2-40B4-BE49-F238E27FC236}">
                <a16:creationId xmlns:a16="http://schemas.microsoft.com/office/drawing/2014/main" id="{27CA88C9-9356-CF01-F021-C937D9BF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40162" y="182880"/>
            <a:ext cx="1642188" cy="274320"/>
          </a:xfrm>
        </p:spPr>
        <p:txBody>
          <a:bodyPr/>
          <a:lstStyle/>
          <a:p>
            <a:pPr algn="r"/>
            <a:r>
              <a:rPr lang="ar-SA" sz="1400" b="1" dirty="0">
                <a:solidFill>
                  <a:srgbClr val="AAC4E9"/>
                </a:solidFill>
              </a:rPr>
              <a:t>تحليل بيانات المطاعم</a:t>
            </a:r>
            <a:endParaRPr lang="en-US" sz="1400" b="1" dirty="0">
              <a:solidFill>
                <a:srgbClr val="AAC4E9"/>
              </a:solidFill>
            </a:endParaRPr>
          </a:p>
        </p:txBody>
      </p:sp>
      <p:pic>
        <p:nvPicPr>
          <p:cNvPr id="38" name="Graphic 37" descr="Speedometer Low with solid fill">
            <a:extLst>
              <a:ext uri="{FF2B5EF4-FFF2-40B4-BE49-F238E27FC236}">
                <a16:creationId xmlns:a16="http://schemas.microsoft.com/office/drawing/2014/main" id="{627264DA-D35B-A2B0-5214-3DB1FDC49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9919" y="3372502"/>
            <a:ext cx="575388" cy="575388"/>
          </a:xfrm>
          <a:prstGeom prst="rect">
            <a:avLst/>
          </a:prstGeom>
        </p:spPr>
      </p:pic>
      <p:pic>
        <p:nvPicPr>
          <p:cNvPr id="40" name="Graphic 39" descr="Speedometer Middle with solid fill">
            <a:extLst>
              <a:ext uri="{FF2B5EF4-FFF2-40B4-BE49-F238E27FC236}">
                <a16:creationId xmlns:a16="http://schemas.microsoft.com/office/drawing/2014/main" id="{9B732E24-95E5-47D9-AA3C-7754F04F3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750" y="3362689"/>
            <a:ext cx="576000" cy="576000"/>
          </a:xfrm>
          <a:prstGeom prst="rect">
            <a:avLst/>
          </a:prstGeom>
        </p:spPr>
      </p:pic>
      <p:pic>
        <p:nvPicPr>
          <p:cNvPr id="47" name="Graphic 46" descr="Speedometer Low with solid fill">
            <a:extLst>
              <a:ext uri="{FF2B5EF4-FFF2-40B4-BE49-F238E27FC236}">
                <a16:creationId xmlns:a16="http://schemas.microsoft.com/office/drawing/2014/main" id="{52661BFB-51BE-A03F-94C9-5ED6D6849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411880" y="3353970"/>
            <a:ext cx="576000" cy="602890"/>
          </a:xfrm>
          <a:prstGeom prst="rect">
            <a:avLst/>
          </a:prstGeom>
        </p:spPr>
      </p:pic>
      <p:pic>
        <p:nvPicPr>
          <p:cNvPr id="48" name="Graphic 47" descr="Speedometer Middle with solid fill">
            <a:extLst>
              <a:ext uri="{FF2B5EF4-FFF2-40B4-BE49-F238E27FC236}">
                <a16:creationId xmlns:a16="http://schemas.microsoft.com/office/drawing/2014/main" id="{F26B5570-7578-7F1C-42F2-179432A92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49896" y="3362689"/>
            <a:ext cx="576000" cy="576000"/>
          </a:xfrm>
          <a:prstGeom prst="rect">
            <a:avLst/>
          </a:prstGeom>
        </p:spPr>
      </p:pic>
      <p:pic>
        <p:nvPicPr>
          <p:cNvPr id="49" name="Graphic 48" descr="Speedometer Low with solid fill">
            <a:extLst>
              <a:ext uri="{FF2B5EF4-FFF2-40B4-BE49-F238E27FC236}">
                <a16:creationId xmlns:a16="http://schemas.microsoft.com/office/drawing/2014/main" id="{02ACD55B-1A86-6372-D200-821AB7FD7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7452" y="1854488"/>
            <a:ext cx="575388" cy="575388"/>
          </a:xfrm>
          <a:prstGeom prst="rect">
            <a:avLst/>
          </a:prstGeom>
        </p:spPr>
      </p:pic>
      <p:pic>
        <p:nvPicPr>
          <p:cNvPr id="50" name="Graphic 49" descr="Speedometer Low with solid fill">
            <a:extLst>
              <a:ext uri="{FF2B5EF4-FFF2-40B4-BE49-F238E27FC236}">
                <a16:creationId xmlns:a16="http://schemas.microsoft.com/office/drawing/2014/main" id="{CFC438BE-A15C-11AE-B0B2-E4C0C03CF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4774" y="1855844"/>
            <a:ext cx="575388" cy="575388"/>
          </a:xfrm>
          <a:prstGeom prst="rect">
            <a:avLst/>
          </a:prstGeom>
        </p:spPr>
      </p:pic>
      <p:pic>
        <p:nvPicPr>
          <p:cNvPr id="52" name="Graphic 51" descr="Speedometer Middle with solid fill">
            <a:extLst>
              <a:ext uri="{FF2B5EF4-FFF2-40B4-BE49-F238E27FC236}">
                <a16:creationId xmlns:a16="http://schemas.microsoft.com/office/drawing/2014/main" id="{BCCBF432-3581-5CDB-D4F0-8EF4E20CE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3925" y="1853876"/>
            <a:ext cx="576000" cy="576000"/>
          </a:xfrm>
          <a:prstGeom prst="rect">
            <a:avLst/>
          </a:prstGeom>
        </p:spPr>
      </p:pic>
      <p:pic>
        <p:nvPicPr>
          <p:cNvPr id="53" name="Graphic 52" descr="Speedometer Middle with solid fill">
            <a:extLst>
              <a:ext uri="{FF2B5EF4-FFF2-40B4-BE49-F238E27FC236}">
                <a16:creationId xmlns:a16="http://schemas.microsoft.com/office/drawing/2014/main" id="{45B6DC97-CCB0-AC60-1323-F23C4D18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65163" y="1860353"/>
            <a:ext cx="576000" cy="576000"/>
          </a:xfrm>
          <a:prstGeom prst="rect">
            <a:avLst/>
          </a:prstGeom>
        </p:spPr>
      </p:pic>
      <p:pic>
        <p:nvPicPr>
          <p:cNvPr id="54" name="Graphic 53" descr="Speedometer Low with solid fill">
            <a:extLst>
              <a:ext uri="{FF2B5EF4-FFF2-40B4-BE49-F238E27FC236}">
                <a16:creationId xmlns:a16="http://schemas.microsoft.com/office/drawing/2014/main" id="{A12D6DFC-7118-C9FB-C35F-A93E1360F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827841" y="1844545"/>
            <a:ext cx="576000" cy="602890"/>
          </a:xfrm>
          <a:prstGeom prst="rect">
            <a:avLst/>
          </a:prstGeom>
        </p:spPr>
      </p:pic>
      <p:pic>
        <p:nvPicPr>
          <p:cNvPr id="55" name="Graphic 54" descr="Speedometer Low with solid fill">
            <a:extLst>
              <a:ext uri="{FF2B5EF4-FFF2-40B4-BE49-F238E27FC236}">
                <a16:creationId xmlns:a16="http://schemas.microsoft.com/office/drawing/2014/main" id="{E8E91E8F-91BF-34B0-0E15-B8252FA8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71953" y="3339913"/>
            <a:ext cx="576000" cy="602890"/>
          </a:xfrm>
          <a:prstGeom prst="rect">
            <a:avLst/>
          </a:prstGeom>
        </p:spPr>
      </p:pic>
      <p:sp>
        <p:nvSpPr>
          <p:cNvPr id="56" name="Subtitle 2">
            <a:extLst>
              <a:ext uri="{FF2B5EF4-FFF2-40B4-BE49-F238E27FC236}">
                <a16:creationId xmlns:a16="http://schemas.microsoft.com/office/drawing/2014/main" id="{84148D80-E188-08DD-8CD3-72D6BD78CC6C}"/>
              </a:ext>
            </a:extLst>
          </p:cNvPr>
          <p:cNvSpPr txBox="1">
            <a:spLocks/>
          </p:cNvSpPr>
          <p:nvPr/>
        </p:nvSpPr>
        <p:spPr>
          <a:xfrm>
            <a:off x="435576" y="6460167"/>
            <a:ext cx="1176914" cy="3486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274B3"/>
                </a:solidFill>
                <a:latin typeface="Agency FB" panose="020B0503020202020204" pitchFamily="34" charset="0"/>
              </a:rPr>
              <a:t>aziza-bosaeed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BFA634A-3354-7F7B-0BB5-41F1F5E957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09" y="6460168"/>
            <a:ext cx="348671" cy="34867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2273354"/>
            <a:ext cx="4169664" cy="667512"/>
          </a:xfrm>
        </p:spPr>
        <p:txBody>
          <a:bodyPr/>
          <a:lstStyle/>
          <a:p>
            <a:pPr algn="r"/>
            <a:r>
              <a:rPr lang="ar-SA" dirty="0">
                <a:solidFill>
                  <a:srgbClr val="DF8C8C"/>
                </a:solidFill>
              </a:rPr>
              <a:t>للتواصل...</a:t>
            </a:r>
            <a:endParaRPr lang="en-US" dirty="0">
              <a:solidFill>
                <a:srgbClr val="DF8C8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4446" y="3256165"/>
            <a:ext cx="2274383" cy="488134"/>
          </a:xfrm>
        </p:spPr>
        <p:txBody>
          <a:bodyPr/>
          <a:lstStyle/>
          <a:p>
            <a:r>
              <a:rPr lang="en-US" sz="2800" dirty="0">
                <a:solidFill>
                  <a:srgbClr val="0274B3"/>
                </a:solidFill>
                <a:latin typeface="Agency FB" panose="020B0503020202020204" pitchFamily="34" charset="0"/>
              </a:rPr>
              <a:t>aziza-bosaeed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59285-621E-42B1-125E-3B8F3040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69" y="3259122"/>
            <a:ext cx="485177" cy="485177"/>
          </a:xfrm>
          <a:prstGeom prst="ellipse">
            <a:avLst/>
          </a:prstGeom>
        </p:spPr>
      </p:pic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38B7173E-B92D-C557-47CA-5557E01EF28A}"/>
              </a:ext>
            </a:extLst>
          </p:cNvPr>
          <p:cNvSpPr txBox="1">
            <a:spLocks/>
          </p:cNvSpPr>
          <p:nvPr/>
        </p:nvSpPr>
        <p:spPr>
          <a:xfrm>
            <a:off x="11793894" y="6568751"/>
            <a:ext cx="401216" cy="2799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F63A3B-78C7-47BE-AE5E-E10140E04643}" type="slidenum">
              <a:rPr lang="en-US" sz="1200" smtClean="0">
                <a:solidFill>
                  <a:srgbClr val="AAC4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</a:t>
            </a:fld>
            <a:endParaRPr lang="en-US" sz="1200" dirty="0">
              <a:solidFill>
                <a:srgbClr val="AAC4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{AA2F6CBD-7538-4FF0-9555-FEF8B1A86704}tf78438558_win32</Template>
  <TotalTime>1357</TotalTime>
  <Words>245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Arial Black</vt:lpstr>
      <vt:lpstr>Sabon Next LT</vt:lpstr>
      <vt:lpstr>Office Theme</vt:lpstr>
      <vt:lpstr>تحليل بيانات "المطاعم"</vt:lpstr>
      <vt:lpstr>الأهداف</vt:lpstr>
      <vt:lpstr>PowerPoint Presentation</vt:lpstr>
      <vt:lpstr>المقاييس ومؤشرات الأداء هناك مجموعة من المقاييس ومؤشرات الأداء شائعة الاستخدام في تحليل بيانات المطاعم لبناء التقارير لصُناع القرار (على سبيل المثال لا الحصر):</vt:lpstr>
      <vt:lpstr>للتواصل...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تحليل البيانات "المطاعم"</dc:title>
  <dc:subject/>
  <dc:creator>عزيزه خالد  أحمد بوسعيد</dc:creator>
  <cp:lastModifiedBy>Aziza CS</cp:lastModifiedBy>
  <cp:revision>1</cp:revision>
  <dcterms:created xsi:type="dcterms:W3CDTF">2022-11-06T09:30:11Z</dcterms:created>
  <dcterms:modified xsi:type="dcterms:W3CDTF">2022-11-07T08:19:59Z</dcterms:modified>
</cp:coreProperties>
</file>