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comments/comment1.xml" ContentType="application/vnd.openxmlformats-officedocument.presentationml.comments+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notesSlides/notesSlide3.xml" ContentType="application/vnd.openxmlformats-officedocument.presentationml.notesSlide+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35"/>
  </p:notesMasterIdLst>
  <p:handoutMasterIdLst>
    <p:handoutMasterId r:id="rId36"/>
  </p:handoutMasterIdLst>
  <p:sldIdLst>
    <p:sldId id="283" r:id="rId2"/>
    <p:sldId id="259" r:id="rId3"/>
    <p:sldId id="260" r:id="rId4"/>
    <p:sldId id="263" r:id="rId5"/>
    <p:sldId id="264" r:id="rId6"/>
    <p:sldId id="262" r:id="rId7"/>
    <p:sldId id="297" r:id="rId8"/>
    <p:sldId id="287" r:id="rId9"/>
    <p:sldId id="282" r:id="rId10"/>
    <p:sldId id="293" r:id="rId11"/>
    <p:sldId id="261" r:id="rId12"/>
    <p:sldId id="265" r:id="rId13"/>
    <p:sldId id="266" r:id="rId14"/>
    <p:sldId id="299" r:id="rId15"/>
    <p:sldId id="267" r:id="rId16"/>
    <p:sldId id="269" r:id="rId17"/>
    <p:sldId id="270" r:id="rId18"/>
    <p:sldId id="294" r:id="rId19"/>
    <p:sldId id="295" r:id="rId20"/>
    <p:sldId id="298" r:id="rId21"/>
    <p:sldId id="292" r:id="rId22"/>
    <p:sldId id="271" r:id="rId23"/>
    <p:sldId id="272" r:id="rId24"/>
    <p:sldId id="300" r:id="rId25"/>
    <p:sldId id="273" r:id="rId26"/>
    <p:sldId id="277" r:id="rId27"/>
    <p:sldId id="278" r:id="rId28"/>
    <p:sldId id="279" r:id="rId29"/>
    <p:sldId id="284" r:id="rId30"/>
    <p:sldId id="280" r:id="rId31"/>
    <p:sldId id="288" r:id="rId32"/>
    <p:sldId id="281" r:id="rId33"/>
    <p:sldId id="296" r:id="rId3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Md. Sahadet Hossain" initials="DMSH" lastIdx="1" clrIdx="0">
    <p:extLst>
      <p:ext uri="{19B8F6BF-5375-455C-9EA6-DF929625EA0E}">
        <p15:presenceInfo xmlns:p15="http://schemas.microsoft.com/office/powerpoint/2012/main" userId="932e7d0889b287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66" d="100"/>
          <a:sy n="66" d="100"/>
        </p:scale>
        <p:origin x="882" y="72"/>
      </p:cViewPr>
      <p:guideLst>
        <p:guide orient="horz" pos="2160"/>
        <p:guide pos="2880"/>
      </p:guideLst>
    </p:cSldViewPr>
  </p:slideViewPr>
  <p:outlineViewPr>
    <p:cViewPr>
      <p:scale>
        <a:sx n="33" d="100"/>
        <a:sy n="33" d="100"/>
      </p:scale>
      <p:origin x="0" y="18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6-20T11:11:59.495" idx="1">
    <p:pos x="10" y="10"/>
    <p:text/>
    <p:extLst>
      <p:ext uri="{C676402C-5697-4E1C-873F-D02D1690AC5C}">
        <p15:threadingInfo xmlns:p15="http://schemas.microsoft.com/office/powerpoint/2012/main" timeZoneBias="-36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5" Type="http://schemas.openxmlformats.org/officeDocument/2006/relationships/image" Target="../media/image66.wmf"/><Relationship Id="rId4" Type="http://schemas.openxmlformats.org/officeDocument/2006/relationships/image" Target="../media/image6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64820"/>
          </a:xfrm>
          <a:prstGeom prst="rect">
            <a:avLst/>
          </a:prstGeom>
        </p:spPr>
        <p:txBody>
          <a:bodyPr vert="horz" lIns="91440" tIns="45720" rIns="91440" bIns="45720" rtlCol="0"/>
          <a:lstStyle>
            <a:lvl1pPr algn="r">
              <a:defRPr sz="1200"/>
            </a:lvl1pPr>
          </a:lstStyle>
          <a:p>
            <a:fld id="{8D57768B-2974-4293-8482-9F9819C0A644}" type="datetimeFigureOut">
              <a:rPr lang="en-US" smtClean="0"/>
              <a:pPr/>
              <a:t>9/23/2025</a:t>
            </a:fld>
            <a:endParaRPr lang="en-AU"/>
          </a:p>
        </p:txBody>
      </p:sp>
      <p:sp>
        <p:nvSpPr>
          <p:cNvPr id="4" name="Footer Placeholder 3"/>
          <p:cNvSpPr>
            <a:spLocks noGrp="1"/>
          </p:cNvSpPr>
          <p:nvPr>
            <p:ph type="ftr" sz="quarter" idx="2"/>
          </p:nvPr>
        </p:nvSpPr>
        <p:spPr>
          <a:xfrm>
            <a:off x="0" y="8829967"/>
            <a:ext cx="2971800" cy="46482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829967"/>
            <a:ext cx="2971800" cy="464820"/>
          </a:xfrm>
          <a:prstGeom prst="rect">
            <a:avLst/>
          </a:prstGeom>
        </p:spPr>
        <p:txBody>
          <a:bodyPr vert="horz" lIns="91440" tIns="45720" rIns="91440" bIns="45720" rtlCol="0" anchor="b"/>
          <a:lstStyle>
            <a:lvl1pPr algn="r">
              <a:defRPr sz="1200"/>
            </a:lvl1pPr>
          </a:lstStyle>
          <a:p>
            <a:fld id="{7C820741-660B-4B32-BDBA-EB6865B4CFA6}" type="slidenum">
              <a:rPr lang="en-AU" smtClean="0"/>
              <a:pPr/>
              <a:t>‹#›</a:t>
            </a:fld>
            <a:endParaRPr lang="en-AU"/>
          </a:p>
        </p:txBody>
      </p:sp>
    </p:spTree>
    <p:extLst>
      <p:ext uri="{BB962C8B-B14F-4D97-AF65-F5344CB8AC3E}">
        <p14:creationId xmlns:p14="http://schemas.microsoft.com/office/powerpoint/2010/main" val="206404192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05T12:34:19.38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1,'5'213,"8"-1,10 0,9-2,9-1,17 28,166 517,-170-575,4 55,-53-216,1 0,1-1,1 0,0 0,2-1,-1 0,2-1,0 0,1 0,1-1,0-1,4 3,-10-10,0 0,0-1,1 0,0-1,0 0,0 0,0 0,0-1,1-1,-1 1,1-1,2 0,17 1,-1-1,1-2,8-1,64 4,160 15,114-11,-38-2,17 14,203 4,-319-16,75 18,-1 1,-153-17,293 24,-303-9,488 36,-474-47,18-7,-138-6</inkml:trace>
  <inkml:trace contextRef="#ctx0" brushRef="#br0" timeOffset="2327.6">5233 2668,'-27'3,"26"-3,1 0,0 1,-1-1,1 0,0 0,-1 0,1 0,0 1,-1-1,1 0,0 0,-1 1,1-1,0 0,-1 0,1 1,0-1,0 0,0 1,-1-1,1 0,0 1,0-1,0 1,0-1,0 0,0 1,-1-1,1 0,0 1,0-1,0 1,2 1,-1 1,1-1,0 1,-1-1,1 1,0-1,1 0,-1 0,0 0,1 0,-1-1,1 1,-1-1,2 1,44 27,1-3,3-1,-16-9,-1 1,-1 2,-1 2,0 1,7 8,-7-5,-26-21,0 1,0 0,-1 0,0 0,0 1,0 0,3 4,-9-8,1-1,-1 1,0-1,1 1,-1-1,0 1,0 0,0-1,0 1,0-1,-1 1,1-1,0 1,-1-1,1 1,-1-1,1 1,-1-1,0 1,0-1,1 0,-1 1,0-1,0 0,0 0,-1 0,1 0,0 0,0 0,0 0,-1 0,1 0,-51 34,45-31,-275 157,252-147,-27 19,49-28,1-1,-1 0,0 0,0-1,0 0,-7 1,-33 14,31-8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37.916"/>
    </inkml:context>
    <inkml:brush xml:id="br0">
      <inkml:brushProperty name="width" value="0.05" units="cm"/>
      <inkml:brushProperty name="height" value="0.05" units="cm"/>
    </inkml:brush>
  </inkml:definitions>
  <inkml:trace contextRef="#ctx0" brushRef="#br0">1 247 3024,'7'-8'1646,"-7"8"-1548,1 0 0,-1 0 0,1-1 1,-1 1-1,1 0 0,0-1 0,-1 1 0,1-1 1,-1 1-1,1-1 0,-1 1 0,0-1 0,1 1 1,-1-1-1,1 1 0,-1-1 0,0 1 0,0-1 1,1 0-1,-1 1 0,0-1 0,0 1 0,0-1 1,1 0-1,-1 1 0,0-1 0,0 0 0,0 0-98,0 1 36,1-1-1,0 0 0,0 0 0,0 0 0,0 1 1,0-1-1,-1 0 0,1 1 0,0-1 0,1 1 1,-1-1-1,0 1 0,0-1 0,0 1 0,0 0 1,0 0-1,0 0 0,0-1 0,1 1 0,-1 0 1,1 0-36,42-4 57,-21 2 36,267-33 943,-171 22-678,13 2-263,-52 6-55,54-12-40,-131 16-4022,-8 0 2034,-7 1-269,2 0 1350</inkml:trace>
  <inkml:trace contextRef="#ctx0" brushRef="#br0" timeOffset="335.75">717 16 3760,'0'-1'144,"1"0"0,0 0 0,-1 0 0,1 0 0,0 0 0,0 0 0,0 0 0,0 0 0,0 0-1,0 1 1,0-1 0,0 0 0,0 1 0,0-1 0,0 1 0,0-1 0,0 1 0,1-1 0,-1 1 0,0 0-1,0 0 1,0-1 0,1 1 0,-1 0 0,0 0 0,0 0 0,1 0 0,-1 1 0,0-1-144,56 0 188,-37 1 524,-17 0-696,0 0 0,-1-1-1,1 2 1,-1-1 0,1 0 0,-1 0-1,1 1 1,-1-1 0,0 1-1,1 0 1,-1 0 0,0 0 0,0 0-1,0 0 1,-1 0 0,1 1 0,-1-1-1,1 0 1,-1 1 0,1 1-16,1 2-4,1 0 1,-1 0-1,-1 0 0,1 0 1,-1 1-1,0-1 0,-1 1 1,1 2 3,-2-4 11,1-1 1,-1 1 0,0 0-1,0 0 1,-1 0 0,0-1 0,1 1-1,-1 0 1,-1-1 0,1 1-1,-1-1 1,0 1 0,0-1 0,0 0-1,-1 0 1,1 0 0,-3 3-12,0-2-58,-1 0 0,1-1 0,-1 1 0,0-1 0,-1-1 0,1 1 0,-1-1 0,1 0 0,-1 0 0,0-1 0,-5 1 58,2 0-1027,0-1-1,0-1 1,-1 0 0,1 0 0,-7-1 1027,0 0-1813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39.536"/>
    </inkml:context>
    <inkml:brush xml:id="br0">
      <inkml:brushProperty name="width" value="0.05" units="cm"/>
      <inkml:brushProperty name="height" value="0.05" units="cm"/>
    </inkml:brush>
  </inkml:definitions>
  <inkml:trace contextRef="#ctx0" brushRef="#br0">255 92 3564,'4'-6'453,"0"-1"0,-1 0 0,0 1 0,-1-1 0,1 0-1,-1-1 1,-1 1 0,1 0 0,-1-1-453,-2 6 1,0 1 0,1 0 0,-1 0 0,0 0 0,0-1 0,0 1 0,0 0 0,0 0 0,0 0 0,0 0 0,0 1 0,0-1 0,0 0 1,-1 0-1,1 1 0,0-1 0,0 1 0,-1-1 0,1 1 0,-1-1 0,1 1 0,0 0 0,-1 0 0,1 0 0,-1 0 0,1 0 0,-2 0-1,-46-3 279,46 3-241,-2 1-21,-1 0 1,0 1-1,1 0 1,-1-1-1,1 2 1,0-1-1,0 1 0,0 0 1,0 0-1,0 0 1,0 0-1,1 1 1,-1 0-1,1 0 1,-3 5-18,-10 9-19,1 0 0,2 2 1,-4 4 18,12-14 1,0 0 1,0 0-1,1 1 1,0-1-1,1 1 0,0 0 1,1 1-1,-1 6-1,3-11 19,0 0 1,0 0-1,1 1 0,0-1 0,1 0 0,0 0 0,0 0 0,0 0 0,1 0 1,0-1-1,0 1 0,0 0 0,1-1 0,2 4-19,8 11 9,0 0 1,1-1-1,1-1 0,1 0 0,6 5-9,-21-24 25,0 1 1,0 0-1,-1-1 1,1 1-1,0 0 0,0-1 1,0 1-1,0-1 0,0 0 1,0 1-1,0-1 0,0 1 1,0-1-1,0 0 0,0 0 1,0 0-1,0 0 0,0 0 1,0 0-1,0 0 0,0 0 1,0 0-1,0 0 0,0 0 1,0-1-1,0 1 1,0 0-1,0-1 0,0 1 1,0-1-1,-1 1 0,1-1 1,0 1-1,0-1 0,0 0 1,0 1-1,-1-1 0,1 0-25,30-36-148,-21 22 229,-4 6-86,-1 0 0,0-1 0,-1 0 0,0 0 0,0 0 0,0-7 5,8-17-100,-12 34 94,0 0 1,0 0-1,0-1 1,0 1-1,0 0 1,0-1-1,0 1 1,0 0-1,0 0 1,0-1-1,1 1 1,-1 0-1,0 0 1,0-1-1,0 1 1,0 0 0,0 0-1,0 0 1,0-1-1,1 1 1,-1 0-1,0 0 1,0 0-1,0-1 1,1 1-1,-1 0 1,0 0-1,0 0 1,0 0-1,1 0 1,-1-1-1,0 1 1,0 0-1,1 0 1,-1 0-1,0 0 1,0 0-1,1 0 1,-1 0-1,0 0 1,0 0-1,1 0 1,-1 0-1,0 0 1,0 0-1,1 0 1,-1 0-1,0 0 1,0 0-1,1 0 1,-1 1-1,0-1 1,0 0-1,0 0 1,1 0-1,-1 0 1,0 0-1,0 1 1,0-1-1,1 0 1,-1 0-1,0 0 6,32 66 37,-28-53-293,2-1 0,-1 0 0,1-1-1,1 0 1,0 0 0,1 0 0,5 6 256,-11-15-478,1 2 69,-2-3-4710,-1-1 4360</inkml:trace>
  <inkml:trace contextRef="#ctx0" brushRef="#br0" timeOffset="328.95">148 286 2964,'53'0'5073,"28"0"-6511,-25 9-3394,-43-9 3689</inkml:trace>
  <inkml:trace contextRef="#ctx0" brushRef="#br0" timeOffset="648.44">490 387 4356,'0'1'188,"0"-1"140,0 0 52,0 0 65,0 0-141,0 0-124,0 0-112,0 0-80,0 0-68,0 0-48,0 0-188,0 0-157,0 0-251,0 0-336,0 0-4,0 0 16,0 0 272</inkml:trace>
  <inkml:trace contextRef="#ctx0" brushRef="#br0" timeOffset="1031.77">576 444 1504,'0'0'18,"0"0"32,40-1 2821,-37-2-2748,1 1-1,-1 0 1,-1-1 0,1 0 0,0 0-1,0 0 1,-1 0 0,0 0-1,0 0 1,0 0 0,0-1 0,0 1-1,0-1 1,-1 1 0,0-1-1,0 0 1,0 0 0,0 0 0,-1 1-1,1-1 1,-1 0 0,0 0-1,0-2-122,-1 5 2,0-1 0,0 0 0,0 0 1,0 1-1,0-1 0,-1 1 0,1-1 0,0 1 0,-1-1 0,1 1 0,-1 0 0,0 0 0,1 0 0,-1 0 0,0 0 0,0 0 0,0 0 0,0 0 0,1 1 0,-1-1 0,0 1 1,0 0-1,0-1 0,0 1-2,-53-9 16,52 9-5,0 0 0,1 0 0,-1 0 0,0 0-1,0 0 1,0 1 0,0 0 0,1-1 0,-1 1 0,0 0-1,0 0 1,1 0 0,-1 1 0,1-1 0,-1 0 0,1 1-1,0 0 1,0 0 0,-1 0 0,1 0 0,0 0 0,1 0-1,-1 0 1,0 0 0,1 1 0,-1-1 0,1 1-1,0-1 1,-1 1 0,1 0 0,0-1 0,1 1 0,-1 0-1,1 0 1,-1 0 0,1-1 0,0 1 0,0 0 0,0 0-1,0 0 1,0 0 0,1 0-11,-1-2 10,-1 6 56,1 0 0,1 1-1,-1-1 1,1 0 0,1 0 0,0 2-66,-1-5 10,1 0-1,0-1 1,0 0-1,0 1 1,0-1-1,1 0 1,-1 0-1,1 0 1,0 0-1,0-1 1,0 1-1,1 0-9,6 4-82,-1 0 1,1-1-1,0 0 0,0 0 0,1-1 0,-1-1 0,1 0 0,0 0 0,1-1 0,2 0 82,4 1-1428,1-2 1,0-1-1,13 0 1428,-10-7-1682,-15 2 1284,6 2-253</inkml:trace>
  <inkml:trace contextRef="#ctx0" brushRef="#br0" timeOffset="1495.71">786 348 3944,'0'0'136,"0"0"63,0 0 26,0 0 67,0 0 16,0 0-50,0 0 45,0 0 7,10 28 430,56 114-352,-66-152-354,0 1-1,1-1 1,1 1 0,0-1 0,0 1 0,0 0 0,1 0 0,1 0 0,0 0 0,0 0-1,0 1 1,3-4-34,2 0 181,-7 9-147,1 0-1,-1-1 0,1 1 0,-1-1 1,0 1-1,-1-1 0,1 1 0,-1-1 0,1-2-33,-1 7-6,1-1-1,-1 0 0,0 0 0,1 1 0,-1-1 0,0 1 0,1-1 0,-1 1 1,0-1-1,0 1 0,1 0 0,-1 0 0,0 0 0,0-1 0,0 1 1,0 0-1,0 1 7,8 8-88,-1 1 1,-1 0 0,1 0 0,-2 1-1,1-1 1,2 11 87,14 41-6362,-22-58 5659</inkml:trace>
  <inkml:trace contextRef="#ctx0" brushRef="#br0" timeOffset="1915.93">1124 473 3344,'7'1'312,"0"-1"-1,0 0 0,0-1 0,0 1 0,0-1 1,0-1-1,0 1 0,-1-1 0,1 0 1,0-1-1,-1 0 0,0 0 0,0 0 1,0-1-1,5-3-311,-11 7 15,1-1 0,0 0 1,-1 0-1,1 1 0,-1-1 1,1 0-1,-1 0 0,0 0 1,1 0-1,-1 0 0,0 0 1,0 1-1,1-1 0,-1 0 1,0 0-1,0 0 0,0 0 1,0 0-1,0 0 0,0 0 1,0 0-1,-1 0 0,1 0 1,0 0-1,0 0 1,-1 1-1,1-1 0,-1 0 1,1 0-1,-1 0 0,1 0 1,-1 1-1,1-1 0,-1 0 1,0 1-1,1-1 0,-1 0 1,0 1-1,1-1 0,-1 1 1,0-1-1,0 1 0,0-1 1,0 1-1,0 0 0,1-1 1,-2 1-16,-47-20-80,45 19 121,-4-1-27,-1 0 1,1 1-1,-1 0 0,0 0 1,-7 1-15,15 1 5,0 0 1,1 0 0,-1 0 0,0 0-1,0 0 1,1 0 0,-1 0-1,1 0 1,-1 0 0,1 0-1,-1 0 1,1 0 0,0 1-1,-1-1 1,1 0 0,0 0-1,0 0 1,0 1 0,0-1-1,0 0 1,0 1-6,-1 35 351,1-34-269,1 1-86,0 0 0,0 0-1,0 0 1,1 0 0,-1 0 0,1-1 0,0 1 0,0 0 0,0-1 0,1 0-1,-1 1 1,1-1 0,0 0 0,0 0 0,0-1 0,0 1 0,0 0 0,1-1-1,-1 0 1,4 2 4,7 4-402,0 0 0,0-1-1,0-1 1,15 5 402,-16-8-1109,-1 0 0,1-1 0,0-1 0,0 0 0,-1 0 0,3-2 1109,-4 1-597</inkml:trace>
  <inkml:trace contextRef="#ctx0" brushRef="#br0" timeOffset="2251.79">1315 408 4152,'0'0'-7,"43"0"1998,-40 1-1955,-1 0-1,1 0 1,-1 0-1,0 0 1,0 1 0,0-1-1,0 1 1,0 0-1,0 0 1,0 0 0,0 0-1,-1 0 1,1 0 0,-1 0-1,1 0 1,-1 1-1,0-1 1,0 0 0,0 1-1,0-1 1,0 1-36,3 5 47,-1 1 1,0 0-1,0 0 0,-1 0 1,1 8-48,-5 8 1875,1-24-1784,0 0 0,0-1 1,-1 1-1,1 0 0,0-1 0,0 0 0,-1 1 0,1-1 0,0 0 0,-1 0 0,1 1 0,0-1 1,-1 0-1,1 0 0,0-1 0,-1 1 0,1 0-91,-1 0 24,0-1 1,0 0 0,0 1-1,0-1 1,0 0-1,0 0 1,0 0-1,1 0 1,-1 0-1,0-1 1,1 1-1,-1 0 1,1-1-1,0 1 1,-1-1-1,1 1 1,0-1-1,0 0 1,0 0-1,0 1 1,0-1-1,0 0 1,1 0 0,-1 0-1,0 0 1,1 0-1,0-1-24,-3-6-10,1 0-1,0 0 1,1 0-1,0 0 1,0-6 10,1 12-94,1 0 1,-1 0-1,1 0 0,0 0 0,0 0 1,0 0-1,0 0 0,1 0 1,-1 0-1,1 0 0,0 1 0,0-1 1,0 1-1,0-1 0,0 1 1,0 0-1,1 0 0,-1 0 0,1 0 1,-1 0-1,1 1 0,0-1 0,0 0 94,4-1-787,0-1-1,1 1 0,-1 0 1,0 1-1,1 0 0,0 0 1,-1 0-1,1 1 0,2 0 788,5 1-1250</inkml:trace>
  <inkml:trace contextRef="#ctx0" brushRef="#br0" timeOffset="2715.94">1731 425 4364,'-19'-24'1206,"18"22"-1140,0 0-1,-1 0 0,1 0 1,0 1-1,-1-1 1,1 0-1,-1 0 0,0 1 1,1-1-1,-1 1 1,0 0-1,0-1 0,0 1 1,0 0-1,0 0 1,0 0-1,0 0 0,-1 1 1,1-1-1,0 1 1,0-1-1,-1 1 0,1 0 1,0 0-1,-1 0 1,0 0-66,-1 1 6,1 0 0,0 0 0,-1 0 0,1 1 0,0-1 0,0 1 0,0 0 0,0 0 0,1 0 0,-1 0 0,0 0 0,1 1 0,-1-1 0,1 1 0,0 0 0,0 0 0,0 0 0,0 0 1,1 0-1,-2 2-6,-4 7 6,1 1 0,0 0 0,1 0 1,-3 11-7,8-23-1,0 0 1,-1 0 0,1 0 0,0 0-1,0 0 1,0 0 0,-1 0 0,1 0-1,0 0 1,1 0 0,-1 0 0,0 0-1,0 0 1,0-1 0,1 1 0,-1 0-1,0 0 1,1 0 0,-1 0 0,1 0-1,-1 0 1,1 0 0,-1-1 0,1 1-1,-1 0 1,1 0 0,0-1 0,0 1-1,-1 0 1,1-1 0,0 1 0,0-1-1,0 1 1,0-1 0,0 1 0,-1-1-1,1 0 1,0 0 0,0 1 0,0-1-1,1 0 1,0 0 8,0 1 0,0-1 0,-1 0 0,1 0 0,0 0 0,0 0 0,0-1 1,0 1-1,0 0 0,0-1 0,0 1 0,-1-1 0,1 0 0,0 0 0,0 1 0,-1-1 0,1 0 0,-1 0 0,1-1 0,-1 1 0,1 0-8,20-20 209,13-16 599,-26 23-488,-8 11-327,1 0-1,-1 1 0,0-1 0,1 0 1,0 1-1,0-1 0,-1 1 0,1 0 1,1-1-1,-1 1 0,0 0 0,0 0 1,1 1-1,-1-1 0,1 0 0,0 1 1,-1-1-1,4 0 8,32 52-1054,-32-44 356,1 0 0,0-1 1,0 1-1,1-1 1,-1-1-1,1 0 0,0 0 1,0 0-1,5 1 698,-2-1-956</inkml:trace>
  <inkml:trace contextRef="#ctx0" brushRef="#br0" timeOffset="3044.96">1842 56 2192,'0'0'299,"0"0"178,17 10 1359,-1 25-228,-12-26-1359,1 0 0,-2 0-1,1 0 1,-1 1 0,-1-1 0,1 7-249,5 114 744,-7-80-1029,3-1-1,1 1 286,-2-33-1488,1 0 1,0-1-1,1 0 0,5 12 1488,-5-18-1287</inkml:trace>
  <inkml:trace contextRef="#ctx0" brushRef="#br0" timeOffset="3651.63">1366 800 4640,'0'-1'61,"1"0"-1,-1 1 0,0-1 0,0 0 0,0 0 0,0 1 0,-1-1 0,1 0 1,0 1-1,0-1 0,0 0 0,-1 0 0,1 1 0,0-1 0,-1 0 1,1 1-1,0-1 0,-1 1 0,1-1 0,-1 0 0,1 1 0,-1-1 0,1 1 1,-1-1-1,1 1 0,-1 0 0,0-1 0,0 1-60,-20-1 577,7 1-652,11 1 73,1-1 1,-1 1-1,1-1 0,-1 1 1,1 0-1,-1 0 1,1 0-1,0 0 0,-1 0 1,1 1-1,0-1 0,0 1 1,0-1-1,0 1 0,0 0 1,0 0-1,1 0 1,-1 0-1,0 0 0,1 0 1,0 0-1,-1 1 0,1-1 1,0 0-1,0 1 1,0 0 1,-2 4 22,1 1 1,-1 0-1,1 0 1,0 1 0,1-1-1,0 0 1,0 8-23,4-12 33,-1 0-1,1-1 1,0 1 0,0-1-1,0 1 1,0-1 0,1 0-1,-1 0 1,1-1 0,0 1-1,0-1 1,0 0-33,18 15 349,-19-15-342,-1 1 1,0-1 0,1 1-1,-1 0 1,0 0 0,0 0-1,-1 0 1,1 0 0,-1 0-1,1 1 1,-1-1 0,0 0-1,0 1 1,0-1 0,-1 1-1,1-1 1,-1 1 0,0-1-1,0 1 1,-1 2-8,-4-4-99,0 0 0,-1-1 1,1 0-1,-1 0 0,1 0 0,-1-1 0,0 0 0,-3 0 99,-37 0-5048,38 0 3867</inkml:trace>
  <inkml:trace contextRef="#ctx0" brushRef="#br0" timeOffset="4015.77">1499 928 3900,'2'11'3333,"-2"20"-3756,0-26 736,-3 32-393,1-32 91,1 1 0,1-1-1,-1 1 1,1 0 0,0-1 0,0 1 0,1-1 0,0 1-1,0 0-10,0-5 18,0 1 0,0 0 0,0-1-1,0 1 1,0-1 0,0 1-1,0-1 1,1 1 0,-1-1 0,1 0-1,-1 0 1,1 0 0,-1 0 0,1 0-1,0 0 1,-1 0 0,1 0 0,0-1-1,0 1 1,0-1 0,-1 1 0,1-1-1,0 0 1,0 0 0,0 1-1,0-1 1,0-1 0,0 1 0,1 0-18,1 0 69,-1 0 0,1 0 1,-1-1-1,1 1 0,-1-1 0,1 0 1,-1 0-1,1 0 0,-1 0 1,0 0-1,0-1 0,0 1 0,0-1 1,0 0-1,0 0 0,0 0 0,0-1 1,-1 1-1,1-1 0,-1 1 1,0-1-1,0 0 0,0 0 0,0 0 1,0 0-1,0 0 0,-1 0 1,0 0-1,1-1 0,-1 1 0,0 0 1,-1-1-1,1 1 0,-1-2-69,1 1-29,-1 0-1,0 0 1,0 0-1,0 1 1,0-1 0,-1 0-1,1 0 1,-1 0-1,0 0 1,0 1-1,0-1 1,-1 0-1,0 1 1,1-1-1,-1 1 1,0 0 0,-1-1-1,1 1 1,0 0-1,-1 0 1,0 1-1,0-1 30,-8-6-937,0 1 0,-1 1 0,0 0-1,0 0 1,-9-3 937,-1-1-2743,17 8 1710</inkml:trace>
  <inkml:trace contextRef="#ctx0" brushRef="#br0" timeOffset="4332.97">1751 749 2384,'4'-6'3160,"-3"22"-1880,1 20-393,1-23-850,-2 0 1,0 1-1,0-1 1,-1 0-1,-1 0 1,-1 6-38,0 23 96,12 70-1015,-10-110 520,0-1 0,1 1-1,-1-1 1,1 0 0,0 1 0,-1-1-1,1 0 1,0 1 0,0-1 0,0 0-1,0 0 1,0 0 0,0 0-1,0 0 1,1 1 399,2-1-648</inkml:trace>
  <inkml:trace contextRef="#ctx0" brushRef="#br0" timeOffset="4712.24">1868 763 2768,'0'0'61,"0"0"205,0 0 169,0 0 117,0 0 46,0 0-171,22 21 285,-19-14-670,0 0 0,0 0 1,0 1-1,-1 0 1,0-1-1,0 1 1,-1 0-1,0 0 1,0 6-43,-1-16 17,0-1 1,0 1 0,0 0 0,0-1 0,1 1 0,-1 0-1,1 0 1,-1-1 0,1 1 0,0 0 0,0 0 0,0 0-1,0 0 1,0 0 0,0 0 0,1 0 0,-1 0-1,1 0 1,-1 1 0,1-1 0,-1 0 0,1 1 0,0-1-1,0 1 1,0 0 0,0 0 0,0 0 0,2-1-18,4 0 88,0-1 1,1 2 0,0-1 0,-1 1-1,1 1 1,0-1 0,4 2-89,-10 0 8,-1 0 1,0 1 0,1-1-1,-1 1 1,0-1 0,0 1-1,0 0 1,0 0 0,-1 0-1,1 0 1,0 0 0,-1 0-1,1 0 1,-1 1-1,0 0-8,21 40-1219,-22-16-3480,0-22 3683</inkml:trace>
  <inkml:trace contextRef="#ctx0" brushRef="#br0" timeOffset="5062.38">1932 979 5036,'0'11'120,"0"-11"205,0 0 143,0 10 44,0-10 32,0 0-172,11 8-80,1-8-64,0 0-120,0 7-44,4-7-128,0 0-36,4 0-156,3 0-304,-2 0-460,0 0-697,3 0-59,0 0 316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48.500"/>
    </inkml:context>
    <inkml:brush xml:id="br0">
      <inkml:brushProperty name="width" value="0.05" units="cm"/>
      <inkml:brushProperty name="height" value="0.05" units="cm"/>
    </inkml:brush>
  </inkml:definitions>
  <inkml:trace contextRef="#ctx0" brushRef="#br0">0 251 4320,'0'-3'186,"1"1"0,-1 0 0,1 0 0,-1 0 0,1 0 0,0 0 0,0 0 0,-1 0 0,1 1 0,1-1 0,-1 0 0,0 0 0,0 1 0,1-1 0,-1 0 0,1 1 0,-1 0 0,1-1 0,-1 1 0,1 0 0,0 0 0,0 0 0,0 0 0,0 0 0,0 0 0,0 0 0,0 1 0,0-1 0,0 1 0,0 0 0,0-1 0,0 1 0,0 0 0,0 0 0,0 0 0,2 1-186,-3-1 38,-1 0-26,0 0-6,0 0 28,0 16 77,-1 1-1,0 0 0,-1-1 0,-1 1 1,0 1-111,-1 1 3,2 0 0,1 0-1,0 0 1,1 1 0,1-1-3,0 16-4,-1 121-368,1-141 327,1-16 127,1-31-79,-3-329 3,1 358-19,-1 0 1,0 0-1,1 0 1,-1 0-1,1 0 0,0 0 1,0 0-1,0 0 1,1 1-1,-1-1 1,0 0-1,1 1 1,0-1-1,0 1 1,0 0-1,0-1 1,0 1-1,0 0 1,0 0-1,1 0 0,-1 1 1,1-1-1,-1 0 1,1 1-1,0 0 1,0-1 12,5-1-19,1 0 1,-1 0-1,0 1 0,1 0 1,0 1-1,-1 0 1,1 0-1,6 1 19,-14 1-7,1 0 0,-1 0 0,0 0 0,0 0 0,0 1 0,0-1 0,0 0 0,0 1 0,0-1 0,0 1 0,0-1 0,-1 1 0,1-1 0,-1 1 0,1 0 0,-1-1 0,1 1 0,-1 0 7,7 32 32,-7-23-21,1-9-16,-1 0-1,0 0 1,1 0-1,-1 0 1,0 0 0,0 0-1,0 0 1,-1 0-1,1 0 1,0 0 0,-1 0-1,1 0 1,-1 0-1,0-1 1,0 1-1,0 0 1,0 0 0,0-1-1,0 1 1,0 0-1,0-1 1,0 1 0,-1-1-1,1 0 1,-1 1-1,1-1 1,-1 0-1,0 0 1,1 0 0,-2 1 5,2-2-34,-34 18-2178,8-11-4735,22-7 5886</inkml:trace>
  <inkml:trace contextRef="#ctx0" brushRef="#br0" timeOffset="931.95">351 210 3236,'0'0'164,"0"0"32,0 0 2,0 0-28,0 0-31,0 0 136,0 0 92,0 0 38,0 0 11,0 0-55,0 0-4,0 0 52,-1 18 582,-5-10-953,0 1 0,1-1 0,0 1 0,0 0 0,1 0 0,0 1 0,1-1 0,0 1 0,1 0 0,0 0 0,0 0 0,1 0-1,0 0 1,1 8-38,0-16 1,1 0 0,0-1-1,0 1 1,0 0-1,0-1 1,0 1-1,0-1 1,0 1 0,1-1-1,-1 0 1,1 1-1,-1-1 1,1 0-1,-1 0 1,1 0 0,0 0-1,-1 0 1,1-1-1,0 1 1,0 0-1,-1-1 1,1 1-1,0-1 1,0 0 0,0 1-1,0-1 1,1 0-1,0-7-67,-1 1 0,1-1 0,-1 1 0,0-1 0,0 0 0,-1 0 0,0 0 0,0-3 67,-1 1-91,0 6 39,1 0 1,-1-1 0,0 1 0,-1 0 0,1-1-1,0 1 1,-1 0 0,0-1 0,0 1-1,0 0 1,0 0 0,0 0 0,-1 0 0,0-1 51,2 4-34,0 0 1,-1-1-1,1 1 1,0-1-1,-1 1 1,1-1-1,0 1 1,-1-1-1,1 1 1,0-1-1,0 1 1,0-1 0,-1 1-1,1-1 1,0 1-1,0-1 1,0 1-1,0-1 1,0 0-1,0 1 1,0-1-1,0 1 1,0-1-1,1 1 1,-1-1-1,0 1 1,0-1-1,0 1 1,1-1 0,-1 1-1,0-1 1,0 1-1,1-1 1,-1 1-1,0-1 1,1 1-1,-1 0 1,1-1-1,-1 1 1,1 0-1,-1-1 1,0 1-1,1 0 1,-1-1 0,1 1-1,-1 0 1,1 0-1,-1 0 1,1 0-1,0-1 1,-1 1-1,1 0 1,-1 0-1,1 0 1,-1 0-1,1 0 1,-1 0-1,1 0 1,0 1-1,-1-1 34,47 0 378,-37 0-282,-7 1-37,-1 0-1,0 0 1,1 0 0,-1 0-1,0 1 1,0-1 0,1 1 0,-1-1-1,0 1 1,-1 0 0,1 0 0,0 0-1,0 0 1,-1 0 0,1 0-1,-1 0 1,0 0 0,1 1 0,-1-1-1,0 0 1,0 2-59,21 57 366,-16-21-327,-1 0 0,-2 0 0,-2 0 0,-2 23-39,0-3 44,9-21-8,-2-24-32,-7-15 2,1 0-1,0 0 1,0 0-1,0 0 1,0 0 0,0-1-1,0 1 1,0 0-1,0 0 1,0 0 0,0 0-1,0 0 1,0 0 0,0 0-1,0 0 1,0-1-1,0 1 1,0 0 0,0 0-1,0 0 1,1 0-1,-1 0 1,0 0 0,0 0-1,0 0 1,0-1 0,0 1-1,0 0 1,0 0-1,0 0 1,0 0 0,0 0-1,0 0 1,0 0-1,1 0 1,-1 0 0,0 0-1,0 0 1,0 0-1,0 0 1,0 0 0,0 0-1,0 0 1,0 0 0,1 0-1,-1 0 1,0 0-1,0 0 1,0 0-6,-14-98-824,13 90 701,-3-23-95,1 0 0,2 0-1,1-15 219,1 37 32,0-1 0,0 1-1,1 0 1,1-1 0,-1 1-1,1 0 1,1 0 0,0 1-1,0-1 1,0 1 0,1 0-1,1 0 1,1-2-32,-2 3 21,1 1 0,-1 1 0,1-1 0,0 1 1,0 0-1,1 0 0,0 1 0,0-1 0,0 2 0,0-1 0,0 1 0,1 0 1,-1 0-1,1 1 0,0 0 0,0 1 0,0-1 0,0 2 0,5-1-21,-12 4 31,1 1-1,0-1 1,-1 0-1,0 1 1,0-1 0,0 1-1,0 0 1,-1-1-1,1 1 1,-1 0-1,0 3-30,0-2 15,0 1 0,0-1 0,0 0 0,-1 1 0,0-1 0,0 0 0,-1 0 0,1 0 0,-1 0 0,0 0 0,0 0 0,-1 0 0,0 0 0,0 0-15,0-2-48,1-1 0,-1 1 0,0-1 1,0 1-1,0-1 0,0 0 0,0 0 0,-1 0 1,1-1-1,-1 1 0,1-1 0,-1 0 0,0 0 0,1 0 1,-1 0-1,0 0 0,0-1 0,1 0 0,-1 0 1,-2 0 47,-7 1-991,10-1 556,-1 1-1,1-1 0,-1 0 1,0 0-1,1 0 0,-1-1 1,0 1-1,1-1 0,-1 0 0,-1 0 436,-4-10-651</inkml:trace>
  <inkml:trace contextRef="#ctx0" brushRef="#br0" timeOffset="1367.8">804 79 1512,'1'2'197,"0"0"0,1 0-1,-1 0 1,0 1 0,0-1 0,0 0-1,0 1 1,0-1 0,-1 0 0,1 1-1,-1-1 1,0 1 0,1-1 0,-1 1-1,0-1 1,-1 1-197,3 6 410,0 12-114,0 0 0,-2 0 0,0 4-296,0-3 263,-1-22-247,1 0 0,-1 0 1,1 0-1,0 0 1,-1 0-1,1 0 0,-1 0 1,1 0-1,0 0 1,-1 0-1,1 0 1,0 0-1,-1-1 0,1 1 1,0 0-1,-1 0 1,1 0-1,0-1 0,-1 1 1,1 0-1,0 0 1,0-1-1,-1 1 1,1 0-1,0-1 0,0 1 1,-1 0-1,1-1 1,0 1-1,0 0 0,0-1 1,0 1-1,0 0 1,0-1-1,-1 1 1,1-1-1,0 1-16,0-4 62,0 1 0,0-1 0,0 1 0,0-1 0,0 0 0,1 1 0,0-1 0,0 1 0,0-1 0,0 1-1,0 0 1,1 0 0,-1-1 0,2 0-62,-1 2 36,0 1-1,0-1 0,0 1 0,1-1 0,-1 1 1,0 0-1,1 0 0,-1 0 0,1 0 1,0 1-1,-1-1 0,1 1 0,-1-1 1,1 1-1,0 0 0,-1 0 0,1 0 0,2 1-35,-1 1-35,-1 0 0,0 0-1,1 0 1,-1 1 0,0 0-1,0 0 1,0-1-1,-1 2 1,1-1 0,-1 0-1,1 1 36,9 10-675,-4-7-191,-5-4 320,0 0-1,0 0 1,0 0-1,0 0 1,0 0-1,-1 1 1,0-1-1,1 1 1,-1 0-1,0 0 547,-1 3-638</inkml:trace>
  <inkml:trace contextRef="#ctx0" brushRef="#br0" timeOffset="1714.8">775 381 5837,'0'0'136,"0"0"68,0 0 34,0 0 60,0 0-31,0 0-11,0 0 78,0 0 39,0 0-1,35 0 320,44 0-1751,0 0-4132,-57 0 3670</inkml:trace>
  <inkml:trace contextRef="#ctx0" brushRef="#br0" timeOffset="3659.53">1574 318 2768,'10'-28'6629,"-21"22"-6564,-43-18-48,52 24-19,0-1 0,-1 0-1,1 1 1,-1 0 0,1 0 0,-1-1 0,1 2 0,-1-1 0,1 0 0,-1 0 0,1 1 0,0-1 0,-1 1 0,1 0-1,0 0 1,-1 0 0,1 0 0,0 0 0,0 0 0,0 0 0,0 1 0,-2 1 2,2-2-2,-8 9-2,0 0 0,0 0 1,1 1-1,-4 6 4,10-12-25,0 0-1,1 0 0,-1 1 0,1-1 0,1 1 0,-1-1 0,1 1 1,0-1-1,0 1 0,0 0 0,1-1 0,0 5 26,0-8-11,0 1-1,1-1 1,-1 1-1,1-1 1,-1 1-1,1-1 1,0 1-1,0-1 1,0 0-1,0 1 1,0-1 0,1 0-1,-1 0 1,1 0-1,-1 0 1,1 0-1,0 0 1,0 0-1,0 0 1,0-1-1,0 1 1,0-1-1,0 0 1,1 1-1,-1-1 1,0 0 0,1 0-1,-1-1 1,1 1-1,-1 0 1,3-1 11,-2 1-6,1 0 0,-1-1 1,1 1-1,-1-1 1,1 0-1,-1 0 0,1-1 1,-1 1-1,1-1 0,-1 1 1,1-1-1,-1 0 0,1-1 1,-1 1-1,0 0 1,0-1-1,0 0 0,0 0 1,0 0-1,0 0 0,0 0 1,1-2 5,8-9 5,-2-1 1,1 1-1,-2-2 1,0 0-1,0 0 1,-2 0-1,0-1 0,0 0 1,-2 0-1,0-1 1,-1 0-1,0 0 1,-2 0-1,0 0 1,0 0-1,-2-9-5,-1 15-75,0 0-1,0 0 1,-1 0 0,-1 0-1,1 0 1,-2 0 0,0 1-1,-3-8 76,-9-22-523,11 19 653,4 22 57,2 21-152,-1 262-234,1-276-213,1 0 0,0 0-1,0-1 1,1 1-1,0-1 1,0 1 0,0-1-1,1 0 1,1 0-1,-1-1 1,1 1 0,0-1-1,0 0 1,1 0 0,0-1-1,0 0 1,3 3 412,-2-6-443</inkml:trace>
  <inkml:trace contextRef="#ctx0" brushRef="#br0" timeOffset="4163.83">1730 245 4988,'1'-5'2218,"4"15"-1473,6 27-1069,-8-26 495,1 4-147,-2-5-27,1-1 0,0 0-1,1 0 1,-1-1 0,5 8 3,-6-14-6,-1 0 0,1 0-1,0 0 1,-1 0 0,1 0 0,0 0 0,0-1 0,0 1 0,0-1-1,1 1 1,-1-1 0,0 0 0,0 0 0,1 0 0,-1 0 0,1 0 0,-1 0-1,1-1 1,0 1 0,-1-1 0,1 0 0,-1 1 0,2-1 6,2-9 46,0 0 1,-1-1 0,0 1-1,0-1 1,0-3-47,-4 12-1,2-7 17,-1 2-6,1 0 1,-1 0 0,1 0-1,0 1 1,1-1-1,-1 0 1,1 1-1,0 0 1,1 0-1,-1 0 1,1 1-1,2-2-10,-6 2 132,-2 10-170,0 1 67,-1-1 1,0 1-1,0 0 1,-1-1-1,0 0 1,0 0 0,-1 1-1,-3 4-29,-11 21 287,-149 375 641,163-397-1050,0 1-1,1-1 1,0 1-1,1 0 0,0 0 1,1 4 122,4-19-495,0-1 0,0 1 0,0 0 0,1 0 1,-1 1-1,1-1 0,3-1 495,-5 3-375,22-20-2712,-11 10 1884</inkml:trace>
  <inkml:trace contextRef="#ctx0" brushRef="#br0" timeOffset="4768.06">2032 229 3916,'0'12'1208,"1"-8"-1176,-1 1-1,0-1 1,0 0 0,0 1 0,-1-1 0,1 0-1,-1 0 1,0 1 0,0-1 0,-1 0 0,1 0 0,-1 0-1,0 0 1,0 0-32,-1 1 8,-1 0-1,1 0 1,0 0-1,1 1 1,-1-1-1,1 1 1,0-1-1,1 1 1,-1 0-1,1 0 1,0 5-8,0-10-65,1 0-1,0 0 1,-1-1-1,1 1 1,0 0 0,-1 0-1,1 0 1,-1 0 0,1 0-1,-1-1 1,0 1 0,1 0-1,-1-1 1,0 1 0,1 0-1,-1-1 1,0 1 0,0-1-1,0 1 1,0-1 0,1 1-1,-1-1 1,0 0 0,0 1-1,0-1 1,0 0 0,0 0-1,0 0 1,0 1 0,0-1 65,3-45 274,3 36-105,1 1 1,-1 0-1,2 0 0,-1 0 0,1 1 0,0 0 0,1 0 0,0 1 0,0 0 0,0 0 0,1 1 0,0 0 1,4-2-170,-11 7 22,0-1 1,-1 1 0,1 0 0,0 0-1,-1 0 1,1 0 0,0 0 0,-1 0-1,1 0 1,0 0 0,-1 1 0,1-1 0,0 1-1,-1-1 1,1 1 0,-1 0 0,1-1-1,-1 1 1,1 0 0,-1 0 0,0 0 0,1 0-1,-1 0 1,0 1 0,0-1 0,0 0-1,0 0 1,0 1 0,0-1 0,0 1-1,0-1 1,-1 1 0,1 0-23,4 10-118,0-1 1,-1 2-1,-1-1 0,2 10 118,-3-13-547,0 1 0,1-1 0,0 1 0,0-1 0,2 2 547,-3-7-239,0 0 0,0-1 0,1 1 0,-1-1 0,1 0 0,0 0 0,0 0 0,0 0 0,0 0 0,1-1 0,-1 1 0,1-1 0,1 1 239,5 1-295</inkml:trace>
  <inkml:trace contextRef="#ctx0" brushRef="#br0" timeOffset="5167.32">2341 419 2900,'4'-4'158,"-1"0"0,1 0 0,-1-1 0,1 1 0,-1-1 0,-1 1 0,1-1 0,0 0 0,-1 0 0,0 0-1,-1-1 1,2-2-158,-1-5 439,0-1-1,-1 1 0,0-1 0,-1-6-438,-1 18 37,0 0-1,0 0 1,-1 0-1,1 0 1,0 0 0,-1 0-1,1 1 1,-1-1-1,0 1 1,1-1 0,-1 1-1,0 0 1,0 0 0,0-1-1,0 1 1,0 1-1,0-1 1,0 0 0,0 0-1,-1 1 1,1-1-1,0 1 1,0 0 0,-2 0-37,1 2 4,1 1 0,-1 0 1,1 0-1,0 0 1,0 0-1,0 0 1,0 1-1,0-1 0,0 2-4,-7 10 73,3-6-56,2-5-28,0 0-1,1 1 1,-1 0-1,1-1 1,0 1-1,1 0 1,-1 0 0,1 1-1,0-1 1,0 0-1,1 1 1,-1-1-1,1 1 1,0 1 11,5-5-22,0-1-1,-1 0 1,1 0-1,0 0 1,-1 0-1,1-1 1,0 0-1,0 1 1,-1-2-1,1 1 1,3-1 22,-3 1-6,-1 0 26,1 0 0,-1 0 0,0 0 0,1-1 0,-1 1 0,0-1 0,0 0 0,0 0 0,0 0 0,0-1 0,0 1 0,0-1 0,0 1 0,0-1 0,0 0-20,13-8 288,-7 5-69,9-1-182,0 23-880,-18-15 804,15 17-5253,-11-14 4191</inkml:trace>
  <inkml:trace contextRef="#ctx0" brushRef="#br0" timeOffset="5884.41">2530 303 1432,'0'-1'45,"0"0"0,0 1 1,0-1-1,0 0 0,0 0 0,0 0 0,1 0 0,-1 0 1,0 0-1,0 0 0,1 1 0,-1-1 0,1 0 0,-1 0 1,0 0-1,1 1 0,0-1 0,-1 0 0,1 0 0,-1 1 1,1-1-1,0 1 0,-1-1 0,1 0 0,0 1 0,0-1 1,0 1-1,-1 0 0,2-1-45,26-2 3140,-25 3-2900,16 43 646,-18-36-889,0-1 1,0 1-1,-1-1 0,0 1 1,0-1-1,0 1 0,-1 0 3,0 13-120,1-21 122,0 1 0,0 0 0,0-1 0,0 1 0,0 0 0,0-1 0,0 1 0,0 0 0,0-1 0,0 1 0,0 0 0,0-1 0,0 1 0,0 0 0,0-1 0,0 1 0,0 0 0,-1 0 0,1-1 0,0 1-1,0 0 1,0-1 0,-1 1 0,1 0 0,0 0 0,0-1 0,0 1 0,-1 0 0,1 0 0,0 0 0,-1 0 0,1-1 0,0 1 0,0 0 0,-1 0 0,1 0 0,0 0 0,-1 0 0,1 0 0,0 0 0,-1 0 0,1 0 0,0 0 0,-1 0 0,1 0-1,0 0 1,-1 0 0,1 0 0,0 0 0,-1 0 0,1 0 0,0 0 0,-1 0 0,1 0 0,0 1 0,-1-1 0,1 0 0,0 0 0,0 0 0,-1 1 0,1-1 0,0 0 0,0 0 0,0 1 0,-1-1 0,1 0 0,0 1 0,0-1-2,-11-45-148,11 36 156,0 5-12,0 1-1,0-1 0,0 0 0,0 0 0,1 1 0,-1-1 0,1 0 0,0 1 0,0-1 1,1 0 4,-1 3 13,0-1 1,1 0-1,-1 1 1,1 0 0,0-1-1,-1 1 1,1 0 0,0-1-1,0 1 1,0 0-1,0 1 1,0-1 0,0 0-1,0 0 1,0 1-1,0-1 1,0 1 0,0 0-1,2-1-13,74-4 241,-76 6-240,-1 0 0,0 0 1,1 0-1,-1 0 0,0 0 0,1 0 0,-1 0 1,0 0-1,0 1 0,0-1 0,0 0 0,0 1 1,0-1-1,0 0 0,-1 1 0,1-1 0,0 1 1,-1 0-1,1-1 0,-1 1 0,0-1 0,1 1 1,-1 0-1,0-1 0,0 1 0,0 1-1,4 48 8,-4-25-118,0-25-203,0-16 281,4 7 48,0 0 1,0 0-1,1 1 0,0-1 1,1 1-1,0 0 1,0 1-1,0 0 0,7-6-16,-9 9 59,0 0 0,1 1-1,-1-1 1,1 1 0,-1 0 0,1 0-1,0 0 1,0 1 0,0-1-1,0 1 1,0 0 0,0 1 0,0-1-1,0 1 1,1 0 0,-1 1-1,2-1-58,3 0 177,-9 1-173,1 0-1,-1 0 0,1 0 1,-1 0-1,1 0 1,-1 1-1,0-1 1,0 0-1,1 0 1,-1 1-1,0-1 0,0 1 1,0-1-1,-1 1 1,1 0-1,0-1 1,-1 1-1,1 0 1,0 0-4,16 44-72,-14-37 47,-1 0-189,0 0 0,0 0 0,-1 0 0,0 0-1,-1 1 1,0-1 0,0 1 214,0-1-897,0-9 112,0 0-207,0 0-137,0 0 15,0 0 242,0 0 291</inkml:trace>
  <inkml:trace contextRef="#ctx0" brushRef="#br0" timeOffset="6218.54">3006 312 5196,'0'0'201,"0"0"54,0 0 20,0 0-34,0 0-64,0 0-37,0 0 26,0 0 44,0 0-74,0 0-60,0 0-4,0 0-26,0 0 14,0 0 38,0 0-56,0 40 254,0-25-287,-1-7-58,1 0 0,0 0 0,0 0-1,1 0 1,0 0 0,0 0-1,1 0 1,0 0 0,0 0-1,1-1 1,3 7 49,-1 1-1350,-1-3-3575,2-12 4346</inkml:trace>
  <inkml:trace contextRef="#ctx0" brushRef="#br0" timeOffset="6565.13">3075 133 6813,'0'-5'120,"0"0"52,0 0-48,0 2 24,0 2-136,0 1-100,0 0-48,0 0-176,9 0-180,-9 0-144,0 0-533,10 0-155,-10 0-16,8 0 180</inkml:trace>
  <inkml:trace contextRef="#ctx0" brushRef="#br0" timeOffset="6917.53">3266 292 4128,'0'0'46,"0"0"96,0 0 49,-41 2 1182,-12 73-324,51-73-1053,0 1-1,1-1 0,-1 0 1,1 1-1,0-1 0,0 1 1,-1 0-1,2-1 0,-1 1 1,0 0-1,1-1 0,-1 1 0,1 0 1,0 0-1,-1 0 0,1-1 1,1 1-1,-1 0 0,0 0 1,1 0-1,0-1 0,-1 1 1,1 0-1,1 1 5,0-1-239,0-1 1,-1 0-1,1 0 1,1 0-1,-1 0 0,0 0 1,0 0-1,1-1 1,-1 1-1,1-1 1,-1 1-1,1-1 0,0 0 1,0 0-1,-1 0 1,1 0-1,0-1 0,0 1 1,0-1-1,0 0 1,0 0-1,0 0 0,1 0 239,6 0-833</inkml:trace>
  <inkml:trace contextRef="#ctx0" brushRef="#br0" timeOffset="7251.57">3407 299 1636,'0'0'33,"0"0"12,-42 1 2043,38 2-2012,1 0 0,0 0 0,0 1 0,1-1 0,-1 1 0,1-1 0,-1 1 0,1 0 0,0 0 0,1 0 0,-1 0 0,1 0 0,0 1 0,0-1 0,0 0 0,0 1 0,1-1 0,-1 0 0,1 3-76,0-6 5,1 0 0,-1 0 0,0-1 0,0 1-1,1 0 1,-1 0 0,0 0 0,1 0-1,-1 0 1,1 0 0,-1-1 0,1 1-1,0 0 1,-1 0 0,1-1 0,0 1 0,-1 0-1,1-1 1,0 1 0,0-1 0,0 1-1,-1-1 1,1 1 0,0-1 0,0 1-5,33 10 820,-30-10-737,0 0 0,0 0 0,0 0 0,0 0 0,0 1 0,0 0 1,-1 0-1,1 0 0,0 0 0,-1 0 0,3 3-83,-6-4 30,1 0 1,-1-1-1,1 1 1,0 0-1,-1 0 1,1 0-1,-1 0 1,0 0-1,1 0 1,-1 0-1,0 1 1,0-1 0,0 0-1,0 0 1,0 0-1,0 0 1,0 0-1,0 0 1,0 0-1,0 0 1,0 0-1,-1 0 1,1 0-1,0 0 1,-1 0-1,1 0 1,-1 0-1,1 0 1,-1 0-1,0 0 1,1 0-1,-1 0 1,0 0-1,0-1 1,1 1-1,-1 0 1,0-1-1,0 1 1,0 0-1,0-1 1,0 1-1,0-1 1,0 1-1,0-1 1,0 0-1,0 0 1,0 1-1,0-1 1,0 0-1,-1 0-30,-2 1-11,1 0 0,-1 0 1,1 0-1,-1 0 0,1-1 0,-1 0 0,1 1 1,-1-1-1,0-1 0,1 1 0,-1 0 0,1-1 0,-1 0 1,1 0-1,-2 0 11,0-3-739,0 0 0,0-1 0,1 1 1,0-1-1,0 0 0,0 0 0,0 0 0,1-1 739,-2-2-1536</inkml:trace>
  <inkml:trace contextRef="#ctx0" brushRef="#br0" timeOffset="7763.56">3738 349 2332,'0'0'117,"0"0"138,6 12 3292,-7 18-3705,3 4 1099,5-39-445,7-21-371,-7 17-118,2 0-1,-1 1 0,1 0 0,0 0 1,1 1-1,0 0 0,0 0 0,0 1 1,7-2-7,-15 7-13,1 0 42,0-1 1,0 1-1,1 0 1,-1-1-1,1 2 1,-1-1-1,1 0 1,0 1-1,-1 0 1,1-1-1,1 2-29,-5-1-28,0 0 13,0 100-513,0-100 518,1 1 0,-1-1 1,0 0-1,0 1 0,0-1 0,0 0 0,0 0 0,0 1 1,0-1-1,0 0 0,0 1 0,0-1 0,0 0 1,0 1-1,0-1 0,0 0 0,0 1 0,0-1 0,0 0 1,0 1-1,0-1 0,-1 0 0,1 0 0,0 1 1,0-1-1,0 0 0,0 0 0,-1 1 0,1-1 0,0 0 1,0 0-1,-1 1 0,1-1 0,0 0 0,0 0 0,-1 0 1,1 0-1,0 1 0,-1-1 0,1 0 0,0 0 1,0 0-1,-1 0 0,1 0 0,0 0 0,-1 0 0,1 0 1,0 0-1,-1 0 0,1 0 0,0 0 0,-1 0 1,1 0-1,0 0 0,-1 0 0,1 0 0,0-1 0,0 1 1,-1 0-1,1 0 0,0 0 0,-1 0 0,1-1 1,0 1-1,0 0 0,0 0 0,-1-1 0,1 1 10,0 0-11,-1-1-1,1 0 1,-1 0 0,1 1-1,0-1 1,0 0-1,-1 1 1,1-1 0,0 0-1,0 0 1,0 1-1,0-1 1,0 0-1,0 0 1,0 0 0,0 1-1,0-1 1,0 0-1,0 0 1,1 1 0,-1-1-1,0 0 1,0 1-1,1-1 1,-1 0-1,0 0 1,1 1 0,-1-1-1,1 1 1,-1-1-1,1 0 1,-1 1 0,1-1-1,0 1 1,-1-1-1,1 1 1,0-1 11,24-22 4,-21 20 85,-1-1 0,0 1-1,1 0 1,-1 0 0,1 0 0,0 0 0,0 0 0,0 1 0,1 0 0,-1 0 0,1 0-1,-1 1 1,1-1 0,-1 1 0,1 0 0,0 0 0,-1 1 0,1-1 0,5 1-89,-7 1 23,0 0 1,1 0-1,-1 0 1,0 0-1,1 0 1,-1 1-1,0-1 0,0 1 1,0 0-1,-1 0 1,1 0-1,0 1 1,-1-1-1,1 1 1,-1-1-1,0 1 1,0 0-1,0 0 1,0 0-1,0 0 0,0 1-23,18 37-1022,-9-1-4625,-9-38 4792,0-1 296</inkml:trace>
  <inkml:trace contextRef="#ctx0" brushRef="#br0" timeOffset="8147.46">4253 371 4544,'2'-7'100,"-2"6"-47,1 1 0,-1 0 0,0-1 0,1 1 0,-1 0-1,0-1 1,0 1 0,1-1 0,-1 1 0,0-1 0,0 1 0,0 0 0,0-1 0,0 1 0,0-1-1,1 1 1,-1-1 0,0 1 0,0-1 0,-1 1 0,1-1 0,0 1 0,0-1 0,0 1-1,0 0 1,0-1 0,0 1 0,-1-1 0,1 1 0,0-1 0,0 1 0,0 0 0,-1-1 0,1 1-1,0 0 1,-1-1 0,1 1 0,0 0 0,-1-1 0,1 1 0,0 0 0,-1 0 0,1-1 0,-1 1-1,1 0 1,-1 0 0,1 0 0,0 0 0,-1-1-53,0 2 48,-1-1 1,1 0-1,0 0 0,-1 1 0,1-1 1,0 0-1,0 1 0,0 0 1,-1-1-1,1 1 0,0 0 0,0-1 1,0 1-1,0 0 0,0 0 1,0 0-1,0 0 0,1 0 0,-1 0 1,0 0-1,0 0 0,1 0 1,-1 0-1,1 1 0,-1-1 0,1 0 1,-1 0-49,-17 45-225,17-44 237,0-1-11,1 0-1,-1 0 1,1 0 0,-1 1-1,1-1 1,0 0-1,0 0 1,-1 0-1,1 0 1,0 0-1,0 0 1,0 1-1,0-1 1,0 0-1,0 0 1,0 0-1,1 0 1,-1 0 0,0 1-1,1-1 1,-1 0-1,0 0 1,1 0-1,0 0 1,-1 0-1,1 0 1,0 0-1,-1 0 1,1-1-1,0 1 1,0 0-1,0 0 1,-1 0 0,1-1-1,0 1 1,1 0-1,2 0 10,1 1-1,-1-1 1,1 0 0,-1-1 0,1 1 0,-1-1 0,1 0 0,3 0-10,-6 0 19,-1-1-1,1 0 1,-1 0-1,0 0 1,1 0 0,-1 0-1,0 0 1,0 0-1,1 0 1,-1 0-1,0 0 1,0-1 0,0 1-1,0 0 1,-1-1-1,1 1 1,0-1-1,-1 1 1,1-1-1,-1 1 1,1-2-19,11-36 57,-11 35-142,-1 0-1,1 0 0,-1 0 0,0 0 1,0 0-1,0 0 0,0 0 0,-1 0 0,0 0 1,0 0-1,0 0 0,0 0 0,0 0 0,-1 1 1,0-1-1,0 1 0,0-1 0,0 1 0,0-1 1,-1 1-1,1 0 0,-1 0 0,0 1 1,0-2 85,-5-5-1172,7 3-3341,1 6 3891</inkml:trace>
  <inkml:trace contextRef="#ctx0" brushRef="#br0" timeOffset="8983.51">4484 334 2648,'1'1'70,"1"-1"0,-1 0-1,1 1 1,-1-1 0,1 0 0,-1 0-1,1 0 1,-1 0 0,1 0-1,-1 0 1,1 0 0,-1 0 0,1-1-1,-1 1 1,1 0 0,-1-1-1,0 0 1,1 1 0,-1-1 0,0 0-1,1 0 1,-1 1 0,0-1-1,0 0 1,0 0-70,1-2 204,-1 0 0,0 1-1,0-1 1,0 0 0,0 1 0,0-1-1,-1 0 1,1 0 0,-1 0 0,0 0-1,0 1 1,0-1 0,0-1-204,-1 3 12,0-1 0,0 1 0,1 0 0,-1 0 1,0 0-1,0 0 0,0-1 0,0 1 0,0 0 0,0 1 0,-1-1 0,1 0 0,0 0 1,0 0-1,-1 1 0,1-1 0,0 1 0,-1-1 0,1 1 0,-1-1 0,1 1 1,0 0-1,-2-1-12,-1 1 4,-1 0 1,1 0 0,0 1 0,0-1 0,0 1 0,0 0-1,0 0 1,0 0 0,0 0 0,0 1 0,0-1 0,0 1-1,1 0 1,-1 0 0,1 1 0,-1-1 0,1 1 0,0 0-1,0 0 1,0 0 0,0 0 0,1 0 0,-1 0 0,1 1-1,0-1 1,0 1 0,0 0 0,0 0 0,1 0 0,-1 0-1,1 0 1,0 0 0,0 1-5,0-2-3,0 1-1,0-1 1,0 1-1,1 0 1,-1-1-1,1 1 1,0 0 0,0 0-1,0-1 1,0 1-1,1 0 1,-1 0 0,2 2 3,-1-4 2,1-1 0,-1 1 0,1-1 0,0 0 0,-1 1 0,1-1-1,0 0 1,0 0 0,0 0 0,0 0 0,-1-1 0,1 1 0,0-1 0,0 1 0,1-1 0,-1 1 0,0-1 0,0 0 0,0 0 0,0 0 0,0 0 0,0-1 0,1 1-2,1-1 2,-1 0 0,-1 0 0,1 0 0,0 0-1,0 0 1,0-1 0,0 1 0,-1-1 0,1 0-1,-1 1 1,1-1 0,-1-1 0,1 1-2,33-34 20,-31 30 14,2-2-41,-1-1 0,0 0 0,0 0-1,-1 0 1,-1-1 0,1 1 0,-1-1 0,-1 0-1,0-1 1,0 1 0,-1-1 0,-1 1 0,1-1-1,-2 1 1,1-1 0,-2 0 0,1-2 7,-12-18-39,4 20 42,5 20-147,3 177-172,0-183 237,1-1 0,-1 0 0,1 0-1,0 0 1,0 0 0,0 0 0,0 0 0,0 0 0,0 0 0,0 0 0,1 0 0,-1 0 0,1-1 0,-1 1 0,1-1 0,0 1 0,-1-1 0,1 0 0,0 1 0,0-1 0,0 0 0,0 0 0,0 0 0,0-1 0,1 1 0,-1 0 0,0-1 0,0 0 0,1 1 78,8 2 280,1-1-1,-1 0 0,1-1 0,0 0 0,0-1-278,-7-1 39,-1 0 1,0-1 0,0 1 0,-1-1 0,1 0 0,0 0 0,0 0 0,-1-1-1,0 1 1,1-1 0,-1 0 0,0 0 0,0 0 0,0 0 0,-1 0 0,1-1 0,-1 1-1,0-1 1,0 0 0,0 0 0,0 1 0,-1-1 0,1 0 0,-1 0 0,0-1-1,0 1 1,-1-3-40,1 5 3,-1 0 0,0 0 0,0 0 0,0-1 0,0 1 0,0 0 0,0 0 0,-1-1 0,1 1 0,-1 0 0,1 0 0,-1 0 0,0 0-1,0 0 1,0 0 0,0 0 0,-1 0 0,1 0 0,0 0 0,-1 0 0,1 1 0,-1-1 0,0 1 0,1-1 0,-1 1 0,0 0 0,0 0 0,0-1 0,0 1 0,0 0-1,0 1 1,0-1 0,0 0 0,0 1 0,-1-1 0,1 1 0,0 0 0,0-1 0,-2 1-3,2 3 0,0 0 0,0 0 0,0 0 0,0 0 0,1 0 1,-1 0-1,1 0 0,0 1 0,0-1 0,0 0 0,1 1 0,-1 2 0,0-3 21,-7 24-49,6-19 38,-1 0 0,1 0-1,1 1 1,0-1 0,0 1 0,0 4-10,2-12-7,0 1 0,-1 0 1,1-1-1,0 1 1,0-1-1,0 1 1,0-1-1,0 1 0,1-1 1,-1 0-1,0 0 1,1 1-1,-1-1 0,1 0 1,-1 0-1,1 0 1,-1-1-1,1 1 1,0 0-1,-1-1 0,1 1 1,0-1-1,0 1 1,-1-1-1,1 0 7,49 9-845,-45-9 592,0 0 1,0-1-1,0 0 0,-1 0 0,1 0 0,0 0 1,0-1-1,-1 0 0,1 0 0,-1-1 0,1 1 1,-1-1-1,0-1 0,0 1 0,0-1 0,-1 1 0,1-1 1,-1-1-1,0 1 0,0 0 0,0-1 0,1-2 253,4-8-357</inkml:trace>
  <inkml:trace contextRef="#ctx0" brushRef="#br0" timeOffset="9337.01">4917 107 1544,'-2'-2'85,"1"-1"0,-1 1 0,1-1 1,-1 0-1,1 1 0,0-1 0,0 0 0,0 0 0,0 0 0,1 0 0,-1 0 0,1 0 0,0 0-85,-2-13 1719,2 13-734,0 6 21,1 31-356,-1-11-437,0 0 0,-1-1 0,-1 1 1,-4 17-214,0-13 11,2-1 1,1 1 0,2-1-1,0 6-11,0-8 75,3 26-2396,-1-48 2077,-1 1 0,1-1-1,0 0 1,0 0 0,0 1 0,0-1 0,1 0-1,-1 0 1,0 0 0,1 0 0,0 0-1,-1-1 1,1 1 0,0 0 0,0-1-1,0 1 1,0-1 0,0 0 0,1 1 244,7 3-715</inkml:trace>
  <inkml:trace contextRef="#ctx0" brushRef="#br0" timeOffset="9699.42">5047 413 6329,'2'-2'-1815,"3"-4"8910,-4 5-8497,0 1-4614,-1 0 5987,0 0-2161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23:37.831"/>
    </inkml:context>
    <inkml:brush xml:id="br0">
      <inkml:brushProperty name="width" value="0.05" units="cm"/>
      <inkml:brushProperty name="height" value="0.05" units="cm"/>
      <inkml:brushProperty name="color" value="#E71224"/>
    </inkml:brush>
  </inkml:definitions>
  <inkml:trace contextRef="#ctx0" brushRef="#br0">1 527 5721,'7'-21'2841,"-7"21"-2800,-1 0-1,1 0 1,0 0 0,0 0-1,0 0 1,0 0-1,0 0 1,0 0 0,0 0-1,0 1 1,0-1-1,0 0 1,0 0 0,0 0-1,0 0 1,0 0-1,0 0 1,1 0 0,-1 0-1,0 0 1,0 0-1,0 0 1,0 1 0,0-1-1,0 0 1,0 0-1,0 0 1,0 0-1,0 0 1,0 0 0,0 0-1,0 0 1,0 0-1,0 0 1,1 0 0,-1 0-1,0 0 1,0 0-1,0 0 1,0 0 0,0 0-1,0 0 1,0 0-1,0 0 1,0 0 0,0 0-1,1 0 1,-1 0-1,0 0 1,0 0 0,0 0-1,0 0 1,0 0-1,0 0-40,-2 42 2432,1-13-2287,1-4-2,-1-14-119,0 0 1,1 1-1,1-1 1,0 0 0,0 1-1,1-1 1,1 0-1,0 0 1,0 0-1,1-1 1,1 2-25,3 5-311,15 23 268,-8-25-2479,3-10-3590,-11-5 3848</inkml:trace>
  <inkml:trace contextRef="#ctx0" brushRef="#br0" timeOffset="357.96">21 372 10621,'0'-10'164,"0"1"184,0 0 172,0 4 156,0 0-104,9 0-208,-9 2-136,8-1-188,-8 4-204,10 0-248,-4 0-264,0 0-284,1 0-244,-2 0-360,0 0-708,1 9-141,-1-9 389</inkml:trace>
  <inkml:trace contextRef="#ctx0" brushRef="#br0" timeOffset="775.66">200 546 7341,'4'1'168,"-1"1"1,0 0 0,0 0 0,0 0 0,0 0-1,0 0 1,-1 1 0,1-1 0,-1 1 0,1 0-1,-1 0 1,0 0 0,0 0 0,0 0-1,0 2-168,0 2 81,0 0 0,-1 1-1,0-1 1,-1 0-1,1 1 1,-1-1-1,-1 1-80,1-2-70,0 60 54,0-66 18,0 0-1,0 0 1,0 0-1,-1-1 1,1 1-1,0 0 1,0 0-1,0 0 1,0 0-1,0 0 1,-1 0-1,1 0 1,0 0-1,0 0 1,0 0-1,0 0 0,-1 0 1,1 0-1,0 0 1,0 0-1,0 0 1,0 0-1,-1 0 1,1 0-1,0 0 1,0 0-1,0 0 1,0 0-1,0 0 1,-1 0-1,1 0 1,0 0-1,0 1 1,0-1-1,0 0 1,0 0-1,-1 0 1,1 0-1,0 0 1,0 0-1,0 0 1,0 1-1,0-1 0,0 0 1,0 0-1,0 0 1,0 0-1,0 1 1,0-1-1,0 0 1,0 0-1,-1 0 1,1 0-1,0 0 1,0 1-1,0-1 1,1 0-1,-1 0 1,0 0-1,0 0 1,0 1-1,0-1 1,0 0-1,0 0 1,0 0-1,0 0 1,0 1-1,0-1 0,0 0 0,0-1-1,0 1 0,-1-1 1,1 0-1,0 0 1,0 1-1,-1-1 0,1 0 1,0 1-1,0-1 1,0 0-1,0 0 0,0 1 1,0-1-1,0 0 1,0 0-1,0 1 0,0-1 1,1 0-1,-1 1 1,0-1-1,0 0 0,1 1 1,-1-1-1,1 0 0,10-16 7,2 1-1,0 0 0,1 1 0,1 1 0,0 0 1,6-3-7,-17 13-13,0 1 0,0 0 0,1 0 0,-1 0 0,1 1 0,-1 0 0,1 0 0,0 0 0,0 0 0,0 1 1,0 0-1,0 0 0,1 0 0,-1 0 0,0 1 0,4 0 13,-8 1-7,0-1 1,0 1-1,0 0 1,0-1-1,0 1 1,0 0-1,0 0 1,0 0-1,0 0 1,-1-1-1,1 1 1,0 0-1,-1 1 0,1-1 1,-1 0-1,1 0 1,-1 0-1,1 0 1,-1 0-1,1 1 7,10 31-254,-9-25 135,-1-4 82,1 0 0,-1 0 0,1-1 0,0 1 0,-1 0 0,2-1 0,-1 0 0,0 1-1,1-1 1,-1 0 0,1 0 0,0 0 0,0-1 0,0 1 0,1-1 0,1 2 37,0-2-26,1 0 0,-1 0 0,1 0-1,0 0 1,0-1 0,-1 0 0,1 0 0,0-1-1,0 0 1,4 0 26,-8-1-22,0 0-1,-1 0 0,1 0 1,-1 0-1,1 0 1,-1-1-1,0 1 1,1-1-1,-1 1 0,0-1 1,0 1-1,0-1 1,0 0-1,0 1 0,0-1 1,-1 0-1,1 0 1,0 1-1,-1-2 23,14-38-208,-11 26 330,-1 0-1,0-1 0,-1 1 1,-1-1-1,-1-3-121,1-2 241,0 21-235,0-1 1,0 0-1,0 0 1,0 1-1,0-1 1,0 0-1,-1 0 1,1 1 0,0-1-1,0 0 1,-1 0-1,1 1 1,0-1-1,-1 0 1,1 1-1,-1-1 1,1 1-1,-1-1 1,1 0-1,-1 1 1,1-1-1,-1 1 1,0-1-1,0 1-6,1 0 7,-1 0-1,1 0 1,-1 0-1,1 0 1,0 0-1,-1 1 0,1-1 1,-1 0-1,1 0 1,-1 0-1,1 1 1,0-1-1,-1 0 0,1 1 1,0-1-1,-1 0 1,1 1-1,0-1 1,-1 0-1,1 1 0,0-1 1,0 0-1,-1 1 1,1-1-1,0 1 1,0-1-1,0 1 0,-1-1 1,1 1-1,0-1 1,0 0-1,0 1 1,0-1-1,0 1 1,0-1-1,0 1 0,0-1 1,0 1-1,0-1 1,1 1-1,-1-1 1,0 1-1,0-1 0,0 0 1,1 1-7,-2 28 346,0-15-148,1-1 0,0 0 0,1 0 0,1 0 0,0 0 0,1 1-198,-2-10 19,1 0-1,-1 1 1,1-1 0,0-1 0,0 1 0,1 0-1,-1 0 1,1-1 0,0 0 0,0 1-1,0-1 1,0 0 0,0 0 0,1-1 0,0 1-1,-1-1 1,1 0 0,0 0 0,0 0-1,2 1-18,62 16-1521,-63-18 996,0 0 1,0 0-1,1-1 1,-1 0-1,0 0 0,1 0 1,-1 0-1,0-1 0,1 0 1,-1 0-1,0-1 1,0 1 524,9-12-1888</inkml:trace>
  <inkml:trace contextRef="#ctx0" brushRef="#br0" timeOffset="1114.65">699 251 12689,'0'-6'100,"0"-1"76,0 0 136,0-1 108,0 4-48,0 1-76,0 1-192,0-2-200,0 1-296,10 3-260,-10 0-280,8 0-284,-8 0-196,11 0-492,-11 0-468,8 9 87,0-9 445</inkml:trace>
  <inkml:trace contextRef="#ctx0" brushRef="#br0" timeOffset="1458.12">836 260 8277,'15'-24'1640,"-14"24"-1581,-1-1 0,1 1-1,-1 0 1,0-1 0,1 1-1,-1 0 1,1 0-1,-1 0 1,1 0 0,-1-1-1,1 1 1,-1 0 0,1 0-1,-1 0 1,1 0-1,-1 0 1,1 0 0,-1 0-1,0 0 1,1 0 0,-1 1-1,1-1 1,-1 0-1,1 0 1,-1 0 0,1 0-1,-1 1 1,1-1 0,-1 0-1,0 0-58,4 4 276,0 0 0,-1 0 0,0 1 0,0-1 0,0 1 0,0-1-1,-1 1 1,0 1-276,7 11-70,0 3 273,0 2 1,-2-1-1,-1 1 0,0 0 0,-2 1 0,2 15-203,17 73 51,-20-100-46,1-1 0,0 1 1,0-1-1,1 0 1,1 0-1,0-1 1,0 0-1,7 8-5,-10-14-33,0 0 0,0 1 0,1-1 0,0 0 0,0-1 0,-1 1 0,2-1 0,-1 1-1,0-1 1,0 0 0,1-1 0,-1 1 0,1-1 33,39 4-4517,-43-5 4396,0 0 0,-1 0 0,0 0 0,1-1 1,-1 1-1,1 0 0,-1-1 0,1 1 0,-1 0 0,1-1 0,-1 1 1,0 0-1,1-1 0,-1 1 0,0-1 0,1 1 0,-1 0 0,0-1 1,0 1-1,1-1 0,-1 1 0,0-1 0,0 1 0,0-1 0,0 1 1,1-1-1,-1 1 0,0-1 0,0 0 0,0 1 0,0-1 121,0-22-2873,0 18 1959,0-10-739</inkml:trace>
  <inkml:trace contextRef="#ctx0" brushRef="#br0" timeOffset="1815.86">823 468 5609,'95'7'4350,"74"19"-3376,-52-7-103,-116-18-823,1-1 1,-1 1-1,1 0 0,-1-1 0,1 1 0,-1 0 0,0 0 0,1 0 0,-1 0 0,0 0 0,0 0 0,0 0 1,1 0-1,-1 0 0,0 1 0,-1-1 0,1 0 0,0 1 0,0-1 0,0 1 0,-1-1 0,1 1 0,-1-1 0,1 1 1,-1-1-1,0 1 0,0-1 0,0 1 0,0 1-48,1 57-2722,-2-38-3872,1-22 4807</inkml:trace>
  <inkml:trace contextRef="#ctx0" brushRef="#br0" timeOffset="1816.86">1284 280 9225,'-9'-34'5528,"13"28"-11474,4 11 2882,6 14-411,-7-7 1903</inkml:trace>
  <inkml:trace contextRef="#ctx0" brushRef="#br0" timeOffset="2420.28">1533 558 7581,'6'1'-35,"-5"-1"133,0 0 1,1 0-1,-1 1 1,0-1-1,0 0 1,0 0-1,0 0 1,0 0-1,0 0 1,0 0-1,0 0 1,0 0-1,0-1 1,1 1-1,-1 0 1,0-1-1,0 1 1,0-1-1,0 1 1,0-1-1,-1 1 1,1-1-1,0 1 1,0-1-1,0 0 1,0 0-1,-1 0 1,1 1-1,0-1 1,-1 0-1,1 0 1,-1 0 0,1 0-1,-1 0 1,1 0-1,-1 0 1,1 0-1,-1-1-98,0 2 15,0 0 0,1-1-1,-1 1 1,0 0 0,0-1 0,0 1 0,0 0 0,0-1-1,0 1 1,0 0 0,1-1 0,-1 1 0,0-1-1,0 1 1,0 0 0,0-1 0,-1 1 0,1 0 0,0-1-1,0 1 1,0 0 0,0-1 0,0 1 0,0-1-1,0 1 1,-1 0 0,1 0 0,0-1 0,0 1 0,-1 0-1,1-1 1,0 1 0,0 0 0,-1 0 0,1-1-1,0 1 1,-1 0 0,1 0 0,0 0 0,-1-1 0,1 1-1,-1 0-14,-20 2 142,-22 16-149,11 0 8,19-13-13,0 2 0,1-1-1,0 2 1,1-1 0,-1 2-1,1-1 1,1 2 0,0-1 0,0 1-1,-3 5 13,13-14 0,0-1-1,-1 1 0,1-1 1,0 0-1,-1 1 0,1 0 1,0-1-1,0 1 0,-1-1 1,1 1-1,0-1 0,0 1 1,0-1-1,0 1 0,0 0 1,0-1-1,0 1 1,0-1-1,0 1 0,0-1 1,0 1-1,0 0 0,0-1 1,1 1-1,-1-1 0,0 1 1,0-1-1,1 1 0,-1-1 1,0 1-1,1-1 0,-1 1 1,0-1-1,1 1 1,22 8 6,34-5 57,-54-4-56,10-1 68,-1 0 0,1-1-1,0 0 1,-1-1 0,1 0-1,-1-1 1,0 0 0,-1-1-1,1-1 1,-1 0 0,0 0 0,0-1-1,0-1 1,-1 1 0,0-2-1,-1 1 1,0-2 0,0 1-1,-1-1 1,-1 0 0,1-1-1,-1 1 1,-1-2 0,2-4-75,-8 15-32,0 1-17,0 0 4,0 40-571,0-26 467,0-5 100,0 0-1,0 0 1,1 0 0,0 0 0,0-1 0,1 1 0,1 5 49,-2-12 4,1 0 1,-1 1-1,0-1 0,1 0 1,-1 0-1,1 0 0,-1 0 1,1 0-1,0 0 0,0-1 1,0 1-1,0 0 0,0-1 1,0 0-1,1 1 0,-1-1 0,0 0 1,1 0-1,-1 0 0,1-1 1,-1 1-1,1 0 0,-1-1 1,1 0-1,-1 1 0,1-1 1,0 0-1,-1-1 0,1 1-4,4-1 6,-1 0-1,1 0 1,0-1 0,-1 0-1,1 0 1,-1 0 0,0-1-1,1 0 1,-1-1 0,-1 1-1,1-1 1,0 0 0,-1 0-1,0-1 1,0 0 0,0 0-1,-1 0 1,0 0 0,0-1-1,0 1 1,2-5-6,5-9 32,0 0-1,-1-1 1,-1 0 0,-1-1 0,-1 0 0,1-6-32,0-16 33,-1-1 1,-1 0-1,-3-1 1,-3-43-34,-1 78 8,0 0 1,0 0 0,-1 0 0,0 1 0,-1-1 0,0 0-1,-1 1 1,0 0 0,0 0 0,-1 0 0,0 0 0,0 1-1,-1 0 1,-1 0 0,1 0 0,-1 1 0,0 0 0,-1 0-1,0 1 1,-4-3-9,10 8 15,0-1 0,-1 1 0,1 0 0,0 0 0,-1 0 0,1 0 0,-1 1 0,1-1 0,-1 1 0,1-1 0,-1 1 0,1 0 0,-1 0 0,1 0 0,-1 0 0,1 0 0,-1 1 0,1-1 0,-1 1 0,1 0 0,-1 0 0,1 0 0,0 0 0,-1 0 0,1 0 0,0 0 0,0 1 0,0-1 0,0 1 0,0 0 0,0-1 0,0 1 0,1 0 0,-1 0 0,1 0-1,-1 1 1,1-1 0,0 0 0,0 0 0,0 1-15,-8 14 181,1 0 0,2 0 0,-1 1 0,2 0-1,-1 5-180,2-6-5,-5 21 8,2 0 1,1 0-1,2 1 1,2 0-1,2 10-3,1-41-82,0 1 1,1-1-1,0 1 1,0-1-1,1 0 0,0 0 1,0 0-1,1 0 0,0-1 1,1 1-1,-1-1 1,2 0-1,-1 0 0,1-1 1,-1 0-1,2 0 1,-1 0-1,1-1 0,5 4 82,5 4-941,1-2 0,0 0 0,0-1 0,1-1 0,0-1-1,0 0 1,17 3 941,-1-3-2336,0-3 183</inkml:trace>
  <inkml:trace contextRef="#ctx0" brushRef="#br0" timeOffset="3190.36">2251 530 5048,'13'0'616,"23"3"2996,-34-2-3489,-1 0-1,1 1 1,-1-1-1,1 0 0,-1 0 1,0 0-1,1 1 1,-1-1-1,0 1 1,0-1-1,0 1 0,0-1 1,0 1-1,-1 0 1,1-1-1,0 1 1,-1 0-1,1 0 0,-1 1-122,7 31 417,-1-1 0,-2 1 0,-2-1 0,-1 26-417,-1-30-175,1 1 0,1 0 0,2-1 0,1 1 0,1-1 0,3 5 175,-6-28-287,0-8-3,0-19-300,-2-36-682,-1 54 1133,-4-81-779,-4 0 0,-13-58 918,0-4 1656,20 82-883,40 64-705,-35 1-56,1 0 1,-1 0-1,0 1 1,0-1-1,0 1 0,0 0 1,0 0-1,0 0 1,-1 1-1,1-1 1,-1 1-1,0 0 0,1 0 1,1 3-13,1 0 20,-1-1 0,0 1-1,0 0 1,-1 1 0,1-1 0,-1 1 0,-1 0 0,1 2-20,-2-6-23,-1 1 1,0 0-1,0 0 1,0 0-1,0 0 0,-1 0 1,0 0-1,0 0 1,0 0-1,0 0 1,-1 0-1,1 0 1,-1 0-1,0 0 1,0 0-1,0 0 1,-1-1-1,0 1 0,1 0 1,-1-1-1,0 1 1,-1-1-1,1 0 1,-1 0-1,1 0 1,-1 0-1,0 0 1,0 0-1,0-1 1,-3 2 22,-1 1-104,-2 0 1,1-1 0,0 0-1,-1 0 1,0-1 0,0 0-1,0-1 1,0 0-1,0 0 1,-1-1 0,1 0-1,-7-1 104,15 0-249,0 0-1,-1-1 1,1 1-1,0 0 0,0-1 1,0 1-1,0-1 1,0 1-1,0-1 0,0 0 1,0 1-1,0-1 1,0 0-1,1 0 0,-1 1 1,0-1-1,0 0 0,1 0 1,-1 0-1,1 0 1,-1-1 249,-3-8-1830</inkml:trace>
  <inkml:trace contextRef="#ctx0" brushRef="#br0" timeOffset="3944.3">2694 547 6461,'5'-17'818,"-5"16"-794,0 1 0,0-1-1,0 0 1,0 1 0,0-1 0,0 0 0,0 1 0,0-1-1,0 1 1,0-1 0,0 0 0,0 1 0,-1-1-1,1 0 1,0 1 0,0-1 0,-1 1 0,1-1 0,0 1-1,-1-1 1,1 1 0,-1-1 0,1 1 0,-1-1-1,1 1 1,-1 0 0,1-1 0,-1 1 0,1 0-1,-1-1 1,1 1 0,-1 0 0,0 0 0,1-1-24,-22 0 316,5 3 430,-1 19-247,15-13-419,-1 0 0,1 0-1,0 0 1,1 1-1,0 0 1,1-1 0,-1 1-1,2 0 1,-1 0 0,1 0-1,1-1 1,0 7-80,-1 11 154,1-23-143,0-1 1,1 1 0,-1 0 0,0 0 0,1-1-1,-1 1 1,1-1 0,0 1 0,0-1 0,0 0-1,0 0 1,0 0 0,1 0 0,-1 0 0,0 0-1,1-1 1,-1 1 0,1-1 0,0 1 0,0-1-1,-1 0 1,1 0 0,1 0-12,-1 0 1,-1 0 1,1 0-1,-1 0 1,1 0-1,-1 0 1,1 0-1,0-1 1,-1 0-1,1 1 1,0-1-1,-1 0 1,1 0-1,0 0 1,-1-1-1,1 1 1,0-1-1,-1 1 1,1-1-1,0 0 1,-1 0-1,0 0 1,1 0-1,-1 0 1,1-1-1,1-1-1,0-3-43,0-1 0,0 0 0,-1-1-1,0 1 1,0-1 0,0 1 0,-1-1 0,0 0-1,-1 0 1,1-5 43,0-82-554,-3 55 324,-5 15 162,5 23 16,0 0 1,0 0-1,0-1 1,0 1 0,1 0-1,-1 0 1,1-1-1,0 1 1,0 0-1,0-1 1,0 1-1,0-1 1,0 1-1,0 0 1,1-1-1,-1 1 1,1 0 51,0 2 3,-1-1-1,0 1 1,1 0 0,-1 0-1,1 0 1,-1 0 0,0 0-1,1 0 1,-1 0 0,1 0 0,-1 0-1,1 0 1,-1 0 0,0 0-1,1 0 1,-1 0 0,1 1-1,-1-1 1,0 0 0,1 0 0,-1 0-1,1 1 1,-1-1 0,0 0-1,1 0 1,-1 1 0,0-1 0,0 0-1,1 1 1,-1-1 0,0 0-1,1 1 1,-1-1 0,0 1-3,14 13 193,-13-12-141,8 7 99,-2 1-1,0 0 1,0 0-1,-1 1 1,0 0-1,0 0 0,-2 1 1,1-1-1,-1 1 1,-1 0-1,0 0 1,-1 1-1,0 6-150,2 28 64,-2 1-1,-4 47-63,0-16 227,2 23-88,1-87 144,2-19 348,0-28-335,-3-276-1769,1 278 1460,2 0 1,0 1-1,2-1 0,1 1 1,2 0-1,0 0 1,9-16 12,-15 42-12,-1 0-1,1 1 1,-1-1 0,1 0 0,0 1 0,0 0 0,1-1 0,-1 1-1,0 0 1,1 0 0,-1 0 0,1 0 0,0 1 0,-1-1 0,1 1-1,0 0 1,0-1 0,0 1 0,0 1 0,0-1 0,0 0-1,0 1 1,1-1 0,-1 1 0,0 0 0,0 0 0,0 0 0,0 1-1,0-1 1,1 1 0,-1 0 0,0-1 0,0 1 0,0 1 0,0-1 12,3 1 8,-1 0 1,1 0 0,-1 0 0,0 1-1,1 0 1,-1 0 0,-1 0 0,1 1-1,0-1 1,-1 1 0,0 0 0,1 1 0,-2-1-1,1 1 1,0-1 0,-1 1 0,0 0-1,2 6-8,-4-8 37,0-1 0,0 1 0,0 0 0,-1 0 0,1 0 0,-1 1 0,0-1-1,0 0 1,0 0 0,0 0 0,-1 0 0,1 0 0,-1 0 0,1 0 0,-1 0 0,0 0-1,-1-1 1,1 1 0,0 0 0,-1 0-37,-1 1 24,0-1 1,0 1-1,0-1 0,0 1 0,-1-1 0,0 0 1,0-1-1,0 1 0,0 0 0,0-1 0,0 0 1,-1 0-25,-9 4-73,0-2 1,-1 0-1,1 0 1,-1-1 0,1-1-1,-1-1 1,-14 1 72,25-2-266,-1 0 1,0-1-1,0 1 1,1-1-1,-1 0 0,1 0 1,-1 0-1,1-1 1,-1 0-1,1 0 1,0 0 265,1 1-510,0-1-1,1 0 1,-1 0 0,1 0 0,-1-1 0,1 1 0,0 0-1,0-1 1,0 0 0,0 1 0,0-1 510,-2-8-1805</inkml:trace>
  <inkml:trace contextRef="#ctx0" brushRef="#br0" timeOffset="4331.21">3203 256 6173,'2'0'80,"0"0"1,1-1 0,-1 1-1,0 0 1,0 0 0,1 1-1,-1-1 1,0 0 0,0 1-1,0-1 1,1 1 0,-1 0-1,0 0 1,0 0 0,0 0 0,0 0-1,0 0 1,0 0 0,-1 1-1,1-1 1,0 1 0,-1-1-1,1 1 1,0 0-81,-1 3 56,1 1-1,-1-1 1,1 1-1,-2-1 1,1 1 0,-1 0-1,1-1 1,-1 1-1,-1 3-55,-8 104 51,9-112-18,0 1 0,0-1 0,-1 0 0,1 1 0,0-1 1,0 0-1,-1 1 0,1-1 0,-1 0 0,1 0 0,-1 1 0,1-1 0,-1 0 0,0 0 0,0 0 0,0 0 0,0 0 0,1 0 0,-1 0 0,0 0 0,-1 0 1,1 0-1,0-1 0,0 1 0,0 0 0,0-1 0,-2 1-33,1-1 122,2 0-81,0-4-31,0-1-1,1 1 1,-1 0-1,1 0 1,0-1-1,0 1 1,0 0-1,1 0 1,-1 0-1,1 0 1,0 0-1,0 0 1,1 0-1,-1 1 1,1-1-1,0 1 1,0 0-1,0 0 1,0 0 0,1-1-10,14-11 258,-1 1 1,2 1 0,8-5-259,-15 10 314,-10 7-278,-1 0 0,1 0 1,0 1-1,-1-1 0,1 1 0,0-1 1,-1 1-1,1-1 0,0 1 0,0 0 0,-1 0 1,1 0-1,0 0 0,0 0 0,0 0 1,-1 0-1,1 1 0,0-1 0,-1 1 1,1-1-1,0 1 0,-1 0 0,1-1 0,0 1 1,-1 0-1,0 0 0,1 0 0,-1 0 1,1 0-1,-1 1 0,0-1 0,0 0 0,0 1 1,0-1-1,0 1 0,0-1 0,0 1 1,0-1-1,0 2-36,16 36-2275,-11-3-4962,-6-29 5531</inkml:trace>
  <inkml:trace contextRef="#ctx0" brushRef="#br0" timeOffset="4672.32">3255 537 7145,'0'1'82,"0"-1"0,0 0 0,0 1 0,0-1 0,0 0 0,0 0 0,0 1 0,0-1 0,0 0 0,0 1 0,1-1 0,-1 0 0,0 0 0,0 1 0,0-1 0,0 0 0,1 0 0,-1 0 0,0 1 0,0-1 0,1 0 0,-1 0 0,0 0 0,0 0 0,1 1 0,-1-1 0,0 0 0,1 0 0,-1 0 0,0 0 0,0 0 0,1 0 0,-1 0 0,0 0 0,1 0 0,-1 0 0,0 0 0,1 0 0,-1 0 0,0 0 0,0 0 0,1 0 0,-1 0 0,0 0 0,1-1 0,-1 1 0,0 0-82,37 3 85,47-2-6507,-79-1 5697,16 0-1268</inkml:trace>
  <inkml:trace contextRef="#ctx0" brushRef="#br0" timeOffset="4673.32">3779 590 9069,'32'0'2921,"-10"0"-10709,-16 0 5574</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23:34.809"/>
    </inkml:context>
    <inkml:brush xml:id="br0">
      <inkml:brushProperty name="width" value="0.05" units="cm"/>
      <inkml:brushProperty name="height" value="0.05" units="cm"/>
      <inkml:brushProperty name="color" value="#E71224"/>
    </inkml:brush>
  </inkml:definitions>
  <inkml:trace contextRef="#ctx0" brushRef="#br0">112 457 5825,'4'-8'2244,"-2"10"-889,-2 21-506,-9 37-926,1-25 92,4-21-5,0-1 0,2 1 1,-1 0-1,2 0 0,0-1 0,0 1 0,2 9-10,21-25-63,-3-13 34,0 0 0,-2-2 0,1 0 0,-2-1 0,0-1-1,-2 0 1,0-1 0,10-18 29,-20 30-7,0-1-1,0 1 1,-1-1-1,0 1 1,0-1 0,-1 0-1,0 0 1,-1 0-1,0 0 1,0 0-1,-1-9 8,-1 17-18,0 0-1,1 0 0,-1 0 1,0 0-1,1 0 0,-1 1 1,0-1-1,0 0 0,0 1 1,0-1-1,0 0 0,0 1 1,1-1-1,-1 1 0,-1 0 1,1-1-1,0 1 0,0 0 1,0-1-1,0 1 0,0 0 19,0 0-5,1 0 0,-1-1-1,1 1 1,-1 0-1,1 0 1,-1 0 0,0 0-1,1 0 1,-1 0 0,1 0-1,-1 0 1,0 0-1,1 0 1,-1 0 0,1 0-1,-1 0 1,0 1-1,1-1 1,-1 0 0,1 0-1,-1 1 1,1-1 0,-1 0-1,1 1 1,-1-1-1,1 0 1,-1 1 0,1-1-1,0 1 1,-1-1 0,1 1-1,0-1 1,-1 1-1,1-1 1,0 1 0,-1-1-1,1 1 1,0-1 0,0 1-1,0 0 1,0-1-1,-1 1 1,1-1 0,0 1-1,0 0 1,0-1 5,0 6 69,-1 0-1,1-1 1,0 1 0,0 0-1,1-1 1,0 1 0,0 0 0,0-1-1,1 1 1,0-1 0,0 1-1,0-1 1,0 0 0,1 0-1,0 0 1,0 0 0,0 0 0,3 1-69,1 3 45,-1 0 0,0 0 0,0 0 0,-1 0 1,0 1-1,0 0 0,-1 0 0,-1 0 0,0 1 1,0-1-1,-1 1 0,0 0 0,-1 0 0,0-1 1,-1 5-46,0-14 4,-1 0 0,1 0 0,-1 0 0,0 0 0,1 0 0,-1 0 0,0-1 0,1 1 1,-1 0-1,0-1 0,0 1 0,0 0 0,0-1 0,0 1 0,0-1 0,0 0 0,0 1 0,0-1 1,0 0-1,0 1 0,0-1 0,0 0 0,0 0 0,0 0 0,0 0 0,0 0 0,0 0 0,-1 0-4,-39 1-572,34-1 83,2-1-23,-1-1-1,1 1 1,-1-1-1,1 0 1,0 0 0,0 0-1,0-1 1,0 1 0,0-1-1,1-1 1,-1 1-1,1-1 1,0 1 0,0-1-1,-3-4 513,7 8-94,-12-12-1363</inkml:trace>
  <inkml:trace contextRef="#ctx0" brushRef="#br0" timeOffset="336.3">41 214 5184,'0'0'43,"0"0"58,0 0 17,0 0 29,0 0-1,-27 0 2274,21 0-3466,4 2-3408,-3 6 2787</inkml:trace>
  <inkml:trace contextRef="#ctx0" brushRef="#br0" timeOffset="2548.39">1011 501 4712,'3'-4'324,"1"0"0,-1 1 0,0-1 0,0-1 0,0 1 0,0 0 0,-1-1 0,1 0-1,-1 1 1,-1-1 0,1 0 0,-1 0 0,1 0 0,-1 0 0,-1 0 0,1 0 0,-1 0-1,0-1 1,0 0-324,-4 5 12,0 0 0,0 0-1,-1 0 1,1 0-1,0 0 1,-1 1 0,1 0-1,-1 0 1,1 0-1,0 1 1,-1-1 0,-1 2-12,1 1 33,0 1 1,1 1-1,-1-1 0,1 1 1,0-1-1,0 1 1,0 0-1,1 1 1,0-1-1,0 0 0,0 1 1,1 0-1,-1 2-33,1-5 16,1 1 1,0-1-1,0 0 0,0 1 0,0-1 0,1 1 0,-1 0 0,1-1 1,0 1-1,0-1 0,0 1 0,1 0 0,-1-1 0,1 1 1,0-1-1,0 1 0,0-1 0,0 0 0,1 1 0,-1-1 0,1 0 1,0 0-1,1 2-16,6 4-114,2 0 0,-1 0 0,1-1 0,0 0 0,1-1 0,0 0 0,0-1 1,0-1-1,1 0 0,0 0 0,0-1 0,0-1 0,12 2 114,22 1-190,0-1-1,1-3 1,13-2 190,-54-1 2,1 0 1,-1-1 0,1 0-1,-1 0 1,1-1 0,-1 0-1,0 0 1,-1 0 0,1-1-1,0 0 1,-1 0 0,0-1-1,0 0 1,0 0 0,-1 0-1,1-1 1,-1 0 0,-1 0-1,1 0 1,-1 0 0,0-1-1,0 0 1,-1 0 0,0 0-1,0 0 1,-1 0 0,0-1-1,0 1 1,-1-1 0,0 1-1,0-6-2,-1 8 4,-1 1-1,0 0 1,0 0-1,0 0 0,0 0 1,-1 1-1,0-1 1,0 0-1,0 1 1,0-1-1,0 1 0,-1-1 1,0 1-1,1 0 1,-1 0-1,0 1 1,-1-1-1,1 0 1,0 1-1,-1 0 0,1 0 1,-1 0-1,-1 0-3,1-1 4,-1 1-1,0-1 1,0 1 0,0 1-1,0-1 1,-1 1 0,1 0-1,0 0 1,-1 0-1,1 1 1,0 0 0,-1 0-1,1 0 1,-1 1-1,1-1 1,0 1 0,0 1-1,-3 0-3,1 1 16,0 1 0,1 0 1,0 0-1,0 0 0,0 1 0,0 0 0,1 0 0,-1 1 0,1-1 0,1 1 0,-1 0 1,1 1-1,0-1 0,1 1 0,-1-1 0,1 1 0,0 0 0,1 0 0,0 1 0,0-1 1,1 0-1,0 1 0,0-1 0,0 1 0,1 6-16,1-13 4,0 0 0,1 0 0,-1 0 0,0 0 0,0-1 0,1 1 0,-1 0 0,0-1 0,1 1 0,-1 0 0,1-1 0,-1 0 0,1 1 0,-1-1 0,1 0 0,-1 0 0,1 0 0,-1 0 0,1 0-4,34 3 37,-26-3 9,-2 1-43,0-1 0,0 0 1,0 0-1,0-1 0,0 0 0,0 0 1,-1-1-1,1 0 0,0 0 0,-1-1 1,1 0-1,-1 0 0,1-2-3,0 1 18,1-1 0,-1 2 0,1-1-1,0 1 1,0 0 0,0 1 0,0 0-1,5 0-17,-7 42-628,-6-35 545,1-1 0,-1 1 0,0-1 0,1 0-1,0 1 1,0-1 0,0 0 0,1 0 0,0 0 83,-3-3-17,1 0-1,-1-1 1,1 1 0,0 0 0,-1-1-1,1 1 1,0-1 0,0 1-1,-1-1 1,1 1 0,0-1 0,0 1-1,0-1 1,0 0 0,0 0 0,-1 1-1,1-1 1,0 0 0,0 0-1,0 0 1,0 0 0,0 0 0,0 0-1,0 0 1,0 0 0,0 0 0,0-1-1,0 1 1,-1 0 0,1 0-1,0-1 1,0 1 0,0-1 0,0 1-1,-1-1 1,1 1 0,0-1 0,-1 1-1,1-1 1,0 0 0,-1 0-1,1 1 1,0-1 0,-1 0 0,1 0-1,-1 1 1,1-2 17,10-10 26,0-1 0,0-1-1,-1 0 1,-1 0 0,-1-1 0,0 0-1,0 0 1,-2-1 0,0 0-1,0 0 1,-2-1 0,0 1 0,-1-1-1,-1 0 1,1-13-26,-2-5 160,2-37 249,-4 67-379,1 0-1,0 0 0,-1 0 0,0 0 1,0 0-1,-1 0 0,1 0 1,-1 1-1,0-1 0,0 0 1,-2-1-30,-14-24 21,-11-11-10,28 41-3,1 1-1,-1-1 0,0 1 0,1-1 1,0 1-1,-1-1 0,1 1 0,-1-1 1,1 1-1,-1 0 0,1-1 0,0 1 1,0 0-1,-1-1 0,1 1 1,0 0-1,0-1 0,0 1 0,0 0 1,0-1-1,0 1 0,0 0 0,0 0 1,0-1-1,0 1 0,0 0 0,0-1 1,0 1-1,1 0-7,-2 30 155,1-31-145,-2 76 208,0-23-145,3 1 0,2 6-73,-2-46 3,1 1-1,1 0 1,0 0 0,1-1 0,1 0 0,0 0-1,1 0 1,0 0 0,7 9-3,-10-18 12,0-1-1,1 1 1,-1 0-1,1-1 1,0 0-1,1 0 1,-1 0 0,1-1-1,0 1 1,-1-1-1,1 0 1,1-1-1,-1 1 1,3 0-12,4 0 12,-1 0 0,0-1 0,1 0 0,-1-1-1,1 0 1,9-1-12,-17-1 2,-1 0-1,1 0 1,-1 0-1,0-1 1,0 0-1,0 1 1,0-1-1,0 0 1,0-1-1,0 1 1,-1 0-1,1-1 1,-1 1-1,2-3-1,33-42-90,-32 38 99,0-1 1,-1 1-1,0-1 0,0 0 1,-1 0-1,0 0 1,-1-1-1,0 1 0,-1-4-9,2-98 45,-3 74-33,-1 29-31,0 1 0,-1 0 0,1 0-1,-1 0 1,-1 0 0,0 0-1,0 0 1,0 0 0,-1 1 0,0 0-1,-3-3 20,7 14-4,0 0 0,-1 0 0,0 0-1,1 0 1,-1 0 0,-1 0 0,1 0-1,-1 0 1,1-1 0,-1 1 0,0 0-1,0-1 1,-1 1 0,-2 2 4,-13 29-9,9-2 81,2 0 0,1 0 1,1 0-1,2 0 0,1 1 1,3 29-73,-1-58 1,1 0 0,-1 0 0,1 0 1,0 0-1,0 0 0,1 0 0,-1 0 1,1-1-1,0 1 0,0-1 0,1 1 1,-1-1-1,1 0 0,0 1 0,0-2 0,1 1 1,-1 0-1,1-1 0,0 1 0,0-1 1,0 0-1,0 0 0,3 1-1,2 1-3,0-1-1,1 1 1,0-2-1,-1 0 1,1 0 0,0 0-1,1-1 1,-1-1-1,0 0 1,0 0-1,1-1 4,-6-1-31,1 1 0,0-2-1,-1 1 1,1 0 0,0-1 0,-1 0-1,0 0 1,0-1 0,1 0-1,-2 1 1,1-2 0,0 1-1,0 0 1,-1-1 0,0 0-1,0 0 1,0 0 0,0-1 0,-1 1-1,0-1 1,2-3 31,1-1-19,-1 0 1,0 0-1,-1-1 0,0 1 1,0-1-1,-1 0 0,0 0 1,-1-1-1,0 1 0,-1 0 1,1-9 18,-2 18-1,-1 0 1,1 0 0,0 0 0,-1 0 0,1 0 0,-1 0-1,1 0 1,-1 0 0,0 0 0,1 0 0,-1 0-1,0 0 1,0 0 0,1 0 0,-1 1 0,0-1-1,0 0 1,0 1 0,0-1 0,0 1 0,0-1 0,0 1-1,0-1 1,0 1 0,0 0 0,0-1 0,0 1-1,-1 0 1,1 0 0,0 0 0,-1 0 0,-43-3-38,37 4 31,7-1 8,0 1 0,0-1 0,0 1 0,0 0 0,0 0 0,0-1 0,0 1 0,0 0 0,0 0 0,0 0 0,1 0 0,-1 0 0,0 0 0,1 0 0,-1 1 0,0-1 0,1 0 0,0 0 0,-1 0 0,1 1 0,0-1 0,-1 0 0,1 0 0,0 1 0,0-1 0,0 0 0,0 1 0,0-1 0,0 0 0,1 0 1,-1 1-2,0 1-4,0 0 1,0 0-1,0 0 1,0 0-1,1 0 1,-1 0-1,1-1 1,0 1-1,0 0 1,0 0 0,0 0-1,0-1 1,2 3 3,8 3-34,1-1 1,-1 0-1,1-1 1,1 0 0,-1-1-1,1 0 1,0-1-1,0 0 1,0-1 0,0-1-1,10 1 34,30 1-57,0-2-1,21-3 58,-17 0 50,-44 1-39,8 1 119,-1-2 0,0 0 1,7-3-131,-21 3 61,0 0 1,0-1-1,0 0 1,0 0 0,0 0-1,-1-1 1,1 0-1,-1 0 1,0 0-1,0-1 1,0 1-1,0-1 1,1-2-62,-5 5 4,0 1-1,0-1 1,0 0-1,-1 0 1,1 0 0,0 0-1,0 0 1,-1 0-1,1 0 1,0 0 0,-1 0-1,1-1 1,-1 1-1,1 0 1,-1 0 0,0 0-1,0-1 1,1 1-1,-1 0 1,0 0 0,0-1-1,0 1 1,0 0 0,-1 0-1,1-1 1,0 1-1,0 0 1,-1-1-4,0 0-1,-1 0 0,1 0 0,-1 1-1,1-1 1,-1 0 0,0 0 0,1 1 0,-1-1 0,0 1 0,0 0 0,0-1-1,0 1 1,-1 0 0,1 0 1,-9-3-2,1 0 0,-1 0 0,0 1 0,0 1 0,-10-1 2,8 1-2,-1 1-1,1 1 0,-1 1 1,1 0-1,-1 0 1,-7 3 2,16-3-20,-1 0 0,1 1 1,0 0-1,0 0 0,0 0 0,0 0 1,1 1-1,-1 0 0,1 0 1,-1 0-1,1 1 0,0 0 0,0-1 1,1 1-1,-1 1 0,1-1 1,-2 3 19,4-6-3,0 0 0,0 0 0,1 0 1,-1-1-1,0 1 0,1 0 1,-1 0-1,0 0 0,1 0 1,0 0-1,-1 0 0,1 0 0,-1 0 1,1 1-1,0-1 0,0 0 1,0 0-1,0 0 0,0 0 0,0 0 1,0 0-1,0 1 0,0-1 1,0 0-1,1 0 0,-1 0 0,0 0 1,1 0-1,-1 0 0,1 0 1,-1 0-1,1 0 0,-1 0 0,1 0 1,0 0-1,0-1 0,-1 1 1,1 0-1,0 0 0,0-1 0,0 1 1,0 0-1,0-1 0,0 1 1,0-1-1,0 1 0,0-1 0,0 1 1,0-1-1,0 0 0,1 0 3,8 2 29,0 0-1,0-1 1,1-1-1,-1 0 1,7-1-29,-1 1-6,-7-1 19,0-1 1,-1 0 0,1 0 0,-1 0 0,1-1 0,-1-1-1,0 1 1,0-1 0,7-5-14,69-47-36,-71 45 28,-1 0 0,0 0 0,0-1-1,-1-1 1,-1 0 0,0 0 0,-1-1 0,0 0-1,-1-1 1,-1 0 0,0 0 0,-2 0-1,1-1 1,-2 0 0,0 0 0,0-1 0,-2 1-1,0-1 1,-1 1 0,-1-1 0,0 1-1,-1-1 1,-1 0 0,-1-1 8,2 11-3,-1-1 0,1 1 0,-1 0 0,0 1 0,-1-1 0,0 0 0,0 1 0,0-1 0,-1 1 0,0 0 0,0 0 0,-1 0 0,1 1 0,-1 0 0,0 0 0,-1 0 0,1 0 0,-1 1 0,0 0 0,0 0 0,-1 1 0,1-1 0,-1 1 0,1 1 0,-1-1 0,0 1 0,0 0 0,0 1 0,0 0 0,-6-1 3,11 3 5,0-1 1,0 1-1,0 0 1,0-1-1,0 1 1,1 0-1,-1 0 1,0 0-1,1 0 1,-1 0-1,1 1 1,-1-1-1,1 0 1,0 1-1,-1-1 1,1 1-1,0-1 1,0 1-1,0 0 1,0-1-1,0 2-5,-21 45 282,19-39-198,-10 25 28,3 2-1,0-1 1,3 1-1,1 1 1,1-1-1,2 1 1,2 0-1,1 0-111,0-28 9,1 0 0,0-1-1,1 1 1,-1 0 0,2-1-1,-1 1 1,1-1 0,0 0 0,1 0-1,0 0 1,0 0 0,1-1-1,0 1 1,0-1 0,1-1-1,0 1 1,0-1 0,1 0-1,-1 0 1,1 0 0,0-1-1,1 0 1,-1-1 0,2 0-9,6 4-398,0 0 0,1-1 0,0-1 1,0-1-1,11 3 398,-6-4-1390,-1-1 1,1 0-1,-1-1 1,8-1 1389,7-1-2090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23:31.607"/>
    </inkml:context>
    <inkml:brush xml:id="br0">
      <inkml:brushProperty name="width" value="0.05" units="cm"/>
      <inkml:brushProperty name="height" value="0.05" units="cm"/>
      <inkml:brushProperty name="color" value="#E71224"/>
    </inkml:brush>
  </inkml:definitions>
  <inkml:trace contextRef="#ctx0" brushRef="#br0">119 175 4552,'0'269'6714,"2"-251"-6708,1-1 0,1 0 0,0 0 0,2 0 0,0-1-6,-6-16-63,0-1 0,0 1 1,0 0-1,0-1 0,0 1 0,0 0 1,0-1-1,1 1 0,-1-1 1,0 1-1,0 0 0,1 0 0,-1-1 1,0 1-1,0 0 0,1-1 1,-1 1-1,0 0 0,1 0 0,-1-1 1,0 1-1,1 0 0,-1 0 1,0 0-1,1 0 0,-1 0 0,0-1 1,1 1-1,-1 0 0,1 0 1,-1 0-1,0 0 0,1 0 0,-1 0 1,1 0-1,-1 0 0,0 0 1,1 0-1,-1 1 0,0-1 0,1 0 1,-1 0-1,1 0 0,-1 0 1,0 0-1,1 1 0,-1-1 0,0 0 1,0 0-1,1 1 0,-1-1 1,0 0-1,1 0 0,-1 1 0,0-1 1,0 0-1,0 1 0,1-1 1,-1 0-1,0 1 0,0-1 0,0 1 1,0-1-1,0 0 0,0 1 1,0-1-1,1 1 0,-1-1 63,11-29-3444,-11 29 3385,7-27-2366,-4 14 1726</inkml:trace>
  <inkml:trace contextRef="#ctx0" brushRef="#br0" timeOffset="648.06">60 106 2560,'0'-40'5194,"0"-19"-2585,4 57-2547,1 1 1,0 0-1,-1 0 0,1 1 1,0-1-1,0 1 0,0 0 1,-1 0-1,1 1-62,-3-1 25,4 1-21,0 0 1,-1 0-1,1 1 1,-1 0-1,0 0 0,1 0 1,-1 1-1,0 0 1,0 0-1,-1 0 1,1 0-1,-1 1 0,1 0 1,-1 0-1,0 1-4,6 4 6,-1 0 0,-1 1 0,0 1 0,0-1-1,-1 1 1,3 8-6,-7-12 31,-1 0-1,0 0 1,-1 0-1,1 0 1,-2 1-1,1-1 0,-1 1 1,0-1-1,0 4-30,0 1 49,-1-10-42,0 0-1,0 0 1,0-1 0,1 1-1,-2 0 1,1-1 0,0 1-1,0-1 1,0 1 0,-1-1-1,1 1 1,-1-1 0,1 0-1,-1 0 1,0 0 0,1 0-1,-1 0 1,0 0 0,0 0-1,1 0 1,-1-1 0,0 1-1,0-1 1,0 1 0,0-1-1,-2 0-6,-54 8 46,11-8-211,-20 0-565,22 0-7291,45 0 6509</inkml:trace>
  <inkml:trace contextRef="#ctx0" brushRef="#br0" timeOffset="1395.58">305 374 1740,'-3'0'92,"1"0"1,0 0-1,-1 0 1,1 0-1,0 0 0,0 0 1,-1 1-1,1-1 0,0 1 1,0 0-1,0-1 0,0 1 1,0 0-1,0 0 0,0 1 1,0-1-1,0 0 0,0 1 1,0-1-1,1 1 0,-1-1 1,0 2-93,0 1 265,0 0 0,1 0 0,-1 0 0,1 0 1,0 1-1,0-1 0,1 0 0,-1 1 0,1-1 0,0 1 1,1 3-266,-2-6 17,1 0 0,1 0 0,-1 0 0,0 1 0,1-1 0,-1 0 0,1 0 0,-1 0 0,1 0 0,0 0 0,0 0 0,0 0 0,0-1 0,0 1 0,0 0 0,1 0 0,-1-1 0,1 1 0,-1-1 0,1 1 0,-1-1 0,1 0 0,0 0 1,0 1-1,0-1 0,-1 0 0,1-1 0,0 1 0,0 0 0,2 0-17,6 1 73,0 0 1,0 0 0,0-1-1,0-1 1,0 1-1,1-2-73,-9 1 19,-1 0-1,1 0 0,-1 0 0,1 0 1,-1-1-1,1 1 0,-1-1 1,1 1-1,-1-1 0,1 0 0,-1 1 1,1-1-1,-1 0 0,0 0 1,1 0-1,-1 0 0,0 0 0,0 0 1,0 0-1,0-1 0,0 1 0,0 0 1,0-1-1,0 1 0,-1 0 1,1-1-1,0 1 0,-1-1 0,1 1 1,-1-1-1,0 0-18,2-6 96,0-1 0,-1 1 0,-1-1 0,1 0 0,-1-3-96,-1 10 3,0 1-1,1-1 1,-1 1 0,0-1-1,0 0 1,0 1 0,0 0-1,0-1 1,-1 1 0,1 0 0,0 0-1,-1-1 1,1 1 0,0 0-1,-1 0 1,1 1 0,-1-1-1,0 0 1,1 0 0,-1 1-1,0-1 1,-1 0-3,-42-11 83,-17 9-2889,41 4-853,14-1 2302</inkml:trace>
  <inkml:trace contextRef="#ctx0" brushRef="#br0" timeOffset="2321.44">62 40 1672,'0'0'142,"0"11"5000,0 37-5052,7 38-888,8-30-3802,-11-46 3592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4:28.399"/>
    </inkml:context>
    <inkml:brush xml:id="br0">
      <inkml:brushProperty name="width" value="0.05" units="cm"/>
      <inkml:brushProperty name="height" value="0.05" units="cm"/>
    </inkml:brush>
  </inkml:definitions>
  <inkml:trace contextRef="#ctx0" brushRef="#br0">0 1 612,'0'0'48,"0"0"-36,0 0 32,0 0-52,0 0-28,0 0-36,0 0-124,0 0 52</inkml:trace>
  <inkml:trace contextRef="#ctx0" brushRef="#br0" timeOffset="2671.41">1848 106 1220,'0'0'-25,"-14"-9"135,-19-11-1158,33 20 895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36:18.351"/>
    </inkml:context>
    <inkml:brush xml:id="br0">
      <inkml:brushProperty name="width" value="0.05" units="cm"/>
      <inkml:brushProperty name="height" value="0.05" units="cm"/>
    </inkml:brush>
  </inkml:definitions>
  <inkml:trace contextRef="#ctx0" brushRef="#br0">0 53 1928,'0'0'132,"0"0"37,0 0 57,0 0 58,0 0-28,0 0-15,0 0 81,0 0 84,0 0-36,0 0 76,0 0-26,0 0-132,0 0-27,0 0-55,0 0-106,0 0 52,0 0 40,0 0-76,0 0-35,0 0-54,0 0-73,0 0 27,0 0 80,0 0-51,0 0 82,0 0-20,0 0-49,0 0 51,0 0-73,0 0 27,0 0 46,0 0 0,0 0 16,0 0 26,0 0-49,0 0-43,0 0 42,0 0-58,0 0 37,0 0 21,0 0-68,0 0-9,0 0-48,0 0 26,0 0-1,0 0 32,0 0 52,0 0-30,0 0 41,0 0-3,0 0-93,34 0 37,259 0 251,-216-11-93,567 11-255,-551-12 78,-56 13 43,-24 0-35,1 0-1,0-1 1,-1-1 0,1 0-1,-1-1 1,1 0-1,3-2 10,11-3 9,1 1 0,-1 2-1,1 1 1,-1 1-1,1 2 1,0 0 0,11 3-9,38-1-57,376-2 119,-289 7-248,424-7 153,-478-8 104,355 8 220,-276 7-256,746-7 476,-779 9-635,178-9 156,-179 9 139,151-9 102,-307 0-172,0 0-28,0 0 18,0 0-9,0 0-18,0 0-19,0 0 3,0 0-51,0 0 16,0 0 13,0 0 4,0 0 14,1 0-12,5 0-23,-5 0-56,0 1 1,0-1 0,0 0-1,1 0 1,-1 1-1,0-1 1,0 0 0,0 0-1,1-1 1,-1 1-1,0 0 1,0 0 0,0-1-1,1 1 1,-1 0-1,0-1 1,0 1 0,0-1-1,0 1 1,0-1-1,0 0 1,0 0-1,0 1 1,0-1 0,0 0-1,0 0 1,-1 0-1,1 0 1,0 0 0,0 0 46,5-9-5191,-3 7 3519</inkml:trace>
  <inkml:trace contextRef="#ctx0" brushRef="#br0" timeOffset="2701.75">24 166 2084,'0'0'214,"0"0"114,0 0 24,0 0 57,0 0-134,0 0-231,0 0 5,0 0 70,0 0-12,0 0 97,0 0 21,0 0-189,0 0 1,0 0 22,0 0-9,0 0 8,0 0 55,0 0 48,0 0-35,0 0 114,0 0 0,0 0-77,0 0 28,0 0-23,0 0 38,0 0 16,0 0-59,0 0-30,0 0-84,0 0 36,0 0 36,0 0-34,0 0-4,0 0-106,0 0-25,0 0 41,0 0-21,0 0 16,0 0-7,0 0-24,0 0 56,0 0 71,0 0 25,0 0-31,0 0-10,0 0 0,34-9 469,-13 8-458,-1-2 0,1 0-1,17-5-78,-17 3-11,1 1 0,-1 1 0,22 0 11,277 3 510,-297-1-495,0-2 0,0 0 0,2-1-15,-2-1-13,1 2 0,-1 0-1,3 2 14,914 1 253,-927 1-310,0 0 1,0 1 0,0 1-1,10 3 57,-10-3 18,1 1-1,-1-2 1,0 0-1,13 0-17,1394-2 100,-1339-9-48,550 9 42,-313 6 225,-104 13-25,-14-19-36,-70 8-227,232-8 24,-243 8-603,-85-8-6255,-28 0 5274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29:31.045"/>
    </inkml:context>
    <inkml:brush xml:id="br0">
      <inkml:brushProperty name="width" value="0.05" units="cm"/>
      <inkml:brushProperty name="height" value="0.05" units="cm"/>
      <inkml:brushProperty name="color" value="#E71224"/>
    </inkml:brush>
  </inkml:definitions>
  <inkml:trace contextRef="#ctx0" brushRef="#br0">24 0 2412,'0'0'158,"0"0"116,0 0 113,0 0 161,0 0-11,0 0-119,0 0-60,0 0-111,0 0-121,0 0 12,0 0-87,0 0-36,0 0-23,0 0-43,0 0 108,0 0-31,0 0 38,0 0-50,0 0-109,0 0 64,0 0-61,0 0 45,0 0 44,0 0-14,0 0 48,0 0 25,0 0-35,0 0-80,0 0 48,0 0 60,0 0 2,0 0-21,0 0 27,-7 23 578,12-21-515,-1 1 1,1-1-1,0-1 0,0 1 0,0-1 1,-1 0-1,2 0 0,-1 0 1,0 0-1,0-1 0,0 0 1,0 0-1,3-1-120,0 1 163,-8 0-153,0 0 50,2 0 0,-2 0-88,0 0 11,0 0-5,0 0 7,0 0 99,0 0-10,0 0-34,-37 0-42,-7 0 11,27 0 32,22 0 257,27 6 360,-24-1-176,-24-3-323,-2-2-724,42 0-5152,-16 0 3875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29:37.950"/>
    </inkml:context>
    <inkml:brush xml:id="br0">
      <inkml:brushProperty name="width" value="0.05" units="cm"/>
      <inkml:brushProperty name="height" value="0.05" units="cm"/>
      <inkml:brushProperty name="color" value="#E71224"/>
    </inkml:brush>
  </inkml:definitions>
  <inkml:trace contextRef="#ctx0" brushRef="#br0">1 1 1164,'0'0'-13,"0"0"-13,0 0 26,0 0-2,0 0 12,0 0 60,0 0-10,0 0 22,0 0 4,0 0-11,0 0 24,0 0-7,0 0 111,0 0 107,0 0 31,0 0 4,0 0-18,0 0 3,0 0-81,0 0 98,0 0-49,0 0-197,0 0 30,0 0-22,0 0 5,0 0-63,0 0-124,0 0 3,0 0-38,0 0 56,0 0 142,0 0 28,0 0 50,0 0-22,0 0-109,0 0-11,0 0-3,0 0 16,0 0 110,0 0 13,0 0-23,0 0-25,0 0-40,0 0 8,0 0-24,0 0-70,0 0-58,0 0 40,0 0 46,0 0 10,0 0-72,0 0 12,0 0 57,0 0-56,0 0 113,0 0-35,0 15 225,0-11-3510,0-4 1650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0T11:35:44.224"/>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29:39.186"/>
    </inkml:context>
    <inkml:brush xml:id="br0">
      <inkml:brushProperty name="width" value="0.05" units="cm"/>
      <inkml:brushProperty name="height" value="0.05" units="cm"/>
      <inkml:brushProperty name="color" value="#E71224"/>
    </inkml:brush>
  </inkml:definitions>
  <inkml:trace contextRef="#ctx0" brushRef="#br0">0 1 536,'22'26'-112,"1"3"-24,3-4 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29:39.926"/>
    </inkml:context>
    <inkml:brush xml:id="br0">
      <inkml:brushProperty name="width" value="0.05" units="cm"/>
      <inkml:brushProperty name="height" value="0.05" units="cm"/>
      <inkml:brushProperty name="color" value="#E71224"/>
    </inkml:brush>
  </inkml:definitions>
  <inkml:trace contextRef="#ctx0" brushRef="#br0">1 0 1176,'25'7'-4,"-1"-2"-92,0-2-60,-3 0-132,-3-1-4,1-1 96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29:55.044"/>
    </inkml:context>
    <inkml:brush xml:id="br0">
      <inkml:brushProperty name="width" value="0.05" units="cm"/>
      <inkml:brushProperty name="height" value="0.05" units="cm"/>
      <inkml:brushProperty name="color" value="#E71224"/>
    </inkml:brush>
  </inkml:definitions>
  <inkml:trace contextRef="#ctx0" brushRef="#br0">1 0 8453,'-1'0'-450,"2"4"1422,0-3-6673,-1-1 3635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31:03.205"/>
    </inkml:context>
    <inkml:brush xml:id="br0">
      <inkml:brushProperty name="width" value="0.05" units="cm"/>
      <inkml:brushProperty name="height" value="0.05" units="cm"/>
      <inkml:brushProperty name="color" value="#E71224"/>
    </inkml:brush>
  </inkml:definitions>
  <inkml:trace contextRef="#ctx0" brushRef="#br0">9 1 1256,'2'0'-25,"3"0"15,-3 0 28,-2 0 34,0 0 6,0 0 28,0 0 44,0 0-6,0 0-24,0 0-45,0 0-21,0 0-26,0 0-16,0 0-11,0 41 20,0-39-8,0-1 1,0 0-1,0 0 0,0 0 1,0 0-1,-1 0 0,1 0 1,0 0-1,0 0 0,-1 0 1,1 0-1,-1 0 0,1 0 0,-1 0 1,1 0-1,-1-1 0,1 1 1,-1 0-1,0 0 0,0 0 1,1-1-1,-1 1 0,0 0 1,0-1-1,0 1 0,0-1 1,0 1-1,-1 0 7,2-1-14,-2 1-164,2-1-113,0 0-104,0 0 48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2:45.903"/>
    </inkml:context>
    <inkml:brush xml:id="br0">
      <inkml:brushProperty name="width" value="0.05" units="cm"/>
      <inkml:brushProperty name="height" value="0.05" units="cm"/>
      <inkml:brushProperty name="color" value="#E71224"/>
    </inkml:brush>
  </inkml:definitions>
  <inkml:trace contextRef="#ctx0" brushRef="#br0">348 284 4824,'0'0'2,"0"0"-45,0 0 82,0 0 176,0 0 114,0 0 200,-8 12 2089,6-12-2528,2 0-87,-1 0 62,-4 0-51,4 0-31,1 0-4,0 0-31,0 0 58,0 0 4,0 0-6,0 0 16,0 0 0,0 0 106,0 0-20,-3 1 1746,13-3-1345,1-7-401,-1-1 0,0-1 0,0 1 0,-1-1 0,-1-1 0,0 0 0,3-6-106,-1 2 146,-2 6-33,0-1 1,-1 0 0,0 0-1,-1-1 1,-1 1-1,1-1 1,-2-1 0,0 1-1,0-1 1,-1 1-1,-1-1 1,0 0 0,0-10-114,-4 22 0,0 0 0,1 0 0,-1 0 0,0 0 0,0 0 1,0 0-1,0 1 0,0-1 0,0 1 0,0 0 1,0-1-1,0 1 0,0 0 0,0 0 0,0 0 0,0 1 1,0-1-1,0 0 0,0 1 0,0-1 0,0 1 1,-1 0-1,-6 7-16,0 0 1,1 0 0,-1 1 0,1 0 0,1 1 0,0 0 0,-1 2 15,-42 76 153,32-51-108,3 1 1,1 0-1,2 2 1,1-1-1,2 1 1,2 1-1,2-1 1,1 1-1,3 0 1,1 0-1,2 0 1,1 0-1,3-1 1,1 1-1,2 2-45,37 132 40,14 66-55,-50-187-8,-2-1 0,-3 1 0,-1 32 23,-4-75 15,0 1 0,-1-1 1,-1 1-1,1-1 0,-2 1 0,0-1 0,0 0 1,-5 10-16,6-17 0,0 1 0,-1-1 0,1 0 0,-1-1 1,0 1-1,0 0 0,0-1 0,0 0 1,0 1-1,-1-1 0,0-1 0,1 1 0,-1 0 1,0-1-1,0 0 0,0 0 0,-1 0 1,1 0-1,0-1 0,-1 0 0,1 0 0,-1 0 1,-3 0-1,-7 0-157,0-1 0,0 0 1,1-1-1,-1 0 1,0-2-1,0 0 1,1 0-1,-1-1 0,1-1 1,-6-3 156,12 5-384,1-1 1,-1 1 0,1-1-1,0-1 1,0 1 0,1-1-1,0 0 1,-1-1-1,2 0 1,-1 0 0,1 0-1,-1 0 1,2-1-1,-1 0 1,1 0 0,0 0-1,0-1 1,1 1 0,-2-7 383,1-15-2025,3-1 221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2:50.813"/>
    </inkml:context>
    <inkml:brush xml:id="br0">
      <inkml:brushProperty name="width" value="0.05" units="cm"/>
      <inkml:brushProperty name="height" value="0.05" units="cm"/>
      <inkml:brushProperty name="color" value="#E71224"/>
    </inkml:brush>
  </inkml:definitions>
  <inkml:trace contextRef="#ctx0" brushRef="#br0">559 93 7381,'-1'-4'62,"0"0"0,0 0 0,0 1 0,0-1 0,-1 0 0,1 1 0,-1-1 0,0 1 0,0 0 0,0 0 1,0 0-1,-1 0 0,1 0 0,-1 0 0,0 0 0,0 1 0,0 0 0,0-1 0,-2 0-62,1 0 204,-1-1 0,0 1-1,-1 0 1,1 1 0,-1-1-1,1 1 1,-1 0 0,0 0 0,0 1-1,0-1 1,-5 1-204,8 1 39,1 1 0,-1 0 0,1 0 0,0 0 0,0 0 0,-1 1 0,1-1 0,0 1 0,0-1 0,0 1 0,0 0 0,1 0 0,-1-1 0,0 1 0,1 0 0,0 1 0,-1-1 0,1 0 0,-1 2-39,-24 48 598,24-48-558,-8 20 78,2 0-1,1 0 0,1 1 1,1 0-1,1 0 0,-1 15-117,1 44 360,4 28-360,1-46 136,2-10 160,3 0 0,2-1 0,8 26-296,-5-26 108,-2 0 1,-2 1 0,-2 26-109,-4-57-37,-1-15 45,1 0 0,-2-1 0,1 1 0,-1-1 0,-1 1 0,-1 6-8,1-12 0,1 0 0,-1-1 0,0 1 0,0 0 0,-1-1 0,1 0 0,-1 1 0,0-1 0,1 0 0,-1 0 0,-1-1 0,1 1 0,0-1 0,-1 1 0,1-1 0,-1 0 0,-2 1 0,-8 3-229,0 0 0,0-1 0,0-1 1,-1 0-1,0-1 0,1-1 0,-1 0 1,0-1-1,0 0 0,-5-1 229,9-1-682,0 1-1,1-1 1,-1-1-1,0 0 0,1-1 1,0 0-1,0 0 1,0-1-1,0 0 1,0-1-1,1 0 1,0-1-1,0 0 1,-7-5 682,1-6-1742</inkml:trace>
  <inkml:trace contextRef="#ctx0" brushRef="#br0" timeOffset="341.53">934 348 7413,'0'0'38,"0"0"0,0-1 0,0 1 0,-1 0 0,1 0 0,0 0 0,0-1 1,0 1-1,0 0 0,0 0 0,0-1 0,0 1 0,0 0 0,0 0 0,0-1 0,0 1 1,0 0-1,0 0 0,0-1 0,0 1 0,0 0 0,0 0 0,0 0 0,0-1 0,0 1 1,0 0-1,0 0 0,0-1 0,0 1 0,1 0 0,-1 0 0,0 0 0,0-1 0,0 1 1,0 0-1,1 0 0,-1 0 0,0 0 0,0-1 0,0 1 0,1 0 0,-1 0 0,0 0 1,0 0-1,0 0 0,1 0 0,-1 0 0,0 0 0,0 0 0,1 0 0,-1 0 0,0 0 1,0 0-1,1 0 0,-1 0 0,0 0 0,0 0-38,5 14 2847,-5 9-2697,-1 0-1,-1 0 1,-1 0-1,-1-1 0,-3 7-149,-4 18-115,1 0-1,2 1 0,3-1 0,0 44 116,6-91-82,0 1-1,0-1 1,1 1-1,-1-1 1,0 0-1,0 1 1,0-1-1,0 0 1,1 0-1,-1 0 0,0 0 1,0 0-1,0 0 1,1 0-1,-1-1 1,0 1-1,0 0 1,0-1-1,0 1 1,1 0-1,-1-1 83,11-12-205,0 0-1,-1-1 1,-1 0-1,2-5 206,18-22-295,-3 7 132,-6 11 430,-2-1 1,-1-1-1,-1-1 0,-1 0 0,-1-1 0,4-14-267,-19 42 43,-9 12-34,0 1 0,1 0 0,1 0 0,0 1-1,2 0 1,-5 12-9,9-20 5,0 0 0,1-1 0,-1 1 0,1-1 0,1 1 0,-1 0 0,1-1-1,0 1 1,0 0 0,1-1 0,0 0 0,0 1 0,1-1 0,0 0 0,0 0 0,0 0-1,3 3-4,-1-4-177,0 0-1,0 0 1,0-1-1,1 1 0,-1-2 1,1 1-1,0 0 1,0-1-1,0 0 0,1-1 1,-1 1-1,1-1 1,-1-1-1,1 1 0,0-1 1,0 0-1,2 0 178,86 2-5910,-62-3 4218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2:50.058"/>
    </inkml:context>
    <inkml:brush xml:id="br0">
      <inkml:brushProperty name="width" value="0.05" units="cm"/>
      <inkml:brushProperty name="height" value="0.05" units="cm"/>
      <inkml:brushProperty name="color" value="#E71224"/>
    </inkml:brush>
  </inkml:definitions>
  <inkml:trace contextRef="#ctx0" brushRef="#br0">0 0 6405,'100'9'8191,"63"-9"-8100,-109 0-3536,0 0-4518,-48 0 5988</inkml:trace>
  <inkml:trace contextRef="#ctx0" brushRef="#br0" timeOffset="367.32">71 86 7805,'0'7'72,"0"-1"120,0-6 60,0 5 220,0-1 32,13-1-32,4 0 4,2-1-308,4 3-76,5-2-36,3 3-188,4-1-172,4 1-236,0 0-420,3 0-492,0 0-761,1-2 133,0-1 372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2:46.339"/>
    </inkml:context>
    <inkml:brush xml:id="br0">
      <inkml:brushProperty name="width" value="0.05" units="cm"/>
      <inkml:brushProperty name="height" value="0.05" units="cm"/>
      <inkml:brushProperty name="color" value="#E71224"/>
    </inkml:brush>
  </inkml:definitions>
  <inkml:trace contextRef="#ctx0" brushRef="#br0">379 31 7361,'8'-19'424,"-2"7"2613,-4 33-1664,-6 62-1450,-4-1 0,-9 35 77,8-61-982,-16 75-5758,19-100 4701</inkml:trace>
  <inkml:trace contextRef="#ctx0" brushRef="#br0" timeOffset="337.19">0 722 6745,'64'0'4499,"74"-20"-2233,2 5 0,49 5-2266,286 10-84,-215 2-849,-255-2 692,32-2-1140,-35 2 1147,-1 0 0,1 0 0,-1-1 0,1 1-1,-1 0 1,0-1 0,1 1 0,-1-1 0,0 0 0,1 1 0,-1-1 0,0 0 0,0 0 0,0 0 0,1 0 0,-1 0 0,0 0 0,0 0 0,0 0-1,0 0 235,-3-11-4563,-9 6 2559</inkml:trace>
  <inkml:trace contextRef="#ctx0" brushRef="#br0" timeOffset="689.21">84 1052 6785,'55'0'6122,"15"0"-3539,160 0-7369,-215-6 2211,-12 2-2014,-3-2 2685</inkml:trace>
  <inkml:trace contextRef="#ctx0" brushRef="#br0" timeOffset="1027.68">248 1035 7021,'1'12'930,"0"-1"1,1 1 0,1-1 0,2 7-931,-2-5-2,1 0 1,-2 0-1,0 1 1,0 10 1,-2 52-145,0-27-1681,0 0-3912,0-40 4101</inkml:trace>
  <inkml:trace contextRef="#ctx0" brushRef="#br0" timeOffset="1398.24">629 1251 8489,'39'-9'3757,"114"0"-3122,-104 11-2376,-34-1 496,1 0 0,0-1 0,0 0 0,-1-1 0,1-1 0,3-1 1245,3-7-1910</inkml:trace>
  <inkml:trace contextRef="#ctx0" brushRef="#br0" timeOffset="1399.24">948 1023 8189,'54'-4'1321,"119"4"1552,-116 0-5441,1 0-4349,-53 0 5247</inkml:trace>
  <inkml:trace contextRef="#ctx0" brushRef="#br0" timeOffset="1735.42">1140 1019 6461,'1'23'1555,"1"-1"1,1 1 0,2 3-1556,-1-3 118,-1 0-1,0 0 0,-2 4-117,-1 52-475,0-26-3055,-6-32-235,5-14 1963</inkml:trace>
  <inkml:trace contextRef="#ctx0" brushRef="#br0" timeOffset="2092.9">1290 1303 7249,'0'0'-17,"0"0"31,0 20 1546,0-4-1422,-1 0-1,0-1 1,-1 1 0,-1-1 0,-1 0-1,-1 2-137,1-5 57,1 0 71,7-19-141,3-6 137,0 0 1,1 1-1,0-1 0,1 2 0,1-1 0,-1 1 0,2 1 1,2-2-125,-12 11 3,0 0 1,0 0 0,0 0-1,0 0 1,0 0 0,0 0-1,0 1 1,1-1-1,-1 0 1,0 1 0,0-1-1,1 1 1,-1 0 0,0-1-1,1 1 1,-1 0 0,1 0-1,-1 0 1,0 0 0,1 0-1,-1 0 1,1 0-1,-1 0 1,0 1 0,1-1-1,-1 0 1,0 1 0,1-1-1,-1 1 1,0-1 0,0 1-1,0 0 1,1 0 0,-1 0-1,0-1 1,0 1-1,0 0 1,0 0 0,0 0-1,0 1 1,-1-1 0,1 0-1,0 0 1,0 0 0,-1 1-1,1-1 1,-1 0-1,1 0 1,-1 1 0,0-1-1,1 1 1,-1-1 0,0 1-4,3 10-49,0 0-1,-1 0 1,0 1 0,-1-1 0,0 2 49,-1-8-533,28-36 504,-22 23 87,0-1-1,1 1 0,0 0 0,0 0 0,0 1 0,1 0 1,0 0-1,0 1 0,0 0 0,1 0 0,2 0-57,-10 4 31,1 1-1,-1-1 0,1 1 0,0 0 1,-1 0-1,1-1 0,-1 1 0,1 0 1,0 0-1,-1 0 0,1 1 0,0-1 1,-1 0-1,1 1 0,-1-1 0,1 1 1,0-1-1,-1 1 0,1 0 0,-1 0 1,0-1-1,1 1 0,-1 0 0,0 0 1,1 0-1,-1 1-30,2 2-1,0 0-1,-1 1 1,1-1-1,-1 1 1,0 0-1,0-1 1,0 5 1,-1-5-382,0 0 1,0 0 0,1-1-1,-1 1 1,1 0-1,0-1 1,0 1 0,0-1-1,0 1 1,1-1-1,-1 0 1,1 0 0,0 0-1,0 0 1,3 1 381,2 2-2040,-1-2 120</inkml:trace>
  <inkml:trace contextRef="#ctx0" brushRef="#br0" timeOffset="2634.04">2205 753 6833,'19'-36'978,"-19"35"-930,1 0-1,-1 0 0,0 0 0,1 0 1,-1 0-1,0 0 0,0 0 1,1 0-1,-1 0 0,0 0 0,0 0 1,0 0-1,-1 0 0,1 0 1,0 0-1,0 0 0,0 0 0,-1 0 1,1 0-1,0 0 0,-1 0 1,1 0-1,-1 0 0,1 0 0,-1 0 1,0 0-1,1 1 0,-1-1 0,0 0 1,0 0-1,1 1 0,-1-1 1,0 0-1,0 1 0,0-1-47,-14-5 203,0 0-1,0 2 0,0-1 1,-6 1-203,17 3 34,-1 0 0,1 1 0,-1-1 0,1 1 0,0 0 0,-1 1 0,1-1 1,-1 1-1,1 0 0,0 0 0,0 0 0,-1 0 0,1 1 0,0 0 0,0 0 1,0 0-1,-2 2-34,-1 1 19,0 1-1,0 0 1,0 0 0,0 1 0,1 0 0,0 0 0,1 0 0,0 1-1,0 0 1,0 0 0,-2 6-19,3-1-67,1-1-1,-1 1 1,2 0-1,0-1 1,1 1-1,0 0 1,1 13 67,0-25-17,1 1-1,-1 0 1,0 0-1,1-1 1,0 1-1,-1-1 1,1 1-1,0 0 1,0-1-1,0 0 1,0 1-1,0-1 1,0 1-1,0-1 1,1 0-1,-1 0 1,0 0 0,1 0-1,-1 0 1,1 0-1,-1 0 1,1 0-1,-1-1 1,1 1-1,0 0 1,-1-1-1,1 0 1,0 1-1,0-1 1,-1 0-1,1 0 1,0 0-1,1 0 18,1 1-31,0-1-1,1 0 1,-1 0-1,0 0 0,1 0 1,-1-1-1,0 0 1,1 0-1,-1 0 0,0 0 1,0-1-1,0 1 1,1-2 31,8-7-36,0 0 0,-1-1 1,-1 0-1,0-1 0,-1-1 1,0 1-1,0-2 0,-2 1 1,1-1-1,-2-1 1,0 1-1,-1-1 0,0 0 1,-1-1-1,-1 1 0,2-12 36,3-30 88,-3-1 0,-1 0 1,-5-57-89,0 96 50,-8-8-50,2 18-13,3 12 111,-7 34-15,8-33-83,1 1-1,-1-1 1,1 1 0,-1-1-1,1 1 1,1 0 0,-1 3 0,-8 170 553,10-153-594,1 1-1,1-1 1,1 0 0,1 0-1,7 20 42,-7-29-38,1 1-1,1-1 1,0-1 0,1 1-1,1-1 1,0-1-1,1 0 1,1 0-1,0 0 39,-7-10-156,1 1 0,-1-1-1,1 0 1,0-1 0,1 1 0,-1-1-1,0 0 1,1 0 0,0-1 0,-1 0-1,1 0 1,0 0 0,0-1 0,1 1-1,-1-1 1,0-1 0,0 1 0,0-1 0,1 0-1,4-1 157,-10 0-132,1 1 0,-1 0 0,1-1 0,-1 1 0,1-1 0,-1 1 0,1-1 0,-1 0 0,1 1-1,-1-1 1,0 0 0,1 0 0,-1 0 0,0 0 0,0 0 0,0 0 0,0-1 0,0 1 0,0 0 0,0 0 0,0-1-1,0 1 1,0-1 132,5-7-817,6-7-493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2:53.472"/>
    </inkml:context>
    <inkml:brush xml:id="br0">
      <inkml:brushProperty name="width" value="0.05" units="cm"/>
      <inkml:brushProperty name="height" value="0.05" units="cm"/>
      <inkml:brushProperty name="color" value="#E71224"/>
    </inkml:brush>
  </inkml:definitions>
  <inkml:trace contextRef="#ctx0" brushRef="#br0">1 11 6101,'7'1'3052,"24"6"-1896,10 0-618,-20-4-371,19 4-77,0-1-1,34 0-89,-7-9-7281,-67 1 5741,0-8 208</inkml:trace>
  <inkml:trace contextRef="#ctx0" brushRef="#br0" timeOffset="339.09">209 1 5068,'-1'0'64,"0"0"-1,1 0 0,-1 0 0,0 0 1,0 0-1,0 1 0,1-1 1,-1 0-1,0 1 0,1-1 0,-1 0 1,0 1-1,0-1 0,1 1 0,-1-1 1,1 1-1,-1-1 0,0 1 0,1-1 1,-1 1-1,1 0 0,-1-1 0,1 1 1,0 0-1,-1-1 0,1 1 0,0 0 1,-1 0-1,1-1 0,0 1-63,-5 32 2268,5-28-2135,0 0 0,-1 0 0,0 0 0,0-1 0,0 1 0,0 0 0,-1-1 0,0 2-133,-17 36 320,1 1 1,2 1-1,3 1 1,1 0 0,2 1-1,-1 22-320,5 3-203,6-40-5425,0-30 5545,1-1-2050,5 0 71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2:55.250"/>
    </inkml:context>
    <inkml:brush xml:id="br0">
      <inkml:brushProperty name="width" value="0.05" units="cm"/>
      <inkml:brushProperty name="height" value="0.05" units="cm"/>
      <inkml:brushProperty name="color" value="#E71224"/>
    </inkml:brush>
  </inkml:definitions>
  <inkml:trace contextRef="#ctx0" brushRef="#br0">237 406 7229,'1'-12'-193,"-1"-18"1346,0 30-1105,0-1 0,0 0-1,0 0 1,0 0 0,-1 1 0,1-1 0,0 0 0,0 0 0,0 0 0,-1 1 0,1-1 0,-1 0-1,1 1 1,0-1 0,-1 0 0,1 1 0,-1-1 0,0 0 0,1 1 0,-1-1 0,1 1 0,-1-1 0,0 1-1,1 0 1,-1-1 0,-1 0-48,-17-7 480,17 6-433,0 1 0,-1 0 0,0-1 0,1 1 0,-1 0 0,0 0 0,0 1 0,1-1 0,-1 1 0,0-1 0,0 1 0,0 0-47,-3 1 51,-1 0-1,0 1 1,0 0 0,1 0 0,0 0 0,-1 1 0,1 0 0,0 0 0,0 1 0,0 0 0,1 0 0,-1 0-1,1 0 1,0 1 0,1 0 0,-1 0 0,1 0 0,-3 4-51,0 1-32,-1 0 0,2 0 1,0 0-1,0 1 0,0 0 0,2 0 1,-1 1-1,1-1 0,1 1 0,-1 5 32,4-15-16,-1-1-1,1 1 1,0-1-1,-1 1 1,1-1-1,0 0 1,0 1-1,0-1 1,0 1-1,0-1 1,1 1-1,-1-1 1,0 1-1,1-1 1,-1 0-1,1 1 1,-1-1-1,1 0 1,0 1-1,0-1 1,-1 0-1,1 0 1,0 0-1,0 1 1,0-1-1,0 0 1,0 0-1,0-1 1,1 1-1,0 1 17,3-1-1,-1 0 1,1 0-1,0 0 1,0 0-1,0-1 0,-1 0 1,1 0-1,3-1 1,8 1 38,-10-1-41,1 0 1,-1-1-1,0 1 0,1-2 0,-1 1 0,0 0 0,0-1 0,0-1 0,-1 1 0,1-1 0,-1 1 1,0-2-1,1 0 3,10-8 30,-1-1 1,0-1-1,8-11-30,-10 10-7,-1-2 0,-1 1 0,0-1-1,-1-1 1,-2 0 0,1 0 0,-2-1 7,-3 7-38,0 0 0,-1 0 0,0 0 0,-1-1 0,0 1 0,-1-1 0,-1 1 0,0 0 0,-1-1 0,-1 1 0,-1-7 38,0 9-14,-1 1 1,0-1 0,-1 1 0,0 0-1,-1 0 1,0 1 0,0 0 0,-1 0 0,0 0-1,-1 1 1,0 0 0,0 0 0,-2 0 13,9 8-5,0 0 0,0 0 0,1-1 1,-1 1-1,0 0 0,0 1 0,0-1 1,1 0-1,-1 0 0,0 0 1,0 0-1,0 1 0,1-1 0,-1 0 1,0 1-1,0-1 0,1 0 0,-1 1 1,0-1-1,1 1 0,-1-1 1,1 1-1,-1-1 0,1 1 0,-1 0 1,1-1-1,-1 1 0,1 0 0,-1-1 1,1 1-1,0 0 0,-1 0 1,1-1-1,0 1 0,0 0 0,0 0 1,-1-1-1,1 1 0,0 0 0,0 1 5,-12 44 94,10-37-80,-10 51-105,2 1 0,4 0 1,1 0-1,5 46 91,0-100-33,1 0 0,1-1 0,-1 1 0,1-1 0,0 0-1,0 1 1,1-1 0,0 0 0,0 0 0,0-1 0,1 1 0,0-1 0,0 1 0,0-1 0,1 0 0,-1-1 0,1 1 0,0-1-1,1 0 1,-1 0 0,1 0 0,0-1 0,0 0 0,0 0 0,0-1 0,0 0 0,1 0 0,-1 0 0,1-1 0,-1 1 0,1-2 0,-1 1-1,5-1 34,-5 0-5,0 0-1,-1-1 0,1 0 0,0 0 1,-1 0-1,1-1 0,-1 0 0,1 0 0,-1 0 1,0-1-1,0 1 0,0-1 0,0 0 1,0-1-1,-1 1 0,2-2 6,1-3 1,1 0 0,-1 0 0,-1 0 0,0-1 0,0 0 0,0-1 0,-1 1 0,2-8-1,4-11 38,-2 0 0,-1-1 0,-1 0 0,-2 0 0,-1-1 0,0-4-38,-2 11 18,-1 0 1,-1 1-1,0-1 1,-2 0-1,-1 1 0,0-1 1,-2 1-1,0 0 1,-6-12-19,11 33 5,0 0 0,0 1 0,0-1 0,-1 0 1,1 0-1,0 1 0,0-1 0,0 0 0,-1 1 0,1-1 0,0 0 0,0 1 1,-1-1-1,1 1 0,-1-1 0,1 0 0,-1 1 0,1-1 0,-1 1 1,1-1-1,-1 1 0,1 0 0,-1-1 0,1 1 0,-1 0 0,0-1 1,1 1-1,-1 0 0,0-1 0,0 1-5,-6 21 177,3-6-7,-5 29 230,2 1 1,2 0 0,2 0-1,2 0 1,2 14-401,-1-12 175,1-33-117,-1 1 0,2 0 0,0 0 0,1-1 0,0 1 0,1-1 0,1 0 0,0 0 0,1-1 1,1 1-1,0-1 0,0 0 0,1-1 0,9 10-58,-10-13-239,2-1 0,-1 0 1,1 0-1,0 0 0,1-1 0,-1-1 1,2 1-1,5 1 239,-6-3-892,1 0-1,0-2 1,-1 1-1,1-1 1,1-1 0,-1 0-1,0-1 1,0 0 0,7 0 892,-4-1-1580</inkml:trace>
  <inkml:trace contextRef="#ctx0" brushRef="#br0" timeOffset="336.97">394 358 9869,'154'0'3786,"121"0"-13597,-228 0 7643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0T11:35:31.988"/>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3:13.976"/>
    </inkml:context>
    <inkml:brush xml:id="br0">
      <inkml:brushProperty name="width" value="0.05" units="cm"/>
      <inkml:brushProperty name="height" value="0.05" units="cm"/>
      <inkml:brushProperty name="color" value="#E71224"/>
    </inkml:brush>
  </inkml:definitions>
  <inkml:trace contextRef="#ctx0" brushRef="#br0">0 338 7601,'23'-7'3118,"-22"6"-3013,1 0-1,0 0 1,-1 0 0,1 0 0,0 1-1,0-1 1,0 1 0,-1-1 0,1 1-1,0-1 1,0 1 0,0 0-1,2 0-104,303 16 2071,-130-11-3645,-156-5 526,-18-1 720,-1 0 0,1 1 0,0-1 0,0 0 0,0 0 0,-1-1 0,1 1 1,-1-1-1,1 1 0,-1-1 0,1 0 0,-1 0 0,0 0 0,0 0 0,0 0 0,0 0 0,0-1 0,-1 1 0,1-1 0,-1 1 0,1-1 0,0-2 328,5-9-2038</inkml:trace>
  <inkml:trace contextRef="#ctx0" brushRef="#br0" timeOffset="368.68">372 83 6085,'-1'1'139,"0"0"1,0 0 0,0 0 0,0 1-1,0-1 1,0 0 0,1 0 0,-1 1-1,1-1 1,-1 0 0,1 1 0,-1-1 0,1 1-1,0-1 1,-1 1 0,1-1 0,0 1-1,0-1 1,0 1 0,1-1 0,-1 1-1,0-1 1,0 0 0,1 1 0,0 0-140,5 45 2446,1-13-1975,-1 0 0,-2 0 1,-1 28-472,-2 50-2028,-2-62-419,2-46 2067,0-1 0,-1 1 0,1 0 0,1-1 0,-1 1 0,0-1 0,1 0 0,0 0 0,0 1 0,0-1 0,0 0 0,0 0 0,0-1 0,1 1 0,-1 0 0,1-1 0,0 0 0,2 2 380,-4-3-150,12 11-1244</inkml:trace>
  <inkml:trace contextRef="#ctx0" brushRef="#br0" timeOffset="711.83">1365 124 5404,'4'-7'81,"1"-3"210,0 1 0,-1-1 0,0 0 0,0 0 0,-1 0 0,-1 0-1,0-1 1,0 1 0,-1-1 0,0-2-291,-6 12 91,1 0-1,-1 1 1,1-1 0,-1 1-1,1 0 1,-1 0-1,0 1 1,1-1 0,-5 2-91,-15 11 272,1 0 1,0 1-1,1 2 1,1 0-1,0 1 1,-10 13-273,8-8 314,1 2 1,0 0-1,-3 8-314,17-22 75,1 1 0,0 0-1,0 1 1,1-1 0,1 1-1,0 0 1,0 0 0,2 1-1,-2 5-74,5-15 21,-1 0-1,1 0 1,0 1-1,0-1 0,1 0 1,-1 0-1,1 0 0,-1 1 1,1-1-1,0 0 1,0 0-1,0 0 0,1 0 1,-1 0-1,1-1 0,0 1 1,-1 0-1,1-1 0,1 1 1,-1-1-1,0 0 1,0 1-1,1-1 0,-1 0 1,1 0-1,0-1 0,0 1 1,-1-1-1,1 1 1,0-1-1,0 0 0,0 0 1,3 0-21,14 6 33,1-2 0,-1-1 0,2-1 1,19 1-34,-18-1-94,80 5-731,46-4 825,-40-4-3302,-43 0-1533,-65 0 2849</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3:12.915"/>
    </inkml:context>
    <inkml:brush xml:id="br0">
      <inkml:brushProperty name="width" value="0.05" units="cm"/>
      <inkml:brushProperty name="height" value="0.05" units="cm"/>
      <inkml:brushProperty name="color" value="#E71224"/>
    </inkml:brush>
  </inkml:definitions>
  <inkml:trace contextRef="#ctx0" brushRef="#br0">1 134 6701,'9'-7'132,"-6"6"232,-1-1 0,0 0 0,1 0 0,-1 1 0,0-1 0,0-1 1,0 1-1,-1 0 0,1 0 0,0-1 0,-1 1 0,1-1-364,-2 3 34,0 0 1,0-1 0,0 1-1,0 0 1,0 0 0,0 0-1,1 0 1,-1-1 0,0 1-1,0 0 1,0 0 0,0 0-1,1 0 1,-1 0 0,0-1-1,0 1 1,0 0 0,1 0-1,-1 0 1,0 0 0,0 0-1,0 0 1,1 0 0,-1 0-1,0 0 1,0 0 0,1 0-1,-1 0 1,0 0 0,0 0-1,0 0 1,1 0 0,-1 0-1,0 0 1,0 0 0,1 0-1,-1 0 1,0 0 0,0 1-1,0-1 1,1 0 0,-1 0-1,0 0 1,0 0 0,0 0 0,0 1-1,0-1 1,1 0 0,-1 0-1,0 0 1,0 1 0,0-1-1,0 0 1,0 0 0,0 0-1,0 1 1,0-1-35,8 11 491,1 32-340,-1 1 0,-2 1-1,-2 0 1,-2-1-1,-2 1 1,-4 21-151,2 34-1226,1-88 381,0 30-887,1-41 1447,0 0 1,0 0-1,0 0 1,0 0 0,0 0-1,0 0 1,1 1-1,-1-1 1,0 0-1,1 0 1,-1 0-1,0 0 1,1 0-1,-1 0 1,1 0-1,-1 0 1,1 0-1,0 0 1,0 0-1,-1-1 1,1 1-1,0 0 1,0 0-1,0-1 1,1 2 284,8-2-1850</inkml:trace>
  <inkml:trace contextRef="#ctx0" brushRef="#br0" timeOffset="352.35">326 177 4252,'-2'5'361,"1"0"0,-1 0-1,0 0 1,0 0 0,0 0-1,-1 0 1,0-1 0,0 1-1,0-1 1,0 0 0,-1 0-1,1 0 1,-5 3-361,-69 64 447,50-48-6,18-14-402,5-6 29,0-1 1,0 1-1,1 0 1,-1 1-1,1-1 0,0 1 1,0-1-1,0 1 1,1 0-1,-1 0 1,1 0-1,0 0 0,0 1 1,0-1-1,1 0 1,-1 1-1,1 3-68,1-6 8,1-1 1,0 0-1,-1 1 0,1-1 0,0 0 1,0 0-1,0 0 0,0 1 0,0-1 1,1 0-1,-1 0 0,0 0 0,0-1 1,1 1-1,-1 0 0,0 0 0,1-1 1,1 1-9,31 14 39,-30-13-16,14 4-363,0-1 0,0 0-1,1-1 1,0-1 0,-1-1-1,7-1 341,68 1-6342,-87-2 5637,16 0-672</inkml:trace>
  <inkml:trace contextRef="#ctx0" brushRef="#br0" timeOffset="719.89">720 24 6877,'13'-23'1284,"-13"23"-1244,1-1 0,-1 1 0,0 1 0,0-1-1,0 0 1,1 0 0,-1 0 0,0 0 0,0 0-1,1 0 1,-1 0 0,0 0 0,0 0 0,1 0 0,-1 0-1,0 1 1,0-1 0,0 0 0,1 0 0,-1 0-1,0 0 1,0 1 0,0-1 0,0 0 0,0 0 0,1 0-1,-1 1 1,0-1 0,0 0 0,0 0 0,0 1-1,0-1 1,0 0 0,0 0 0,0 0 0,0 1 0,0-1-1,0 0 1,0 0 0,0 1 0,0-1 0,0 0 0,0 0-1,0 1 1,0-1 0,0 0-40,1 56 2671,-2-39-2873,1 371 2101,0-380-1876,1 0-1,0 0 1,0-1-1,0 1 1,1 0-1,0-1 1,1 0-1,-1 1 1,1-1 0,1 0-1,-1 0 1,1-1-1,3 4-22,-4-6-171,0 0 0,1 0 0,-1 0 0,1-1 1,0 0-1,0 1 0,0-1 0,0-1 0,1 1 0,-1-1 0,1 1 0,-1-1 0,1-1 0,0 1 0,0-1 0,0 0 0,0 0 1,0 0-1,0 0 0,4-1 171,-4 0-455,0-1 0,0 1 1,0-1-1,0-1 0,0 1 0,0-1 1,-1 1-1,1-1 0,0-1 0,-1 1 1,1-1-1,-1 1 0,0-1 1,0 0-1,0-1 0,-1 1 0,1-1 1,1-1 454,-3 3-228,17-15-1567</inkml:trace>
  <inkml:trace contextRef="#ctx0" brushRef="#br0" timeOffset="720.89">601 248 7885,'1'1'131,"-1"0"0,1 0 0,-1 0 0,1-1 1,-1 1-1,1 0 0,0 0 0,-1-1 0,1 1 1,0-1-1,0 1 0,-1 0 0,1-1 0,0 1 0,0-1 1,0 0-1,0 1 0,0-1 0,-1 0 0,1 0 1,0 1-1,0-1 0,0 0 0,0 0 0,0 0 0,0 0 1,0 0-1,1 0-131,41 5 1371,-35-4-1147,62 4-1898,57-4 1674,-70-1-3148,-25-2 498,1-8 121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3:09.319"/>
    </inkml:context>
    <inkml:brush xml:id="br0">
      <inkml:brushProperty name="width" value="0.05" units="cm"/>
      <inkml:brushProperty name="height" value="0.05" units="cm"/>
      <inkml:brushProperty name="color" value="#E71224"/>
    </inkml:brush>
  </inkml:definitions>
  <inkml:trace contextRef="#ctx0" brushRef="#br0">1 928 7145,'4'0'594,"1"-1"0,-1 1 0,1-1 1,-1 0-1,1 0 0,-1-1 0,1 1 1,-1-1-1,0 0 0,4-2-594,0-1 372,0-1 0,-1 0 0,1 0 0,-1 0-1,3-4-371,-1 0 52,0-1 0,0 0 1,-1-1-1,0 0 0,-1 0 0,-1 0 0,4-9-52,2-14 5,-2-1 0,-1 0 0,-2 0-1,-1-1 1,-2-9-5,3-62 5,-6-15-5,-1 122-1,0 1 0,0-1 0,0 1 0,0 0 0,0-1 0,-1 1 0,1-1-1,0 1 1,0 0 0,0-1 0,-1 1 0,1-1 0,0 1 0,-1 0 0,1-1 0,0 1 0,0 0 0,-1-1 0,1 1 0,-1 0-1,1 0 1,0 0 0,-1-1 0,1 1 0,0 0 0,-1 0 0,1 0 0,-1 0 0,1-1 0,-1 1 0,1 0 0,0 0 0,-1 0-1,1 0 1,-1 0 0,1 0 0,-1 0 0,1 1 0,-1-1 0,1 0 0,0 0 0,-1 0 0,1 0 0,-1 0 0,1 1 0,0-1-1,-1 0 1,1 0 0,0 1 0,-1-1 0,1 0 0,-1 1 1,-20 14-52,3 18 10,2 0-1,1 1 0,2 1 1,1 1-1,1 0 1,3 0-1,0 1 1,3 0-1,1 0 1,2 0-1,1 18 43,1-46-99,1 0 0,0-1 1,0 1-1,1 0 0,0-1 0,0 0 0,1 1 0,0-1 1,0 0-1,1 0 0,0-1 0,1 1 0,-1-1 0,3 2 99,-3-4-213,0 0-1,0-1 1,1 0-1,0 1 1,0-1-1,0-1 1,0 1-1,0-1 1,1 0-1,0 0 0,-1-1 1,1 0-1,0 0 1,0 0-1,0 0 1,1-1-1,-1 0 1,0-1-1,0 1 0,1-1 214,5 0-348,-5 1 187,-1-1-1,1 0 1,0 0-1,0 0 1,0-1-1,0 0 1,0 0-1,0-1 1,-1 0-1,1 0 1,-1-1-1,1 0 1,-1 0-1,0 0 1,0 0-1,4-4 162,-3 2 159,-1 0-1,1-1 0,-1 0 1,0 0-1,-1 0 0,1-1 1,-1 0-1,-1 0 0,1 0 1,-1 0-1,0-1 0,-1 0 1,0 0-1,0 0 0,-1 0 1,0 0-1,0 0 0,-1-1 1,0 1-1,0 0 1,-1-1-1,0-6-158,-10-2 670,10 18-670,0-1 0,1 0 0,-1 0 0,0 1 0,0-1 0,0 0 0,0 0 0,0 1 0,0-1 0,0 0 0,0 0 0,0 1 0,0-1-1,0 0 1,0 0 0,0 1 0,0-1 0,0 0 0,0 0 0,-1 1 0,1-1 0,0 0 0,0 0 0,0 0 0,0 1 0,0-1 0,-1 0 0,1 0 0,0 0 0,0 1 0,0-1 0,0 0 0,-1 0 0,1 0 0,0 0 0,0 0 0,-1 1 0,1-1 0,0 0 0,0 0 0,-1 0 0,1 0 0,0 0 0,0 0 0,-1 0 0,1 0-1,0 0 1,0 0 0,-1 0 0,1 0 0,0 0 0,0 0 0,-1 0 0,1 0 0,0 0 0,0-1 0,0 1 0,-1 0 0,1 0 0,0 0 0,0 0 0,-1 0 0,1 0 0,0-1 0,0 1 0,0 202-509,0-202 514,0 0 1,0 1 0,1-1-1,-1 0 1,0 1 0,0-1-1,0 0 1,1 1 0,-1-1-1,0 0 1,0 0 0,1 1-1,-1-1 1,0 0 0,1 0-1,-1 1 1,0-1 0,1 0 0,-1 0-1,1 0 1,-1 0 0,0 0-1,1 0 1,-1 0 0,0 1-1,1-1 1,-1 0 0,1 0-1,-1 0 1,0 0 0,1-1-1,-1 1 1,1 0 0,-1 0-1,0 0 1,1 0 0,-1 0-1,0 0 1,1-1 0,-1 1 0,0 0-1,1 0 1,-1 0 0,0-1-1,1 1 1,-1 0 0,0-1-1,1 1-5,17-12 6,-5-8 36,2 0-1,0 1 0,1 1 0,1 0 1,1 2-1,1 0 0,0 1 0,3-1-41,-21 15 10,0 0-1,0 0 1,0 0 0,0 1-1,0-1 1,1 0-1,-1 1 1,0-1-1,1 1 1,-1-1-1,0 1 1,1 0 0,-1-1-1,1 1 1,-1 0-1,0 0 1,1 0-1,-1 0 1,1 0-1,-1 1 1,0-1 0,1 0-1,-1 0 1,0 1-1,1-1 1,-1 1-1,0 0 1,1-1-1,-1 1 1,0 0 0,0 0-1,0-1 1,0 1-1,0 0 1,0 0-1,1 1-9,2 4 11,1 1 1,-1 0-1,-1 0 0,1 0 0,-1 0 0,1 5-11,11 23-213,42 50-1599,-51-78 1080,0 1 0,1-1 0,0 0 0,0-1 0,1 0 0,0 0 0,0 0 0,0-1 0,4 1 732,4 1-1410</inkml:trace>
  <inkml:trace contextRef="#ctx0" brushRef="#br0" timeOffset="325.08">1178 287 7393,'2'-5'2,"2"-5"344,0 0 1,-1 0-1,-1 0 0,0 0 1,0-1-1,0-5-346,-2 16 285,0 0 72,0 31 1036,8 257 20,20 62-1413,-20-273 11,4-1 0,3 1-11,-8-48-375,1 0-1,2 0 1,0-1-1,2 0 1,1-1-1,12 17 376,-23-40-220,0-1 0,0 0-1,1 0 1,-1 0 0,1 0 0,0-1-1,0 1 1,0-1 0,0 1-1,0-1 1,0 0 0,1 0 220,-3-2-125,-1 0 1,1 1 0,0-1-1,-1 0 1,1 0 0,0 0 0,0 0-1,-1 0 1,1 0 0,0 0-1,-1 0 1,1 0 0,0 0-1,0 0 1,-1 0 0,1 0-1,0-1 1,-1 1 0,1 0-1,0 0 1,-1-1 0,1 1-1,-1-1 1,1 1 124,1-2-200,-1 1-1,0 0 1,0-1 0,0 0 0,0 1-1,-1-1 1,1 1 0,0-1-1,-1 0 1,1 1 0,-1-1-1,0 0 1,1 0 0,-1-1 200,2-19-1263</inkml:trace>
  <inkml:trace contextRef="#ctx0" brushRef="#br0" timeOffset="681.77">1437 518 6333,'114'0'6222,"36"0"-3399,-14 0-4191,-65 0-4983,-120 1 1272,33 7 3587</inkml:trace>
  <inkml:trace contextRef="#ctx0" brushRef="#br0" timeOffset="1035.92">1695 574 5308,'3'60'5331,"-1"-52"-5028,-1 0 0,1-1 0,1 0 0,-1 1 0,1-1 0,3 5-303,1 4 185,-1 1-1,-1 0 0,-1 1 1,0-1-1,0 3-184,4 20 158,6 38-207,-12-57-244,2 1 0,0-1 0,1 0 0,1-1 0,1 1 1,1-1-1,7 11 293,-15-30-681,4 5 732,-1-4-7395,1-2 5556</inkml:trace>
  <inkml:trace contextRef="#ctx0" brushRef="#br0" timeOffset="1372.02">2179 763 6925,'21'-9'657,"0"2"0,1 0 0,-1 1 0,1 1 1,0 1-1,1 1 0,-1 1 0,0 1 0,4 1-657,68-7 651,-42 0-542,88-13 281,-123 16-700,1-1 1,-1 0-1,0-1 1,0-1-1,0 0 1,8-7 309,-20 11-311,-1 0-1,0 0 1,0 0 0,1-1 0,-2 0 0,1 0 0,0 0-1,-1 0 1,0 0 0,0-1 0,1-2 311,-2 3-609,0 0 0,-1 0 0,0 0 1,1 0-1,-1 0 0,-1 0 0,1 0 0,-1 0 1,1-3 608,-1-5-1790</inkml:trace>
  <inkml:trace contextRef="#ctx0" brushRef="#br0" timeOffset="1720.5">2691 398 5709,'0'1'101,"1"1"1,0-1 0,0 0 0,-1 0 0,1 0-1,0 0 1,0 0 0,0 0 0,0 0-1,0 0 1,0 0 0,1-1 0,-1 1 0,0 0-1,0-1 1,1 1 0,-1-1 0,0 1 0,0-1-1,1 0 1,-1 1 0,0-1 0,1 0 0,-1 0-1,1 0 1,-1 0 0,0 0 0,2 0-102,55 0 1605,-44 0-1306,521 0 1084,-533 0-1529,1 0 0,-1 0-1,0 0 1,1-1 0,-1 1-1,0-1 1,0 0 0,0 1-1,1-1 1,-1 0 0,0 0-1,0 0 1,0-1 0,0 1-1,-1 0 1,1-1 0,1 0 145,-2 1-431,0-1-1,0 1 0,0 0 1,-1 0-1,1-1 0,0 1 0,-1 0 1,1-1-1,0 1 0,-1-1 1,0 1-1,1-1 0,-1 1 0,0-1 1,0 1-1,0-1 433,0-2-1339</inkml:trace>
  <inkml:trace contextRef="#ctx0" brushRef="#br0" timeOffset="1721.5">3116 374 5709,'0'42'5061,"11"6"-3145,0-10-1471,-8-2-357,0 0 0,-3-1 1,-3 23-89,1 18 79,2 12-49,0 19-1112,0-35-3674,0-71 4572,0 0 1,1-1-1,-1 1 0,0 0 0,1 0 0,-1-1 0,0 1 0,1 0 0,-1-1 0,1 1 1,-1 0-1,1-1 0,-1 1 0,1-1 0,-1 1 0,1-1 0,0 1 0,-1-1 0,1 1 1,0-1-1,0 1 0,-1-1 0,1 0 0,0 0 0,0 1 0,-1-1 0,2 0 184,2 1-1506</inkml:trace>
  <inkml:trace contextRef="#ctx0" brushRef="#br0" timeOffset="2212.49">3298 781 5949,'1'-1'59,"1"1"0,-1 0 0,1-1 0,-1 1 0,1 0 0,0 0 0,-1 0 0,1 0 0,-1 0 0,1 0 0,-1 0 0,1 1 0,-1-1 0,1 0 0,-1 1 0,1-1 1,-1 1-1,1 0 0,-1-1 0,1 1 0,-1 0 0,0 0 0,0 0 0,0 0 0,1 0 0,-1 0 0,0 0 0,0 1 0,0-1 0,0 0 0,0 1-59,0 3 160,0 1 0,0-1-1,0 0 1,0 0 0,-1 1 0,0-1-1,0 0 1,-1 4-160,1 11 8,0-17 12,0 0-3,0 1 1,0-1-1,0 1 0,0-1 0,0 1 0,-1-1 1,1 1-1,-1-1 0,0 1 0,0-1 0,0 0 0,-1 0 1,1 1-1,-1-1 0,0 0 0,0 0-17,5-2 17,0 0 0,-1 0 0,1 0 0,0 0-1,-1-1 1,1 1 0,0-1 0,0 0 0,-1 1 0,1-1-1,0-1 1,0 1 0,0 0 0,-1-1 0,2 0-17,37-25-55,-37 23 57,-1 0 1,1 0-1,0 0 1,-1 1-1,1 0 1,1-1-1,-1 1 1,0 1-1,0-1 1,1 0-1,-1 1 1,1 0-1,-1 0 1,1 1 0,2-1-3,-5 2-2,-1 0 1,1 0-1,-1 0 1,0 0-1,1 0 1,-1 0-1,0 1 1,0-1-1,0 0 1,0 1-1,0-1 1,0 1-1,0-1 1,0 1-1,0-1 1,-1 1-1,1 0 1,-1-1-1,1 1 1,-1 0-1,0 0 1,0-1 1,10 43-11,-3-24 222,5-20-106,19-29-97,-9 7-62,-17 17 55,1 0 0,0 1 0,0 0 0,1 0 0,-1 0 0,1 1 0,0 0 0,0 0 0,0 0 0,0 1 0,1 0 0,-1 1 1,5-1-2,-9 5-8,0 0 0,-1 0 0,1 0 0,-1 0 0,1 1 0,-1-1 0,0 1 0,-1 0 0,2 2 8,3 6-122,5 6-322,-4-7-145,-1 0 0,2-1 0,-1 0 0,5 5 589,-9-12-474,0-1-1,0 1 0,0 0 0,1-1 0,-1 0 1,1 0-1,-1 0 0,1 0 0,0-1 0,0 1 475,9 1-1286</inkml:trace>
  <inkml:trace contextRef="#ctx0" brushRef="#br0" timeOffset="2581.34">4026 1 6317,'1'0'86,"1"0"0,-1 0 0,1 0 0,-1 0 0,0 0 0,1 1 0,-1-1 0,1 0 0,-1 1 0,0-1 0,0 1 0,1 0 0,-1-1 0,0 1 0,0 0 0,0 0 0,1 0 0,-1-1 0,0 1 0,0 1 0,-1-1 0,1 0 0,0 0 0,0 0 1,0 0-1,-1 1 0,1-1 0,-1 0 0,1 0 0,-1 1 0,1-1 0,-1 0 0,0 1 0,1-1 0,-1 1 0,0 0-86,11 68 1221,-9-55-876,6 82 1088,-5-1 1,-5 42-1434,0-13 368,-2 68 43,3 110 130,4-244-526,3 1 0,2-1 0,3-1 0,4 6-15,9 12-982,3 0 0,8 9 982,-35-84-1054,4-7-2425,4-8 2452,6-37-3178,-2 17 2363</inkml:trace>
  <inkml:trace contextRef="#ctx0" brushRef="#br0" timeOffset="2905.79">4714 606 5280,'108'-5'4661,"-82"2"-4419,1-1 1,-1-1-1,0-2 1,22-8-243,-26 7-258,48-15-1028,-25 16-5577,-40 7 5343</inkml:trace>
  <inkml:trace contextRef="#ctx0" brushRef="#br0" timeOffset="3240.76">4769 791 6745,'-1'2'93,"1"0"0,-1 1 0,1-1 0,-1 1 0,1-1 0,0 0 0,0 1 0,0-1 0,0 1 0,0-1 1,1 0-1,-1 1 0,1-1 0,0 0 0,-1 1 0,1-1 0,0 0 0,0 0 0,1 0 0,-1 0 0,0 0 1,1 0-1,-1 0 0,3 2-93,0-1 223,1-1 0,0 1 0,0-1-1,0 0 1,0 0 0,1-1 0,-1 1 0,0-1 0,1-1 0,-1 1 0,1-1-223,33 5-91,0-3 0,0-1 0,0-2-1,31-5 92,-34 0-2107,-1-3 0,5-2 2107,-8 2-2198,0 0 72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3:23.503"/>
    </inkml:context>
    <inkml:brush xml:id="br0">
      <inkml:brushProperty name="width" value="0.05" units="cm"/>
      <inkml:brushProperty name="height" value="0.05" units="cm"/>
      <inkml:brushProperty name="color" value="#E71224"/>
    </inkml:brush>
  </inkml:definitions>
  <inkml:trace contextRef="#ctx0" brushRef="#br0">1 20 8285,'13'-4'595,"1"0"0,0 0 0,0 2 1,0 0-1,0 0 0,0 1 0,0 1 0,0 0 1,1 1-1,2 1-595,32 0-192,68 4-1963,-40 1-4023,-60-3 3975,-2 0 278</inkml:trace>
  <inkml:trace contextRef="#ctx0" brushRef="#br0" timeOffset="1">138 230 7253,'0'12'204,"0"0"204,0-2 140,11 2 268,2-2-32,2-3-80,2-1-80,3-3-244,5 0-184,4-3-140,0 0-16,4 0-152,5 0-356,1 0-324,3-16-640,3 3-960,2 1-141,1-1 345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3:26.172"/>
    </inkml:context>
    <inkml:brush xml:id="br0">
      <inkml:brushProperty name="width" value="0.05" units="cm"/>
      <inkml:brushProperty name="height" value="0.05" units="cm"/>
      <inkml:brushProperty name="color" value="#E71224"/>
    </inkml:brush>
  </inkml:definitions>
  <inkml:trace contextRef="#ctx0" brushRef="#br0">108 680 8577,'3'2'214,"0"-1"0,0 0 0,0 0 0,0 0 0,0 0 0,0 0 0,0-1 0,0 1 0,0-1 0,0 0 0,0 0 0,1 0 0,-1 0 0,0-1-1,0 1 1,2-1-214,0-2 427,-1 1 0,1-1 0,-1 0 0,0 0 0,0 0 0,0-1 0,0 1 0,1-3-427,5-3-311,11-11 681,-7 8-356,0 0 0,-1-1 0,-1 0 0,0-1 0,-1-1-1,-1 0 1,0 0 0,7-14-14,-16 27-12,-1 1 0,1-1 1,0 1-1,-1-1 0,1 1 0,0-1 0,-1 0 1,0 1-1,1-1 0,-1 0 0,0 1 0,0-1 0,0 0 1,0 0-1,0 1 0,-1-1 0,1 0 0,0 1 0,-1-1 1,1 1-1,-1-1 0,0 0 0,1 1 0,-1-1 1,0 1-1,0-1 0,0 1 0,0 0 0,0-1 0,0 1 1,0 0-1,-1 0 0,1 0 0,0 0 0,-1 0 0,1 0 1,-1 0-1,1 0 0,-1 1 0,1-1 0,-1 0 0,0 1 1,0-1 11,-9-1-2,0 0 0,-1 1 0,1 0 0,-1 0 0,1 1 1,-3 1 1,-3-1-52,8 1 44,0 0 0,0 0 0,1 1 0,-1 0 0,1 1 0,-1 0 1,1 0-1,0 1 0,0 0 0,0 0 0,1 1 0,-1 0 0,1 0 0,-4 5 8,2-3-11,1 1-1,0 0 1,0 0-1,1 1 1,0 0-1,1 1 1,0-1-1,0 1 1,1 0 0,0 1-1,0 2 12,1-3-3,2 0 0,-1 0-1,1 0 1,0 0 0,1 0-1,0 0 1,1 1 0,0-1 0,1 0-1,0 0 1,1 0 0,0 0 0,2 6 3,-2-8-15,1-1 0,1 0 0,-1 0-1,1-1 1,1 1 0,-1-1 0,1 0 0,0 0 0,1 0 0,-1-1 0,1 1 0,0-2 0,0 1 0,1 0 0,-1-1 0,1-1 0,0 1 0,1 0 15,15 4-629,1-1 0,0-1 0,0 0 0,0-2 0,1-1 0,0-1 0,-1-1 0,1-2 0,4 0 629,-6 1-726,-15-1 212,0 0-1,-1 0 1,1 0-1,0-1 1,-1-1 0,1 1-1,-1-1 1,0 0-1,0-1 1,0 0 0,5-4 514,17-9-1620</inkml:trace>
  <inkml:trace contextRef="#ctx0" brushRef="#br0" timeOffset="404.22">639 41 7225,'1'0'19,"-1"-1"0,1 1 1,0-1-1,0 0 0,0 1 1,0-1-1,-1 0 1,1 0-1,0 1 0,-1-1 1,1 0-1,-1 0 0,1 0 1,-1 0-1,1 0 1,-1 0-1,1 0 0,-1 0 1,0 0-1,0 0 0,1 0 1,-1 0-1,0 0 0,0 0 1,0 0-1,0 0 1,0 0-1,-1 0 0,1 0 1,0-1-20,-1 1 44,0 0 1,0 0 0,0 0 0,0 0 0,0 0-1,0 0 1,0 0 0,0 1 0,0-1-1,-1 1 1,1-1 0,0 0 0,0 1 0,-1 0-1,1-1 1,0 1 0,-1 0 0,1 0-1,0 0 1,-1 0 0,1 0 0,0 0-1,-1 0-44,-1 0 76,0 0-1,-1 0 0,1 0 0,0 1 0,-1-1 0,1 1 1,0 0-1,0 0 0,0 0 0,0 0 0,0 1 0,0-1 1,0 1-1,0 0 0,0 0 0,-1 1-75,-2 4 168,0 0-1,0 0 1,0 1-1,1 0 1,-3 4-168,3-2 68,-1-1 1,1 1 0,1 0 0,0 0 0,0 0-1,1 1 1,1-1 0,-1 1 0,2-1 0,-1 1-1,2 0 1,-1 7-69,2-16 8,0 1 0,0 0 0,0-1 0,0 1 0,0-1-1,0 0 1,1 1 0,-1-1 0,1 0 0,-1 0 0,1 0 0,0 0 0,0 0 0,0 0-1,0 0 1,0-1 0,1 1 0,-1-1 0,0 0 0,1 1 0,-1-1 0,1 0 0,-1 0 0,1-1-1,0 1-7,70 19-242,-51-16-215,0-2 0,0 0 0,0-1 0,0-2-1,1 0 1,-1-1 0,0-1 457,7-3-1755,-1 0 0,0-2 0,2-2 1755,7-3-1791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3:24.424"/>
    </inkml:context>
    <inkml:brush xml:id="br0">
      <inkml:brushProperty name="width" value="0.05" units="cm"/>
      <inkml:brushProperty name="height" value="0.05" units="cm"/>
      <inkml:brushProperty name="color" value="#E71224"/>
    </inkml:brush>
  </inkml:definitions>
  <inkml:trace contextRef="#ctx0" brushRef="#br0">0 992 7509,'9'0'374,"-1"1"1,1-2-1,0 1 1,-1-1 0,1 0-1,-1-1 1,0 0-1,1 0 1,-1-1 0,0 0-1,0-1 1,2 0-375,89-40 2456,-72 34-2155,0-2-1,0 0 1,10-8-301,-30 15 2,1 0 1,-1-1-1,0 1 1,0-1-1,-1-1 1,1 1-1,-2-1 1,1 0 0,-1-1-1,0 1 1,0-1-1,-1 0 1,1-1-3,-4 6-2,1 1 1,-1-1 0,0 0-1,0 1 1,0-1 0,0 0 0,0 1-1,-1-1 1,1 0 0,-1 0-1,0 0 1,1 0 0,-1 0-1,-1 0 1,1 1 0,0-1-1,-1 0 1,1 0 0,-1 0-1,0 1 1,0-1 0,0 0-1,0 1 1,-1-1 0,1 0 0,-1 1-1,1 0 1,-1-1 0,0 1-1,0 0 1,0 0 0,0 0-1,0 0 1,-1 1 0,1-1-1,-1 0 1,1 1 0,-1 0-1,1-1 1,-1 1 0,0 0-1,1 0 1,-1 1 0,-2-1 1,-5-1-16,1 0 0,-1 0-1,0 1 1,0 1 0,0 0 0,1 0 0,-1 1 0,0 0 0,0 0 0,1 1 0,-1 1-1,-7 2 17,-2 3-47,0 1 0,1 0 0,0 1 0,1 1 0,0 1 0,0 0 0,2 1 0,-15 15 47,25-23-7,0 0 0,1 1 0,0 0 0,-1-1 0,2 1 1,-1 1-1,1-1 0,0 0 0,0 1 0,1 0 0,0 0 0,0 0 1,0-1-1,1 2 0,0-1 0,1 0 0,0 0 0,0 0 0,0 0 0,1 0 1,0 0-1,0 0 0,0 0 0,1 0 0,0 0 0,1 0 0,2 3 7,2 4-40,2-1 0,0 1-1,0-2 1,2 1 0,-1-1-1,2-1 1,-1 0-1,1-1 1,1 0 0,0 0-1,0-2 1,1 0 0,0 0-1,1-1 1,13 4 40,1 0-779,1-1 0,0-1 0,0-2 1,1-1-1,0-1 0,0-2 0,23-1 779,-40-2-529,-7 1 100,1-1 0,-1 0 0,1 0 0,-1 0 0,1-1 0,-1-1 0,0 1 0,1-1 0,-1 0 0,0-1 0,0 0 0,0 0 0,1-1 429,23-20-1738</inkml:trace>
  <inkml:trace contextRef="#ctx0" brushRef="#br0" timeOffset="559.02">653 32 6621,'2'0'74,"0"0"0,0 1 1,-1-1-1,1 1 1,0 0-1,-1-1 1,1 1-1,-1 0 1,1 0-1,-1 0 0,1 0 1,-1 0-1,0 1 1,1-1-1,-1 0 1,0 1-1,0-1 1,0 0-1,0 1 0,0-1 1,0 1-1,0 0 1,-1-1-1,1 1 1,-1 0-1,1-1 0,-1 1-74,21 59 1321,-18-49-1056,6 28-84,-2 0 0,-2 0 0,-2 0 0,-2 1 0,-2 33-181,0-17 57,1-56-58,0 0 0,0 0 1,0 0-1,0 0 0,0 0 0,0 0 1,0 0-1,0 0 0,-1 0 0,1 0 1,0 0-1,-1 0 0,1 0 1,0 0-1,-1-1 0,1 1 0,-1 0 1,0 0-1,1 0 0,-1-1 1,0 1 0,1-1-27,-1 0 1,1 0-1,-1-1 0,1 1 1,-1 0-1,1-1 1,-1 1-1,1 0 1,-1-1-1,1 1 1,0 0-1,-1-1 1,1 1-1,0-1 1,-1 1-1,1-1 1,0 1-1,0-1 1,-1 1-1,1-1 1,0 1-1,0-1 1,0 1-1,0-1 1,0 0-1,0 1 1,-1-1-1,1 1 1,1-1-1,-1 1 1,0-1-1,0 1 1,0-1-1,0 0 0,0 1 1,0-1-1,1 1 1,-1-1 26,2-8-166,0 0-1,1 0 1,0 0 0,0 0 0,1 1-1,0-1 1,1 1 0,0 0 0,0 0-1,0 1 1,7-8 166,17-26-131,-15 18 52,-8 14 147,0 0 0,0 0 0,-1 0 0,0-1 0,-1 1 0,0-1 0,-1 0 0,0-1 0,0 1 0,0-9-68,-3 19 29,0 0-1,0 0-66,0 0 22,0 2 22,0 1-1,0 0 0,0-1 0,-1 1 0,1-1 0,-1 1 0,0 0 0,0-1 0,0 0 0,0 1 0,0-1-5,-11 27-55,5-11 129,0 0 0,0 0 0,2 0 0,0 1 0,1-1 0,1 1 0,0 17-74,3-33-58,1 0 1,0-1-1,0 1 1,0 0-1,0-1 1,1 1 0,-1-1-1,1 1 1,-1-1-1,1 0 1,0 1 0,0-1-1,0 0 1,0 0-1,0-1 1,1 1 0,-1 0-1,0-1 1,1 1-1,-1-1 1,1 0 0,0 0-1,-1 0 1,2 0 57,9 5-970,1-2 1,-1 0 0,1 0-1,6 0 970,6 0-1482,1-2 114</inkml:trace>
  <inkml:trace contextRef="#ctx0" brushRef="#br0" timeOffset="901.64">1192 0 6173,'0'115'5057,"0"197"-4425,1-308-685,-1 1 0,1-1-1,0 1 1,1-1-1,-1 0 1,1 0 0,-1 1-1,1-1 1,1 0 0,-1-1-1,0 1 1,1 0-1,0-1 1,0 1 0,0-1-1,0 0 1,1 0-1,0 1 54,-2-2-248,0-1-1,0 1 1,0-1-1,0 0 1,0 1-1,0-1 0,0 0 1,1 0-1,-1 0 1,0 0-1,0-1 1,1 1-1,-1-1 1,1 1-1,-1-1 0,0 0 1,1 0-1,-1 0 1,1 0-1,-1 0 1,1-1-1,-1 1 1,0-1-1,1 1 0,-1-1 1,0 0-1,0 0 1,1 0-1,-1 0 1,0-1-1,0 1 0,0 0 1,1-2 248,11-9-1623</inkml:trace>
  <inkml:trace contextRef="#ctx0" brushRef="#br0" timeOffset="1241.63">1115 241 8405,'-17'5'351,"17"-5"-263,-1 0-1,1 0 1,0 0-1,0 0 0,-1 0 1,1-1-1,0 1 1,0 0-1,-1 0 0,1 0 1,0 0-1,0 0 1,-1 0-1,1 1 0,0-1 1,0 0-1,0 0 0,-1 0 1,1 0-1,0 0 1,0 0-1,-1 0 0,1 0 1,0 1-1,0-1 1,0 0-1,-1 0 0,1 0 1,0 0-1,0 1 1,0-1-1,0 0 0,0 0 1,-1 0-1,1 1 1,0-1-1,0 0 0,0 0 1,0 1-1,0-1 0,0 0 1,0 0-1,0 0 1,0 1-1,0-1 0,0 0 1,0 0-1,0 1 1,0-1-1,0 0 0,0 0 1,0 1-1,0-1 1,0 0-1,0 0 0,0 1 1,0-1-1,1 0 1,-1 0-1,0 0-87,6 2 239,-1-1 0,1-1 0,0 1 0,-1-1 0,1 0-1,0 0 1,0-1 0,3 0-239,11-1 0,76 2-2805,0 0-6142,-68 0 6508</inkml:trace>
  <inkml:trace contextRef="#ctx0" brushRef="#br0" timeOffset="1242.63">1834 1077 15233,'20'9'60,"-5"-5"48,-1-4 96,-1 0 92,-5 0-36,0 0-31,-1 0-93,0 0-112,0 0-40,1-12-72,-3 4-77,1 8-139,0-10-412,0 1-532,-2 2-608,2 0-960,-2 1-588,0-1 595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3:21.800"/>
    </inkml:context>
    <inkml:brush xml:id="br0">
      <inkml:brushProperty name="width" value="0.05" units="cm"/>
      <inkml:brushProperty name="height" value="0.05" units="cm"/>
      <inkml:brushProperty name="color" value="#E71224"/>
    </inkml:brush>
  </inkml:definitions>
  <inkml:trace contextRef="#ctx0" brushRef="#br0">1 105 7061,'0'-1'73,"1"-1"0,0 1 0,-1 1 1,1-1-1,0 0 0,0 0 0,0 0 1,0 0-1,0 1 0,0-1 0,0 0 1,0 1-1,1-1 0,-1 1 0,0-1 1,0 1-1,0 0 0,0-1 0,1 1 1,-1 0-1,0 0 0,1 0-73,39-8 1175,-33 7-844,106-13 1525,100 0-1856,-104 11-2431,1 3-3363,-111 0 4625,0 0 89,-2 0 269,-11 0 322</inkml:trace>
  <inkml:trace contextRef="#ctx0" brushRef="#br0" timeOffset="340.85">479 51 5144,'-52'-8'2490,"52"48"-276,0 258 853,0 0-7063,0-295 3798,1-1-1,-1 0 0,1 1 0,-1-1 0,1 0 0,0 1 0,0-1 0,0 0 0,0 0 0,0 0 0,0 0 0,1 0 1,-1 0-1,1 0 0,-1 0 0,1-1 0,0 1 0,0 0 0,0-1 0,0 0 0,0 1 0,0-1 0,0 0 0,0 0 1,0 0-1,0 0 0,1-1 0,-1 1 0,0-1 0,1 1 0,-1-1 0,1 0 0,-1 0 0,0 0 0,1 0 0,-1 0 0,2 0 199,12 0-983</inkml:trace>
  <inkml:trace contextRef="#ctx0" brushRef="#br0" timeOffset="680.84">891 409 7621,'118'4'4915,"4"1"-4199,-26-7-2797,0-5-1,8-4 2082,0-5-5325,-71 8 3425</inkml:trace>
  <inkml:trace contextRef="#ctx0" brushRef="#br0" timeOffset="681.84">1831 27 8669,'488'0'6407,"-325"0"-9011,-1 0-4530,-156-1 5108,-5-3 254</inkml:trace>
  <inkml:trace contextRef="#ctx0" brushRef="#br0" timeOffset="1038.14">2230 1 6049,'-4'5'234,"0"0"0,0 1 0,1-1 1,0 1-1,0 0 0,0 0 1,1 0-1,0 1 0,0-1 0,1 1 1,-1 3-235,-6 82 2272,5-42-1552,-23 141 282,-2 12-1886,21-67-4776,7-135 5561,0-1 0,0 1 0,0 0 1,0-1-1,0 1 0,0 0 0,1-1 0,-1 1 0,0-1 0,0 1 1,1-1-1,-1 1 0,0-1 0,1 1 0,-1-1 0,0 1 0,1-1 1,-1 1-1,1-1 0,-1 1 0,1-1 0,-1 0 0,1 1 1,-1-1-1,1 0 0,0 0 0,-1 1 0,1-1 0,-1 0 0,1 0 1,0 0 98,1 1-265,10 4-1202</inkml:trace>
  <inkml:trace contextRef="#ctx0" brushRef="#br0" timeOffset="1361.57">2486 476 5853,'15'0'22,"-13"-1"5,0 1 0,0-1 0,0 1 1,0 0-1,0 0 0,0 0 1,0 0-1,0 0 0,0 1 1,0-1-1,0 0 0,0 1 1,0-1-1,0 1 0,0 0 1,0 0-1,0 0 0,0 0 1,-1 0-1,1 0 0,0 0 0,-1 1 1,1-1-1,-1 1 0,1-1 1,-1 1-1,0-1 0,0 1 1,0 0-1,0-1 0,0 1 1,0 0-1,1 1-27,2 10 183,0 0 0,-1 0 0,0 0 0,-1 1 0,-1-1 0,0 1 1,0-1-1,-1 1 0,-2 7-183,1 15 129,-8 20 1300,12-61-1426,0 0-1,0 1 1,1 0-1,-1 0 1,1 0-1,0 0 1,0 1-1,1-1 1,-1 1-1,2 0-2,7-7-4,107-97 1189,-120 106-1187,1 1 0,-1 0 0,1-1-1,0 1 1,-1 0 0,1 0 0,0 0-1,-1 0 1,1 0 0,0-1 0,0 1-1,-1 1 1,1-1 0,0 0 0,-1 0-1,1 0 1,0 0 0,-1 0 0,1 1-1,0-1 1,-1 0 0,1 0 0,-1 1-1,1-1 1,0 0 0,-1 1 0,1-1-1,-1 1 1,1-1 0,-1 1 0,1-1-1,-1 1 1,1-1 0,-1 1 0,0 0-1,1-1 1,-1 1 0,0-1-1,0 1 1,1 0 0,-1-1 0,0 1 2,18 38 24,-14-29-39,1 4-56,0 0 0,0 1-1,1 13 72,-3-14-28,0-1-1,1 1 0,1-1 0,2 5 29,-7-17-5,0-1 1,1 0-1,-1 0 0,0 1 0,0-1 0,1 0 0,-1 1 0,0-1 1,1 0-1,-1 0 0,0 0 0,1 1 0,-1-1 0,0 0 0,1 0 1,-1 0-1,0 0 0,1 0 0,-1 0 0,0 0 0,1 0 0,-1 0 1,0 0-1,1 0 0,-1 0 0,1 0 0,-1 0 0,0 0 0,1 0 1,-1 0-1,0 0 0,1 0 0,-1 0 0,0-1 0,1 1 0,-1 0 0,0 0 1,1 0-1,-1-1 0,0 1 0,0 0 0,1 0 0,-1-1 0,0 1 1,0 0-1,1-1 0,-1 1 5,17-20-53,-10 12 53,7-5-10,0 0 1,1 2-1,0-1 1,1 2-1,0 0 1,1 1-1,0 1 1,1 0-1,2 1 10,-19 6-2,1 1 1,0 0-1,-1 0 0,1 1 1,0-1-1,-1 0 1,1 0-1,0 1 0,-1-1 1,1 1-1,-1 0 1,1-1-1,-1 1 0,1 0 1,-1 0-1,1 0 1,-1 0-1,0 0 0,1 0 1,-1 0-1,0 1 0,0-1 1,0 0-1,0 1 1,0-1-1,0 0 0,-1 1 1,1-1-1,0 1 1,-1 0-1,1-1 0,0 2 2,18 71-162,-9-34-314,-8-33-46,1-1 0,0 0-1,0 0 1,0 0 0,1 0 0,0-1 0,0 1 0,0-1 0,1 0-1,0 0 1,0 0 0,0-1 0,3 2 522,10 6-1777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3:18.889"/>
    </inkml:context>
    <inkml:brush xml:id="br0">
      <inkml:brushProperty name="width" value="0.05" units="cm"/>
      <inkml:brushProperty name="height" value="0.05" units="cm"/>
      <inkml:brushProperty name="color" value="#E71224"/>
    </inkml:brush>
  </inkml:definitions>
  <inkml:trace contextRef="#ctx0" brushRef="#br0">84 1118 6365,'28'12'858,"-24"-10"-462,-1 0 1,1 0 0,0-1-1,0 0 1,0 1-1,0-1 1,0-1-1,0 1 1,0-1-1,4 1-396,6-4 275,-1 0 0,1 0 0,-1-1-1,0-1 1,0 0 0,-1-1 0,1 0-1,-1-1 1,2-3-275,18-7 248,-19 11-213,-1-1 0,0 0 0,0-1-1,-1-1 1,0 1 0,2-4-35,-9 9 4,-1-1 1,1-1-1,-1 1 1,0 0-1,-1-1 1,1 0-1,-1 1 0,1-1 1,-1 0-1,-1 0 1,1 0-1,-1 0 1,0-1-1,0 1 0,-1 0 1,1-1-1,-1-2-4,-1 6-10,1-1-1,-1 1 1,0 0-1,0 0 1,0-1-1,0 1 1,0 0-1,0 0 1,0 0-1,-1 0 1,1 0-1,-1 0 1,0 1-1,0-1 1,1 0-1,-1 1 1,0-1-1,0 1 1,0 0-1,-1 0 1,1 0-1,0 0 1,0 0-1,0 0 1,-1 1-1,-1-1 11,-5-2-26,0 0-1,-1 1 0,1 0 0,-1 1 1,1 0-1,-3 0 27,-2 2-2,-1 1 0,1 0 0,1 1 0,-1 1-1,0 0 1,1 1 0,0 0 0,0 1 0,0 1 0,1 0 0,0 0 0,0 1 0,1 1 0,0 0 0,1 0-1,0 1 1,0 1 2,-1 0-4,1 0-1,0 1 0,1 0 0,1 1 1,0 0-1,0 0 0,1 0 0,1 1 1,1 0-1,0 1 0,0-1 0,2 1 1,-1 0-1,2 0 0,-1 14 5,3-20 3,0-1-1,0 1 1,1 0-1,0-1 1,1 0-1,0 1 1,0-1-1,1 0 1,0 0-1,0 0 1,0 0-1,1-1 1,1 1-1,-1-1 1,1 0-1,1-1 1,-1 1-1,1-1 1,5 5-3,6 4-85,0 0 0,2 0 1,0-2-1,0 0 1,1-2-1,0 0 1,1-1-1,1-1 0,-1-1 1,4 0 84,0-1-856,1-1 0,-1-1 0,1-1 0,0-2 0,0 0 0,1-2 0,-1-1 0,23-3 856,-34 1-990,0-1 0,0 0 1,0-1-1,13-7 990,12-6-1492</inkml:trace>
  <inkml:trace contextRef="#ctx0" brushRef="#br0" timeOffset="940.2">421 29 7133,'4'74'6039,"7"79"-6173,-5-71 598,-2-10-457,-4-38-205,2-1 0,1 0 0,2 0-1,8 27 199,-13-61-20,0 1 0,0 0 0,0-1 0,0 1 0,1-1 0,-1 1 0,0 0 0,0-1 0,0 1 0,1 0 0,-1-1 0,0 1 0,0 0 0,0 0 0,1-1 0,-1 1 0,0 0 0,1 0 0,-1-1 0,0 1 0,1 0 0,-1 0 0,0 0 0,1-1 0,-1 1 0,0 0 0,1 0 0,-1 0 0,1 0 0,-1 0 0,0 0 0,1 0 0,-1 0 0,1 0 0,-1 0 0,0 0 0,1 0 0,-1 0 0,0 0 0,1 1 0,-1-1 0,0 0 0,1 0 0,-1 0 0,1 0 0,-1 1 0,0-1 0,0 0 0,1 0 0,-1 1 0,0-1 0,1 0 0,-1 0 0,0 1 0,0-1 0,0 0 0,1 1 0,-1-1 0,0 0 0,0 1 0,0-1 0,0 1 0,0-1 0,0 0 0,1 1 0,-1-1 0,0 0 0,0 1 0,0-1 0,0 1 20,16-34-314,-14 27 228,34-68-432,-11 24 477,-2-2 0,-2 0-1,-2-1 1,-1-6 41,-16 37 61,-6 15-89,2 8 28,0 0 0,1 0 0,-1 0 1,1 0-1,-1 1 0,1-1 0,0 0 0,-1 1 1,1-1-1,0 1 0,0-1 0,0 1 0,0 0 1,0-1-1,1 1 0,-1 1 0,-9 15 25,1 0-1,1 1 1,1 0 0,0 1-1,2 0 1,0 0 0,1 0-1,1 0 1,1 1 0,1-1-1,1 6-24,1-23-38,0 1 0,0-1 0,0 0-1,1 0 1,-1 1 0,1-1 0,0 0 0,0 0-1,0 0 1,0-1 0,0 1 0,1 0 0,-1-1-1,1 0 1,-1 1 0,1-1 0,0 0 0,0 0-1,0-1 1,1 1 38,5 4-624,1 0 0,1-1-1,-1-1 1,0 0 0,11 3 624,33 1-3479,-25-7 1851</inkml:trace>
  <inkml:trace contextRef="#ctx0" brushRef="#br0" timeOffset="1294.15">1020 0 4616,'0'12'2687,"1"1"-2193,-1-1-1,0 0 0,-1 1 0,-1-1 1,0 0-1,0 0 0,-3 8-493,-15 60 786,15-55-697,0 0 0,1 0 0,2 1 0,1-1 0,0 1 0,3 9-89,-2 5-36,1-33-23,0 0 0,1 0 0,0 0 0,0-1 0,0 1 0,1-1 0,0 0 0,0 0 0,0 0 0,1 0 0,0 0 0,0-1 0,1 0 0,-1 1 0,1-2 0,3 3 59,-5-3-338,1-1 0,-1 0 0,1 0 1,0 0-1,0 0 0,0 0 0,0-1 0,0 0 0,1 0 0,-1 0 0,1 0 0,-1-1 0,1 0 0,0 0 0,0 0 0,-1 0 0,1-1 0,0 0 0,0 0 0,0 0 1,-1-1-1,1 1 0,4-2 338,7-8-1712</inkml:trace>
  <inkml:trace contextRef="#ctx0" brushRef="#br0" timeOffset="1646.72">891 293 6613,'0'1'45,"-1"0"0,1 0 0,0 0 0,0 0 0,0 0 1,0 0-1,0 0 0,1 0 0,-1-1 0,0 1 1,0 0-1,0 0 0,1 0 0,-1 0 0,1 0 0,-1-1 1,0 1-1,1 0 0,-1 0 0,1-1 0,0 1 1,-1 0-1,1-1 0,0 1 0,-1 0 0,1-1 0,0 1 1,-1-1-1,1 1 0,0-1 0,0 0 0,0 1 0,0-1 1,-1 0-1,1 0 0,0 1 0,0-1 0,0 0 1,0 0-1,0 0 0,0 0 0,0 0 0,0 0 0,0 0 1,-1 0-1,1-1 0,0 1 0,0 0 0,0 0 1,0-1-1,0 1-45,13-1 214,129 1-514,1 0-5865,-111 0 4683</inkml:trace>
  <inkml:trace contextRef="#ctx0" brushRef="#br0" timeOffset="1988.99">1518 336 5160,'0'0'214,"41"0"2254,155 0-14,-67 0-9866,-119 0 5784</inkml:trace>
  <inkml:trace contextRef="#ctx0" brushRef="#br0" timeOffset="1989.99">1723 200 6329,'16'132'4357,"-16"4"-4900,0-45-3721,0-90 4106,0 0 0,0 0 0,0 0 0,0 1 0,1-1 0,-1 0 0,0 0 0,0 0 0,1 0 0,-1 1 0,1-1 0,-1 0 0,1 0 0,0 0 0,-1 0 0,1 0 0,0 0 0,0 0 0,0-1 0,0 1 0,0 0 158,11 9-1445</inkml:trace>
  <inkml:trace contextRef="#ctx0" brushRef="#br0" timeOffset="2324.51">2362 228 6657,'1'-2'11,"0"-1"1,0 0-1,0 0 1,-1 0-1,1 1 1,-1-1 0,0 0-1,0 0 1,0 0-1,0-1-11,0 3 5,-1 0-1,1 0 0,0 0 1,0 0-1,-1 0 0,1 0 1,-1 0-1,1 0 0,-1 0 1,1 0-1,-1 1 1,0-1-1,1 0 0,-1 0 1,0 1-1,0-1 0,1 1 1,-1-1-1,0 0 0,0 1-4,-4-2 34,-1 0 0,1 1-1,-1 0 1,1 0 0,-1 0-1,1 1 1,-1 0-1,0 0 1,-1 1-34,5-1 64,-1 1 0,1-1 0,-1 1 0,1 0-1,0 0 1,-1 1 0,1-1 0,0 0 0,-1 1 0,1-1 0,0 1 0,0 0 0,0 0 0,1-1-1,-1 1 1,0 1 0,1-1 0,-1 0 0,0 1-64,-29 52 1117,24-41-856,-2 2-41,2 1 0,0 0-1,0 0 1,2 0 0,0 0 0,1 1-1,1 1-219,2-11 91,0-1-1,0 1 0,1 0 0,0-1 0,0 1 0,1-1 0,0 1 0,0-1 0,1 1 0,0-1 0,1 0 0,-1 1 0,1-1 0,0-1 0,1 1 0,0 0 0,3 3-90,3 1 39,1-1 0,0 0 0,0 0 0,1-2 0,0 1 0,1-2 0,0 1 0,0-2 0,0 0 0,1 0-1,0-1 1,14 2-39,18 5-466,1-3 0,1-2-1,15-1 467,-57-5-94,32 3-1067,1-1 0,-1-2 1,0-2-1,35-5 1161,-15-16-3793,-36 12 1996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3:18.160"/>
    </inkml:context>
    <inkml:brush xml:id="br0">
      <inkml:brushProperty name="width" value="0.05" units="cm"/>
      <inkml:brushProperty name="height" value="0.05" units="cm"/>
      <inkml:brushProperty name="color" value="#E71224"/>
    </inkml:brush>
  </inkml:definitions>
  <inkml:trace contextRef="#ctx0" brushRef="#br0">1 7 7029,'13'-4'136,"1"3"180,1 0 172,2 1 116,2 0-124,3 0-132,2 0-132,4 0-144,-1 0-16,4 0-76,0 9-228,-2-9-204,0 10-384,-3-3-716,-4 0-605,-4-7 181,-2 6 384</inkml:trace>
  <inkml:trace contextRef="#ctx0" brushRef="#br0" timeOffset="372.48">94 193 7385,'16'8'68,"0"0"236,2-2 232,1 1 288,5-4 212,2-1-8,5-1-176,3-1-292,4 0-320,4 0-396,2 0-248,4 0-280,2 0-392,3 0-308,2 0-980,3 0-185,-2 0 429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3:16.352"/>
    </inkml:context>
    <inkml:brush xml:id="br0">
      <inkml:brushProperty name="width" value="0.05" units="cm"/>
      <inkml:brushProperty name="height" value="0.05" units="cm"/>
      <inkml:brushProperty name="color" value="#E71224"/>
    </inkml:brush>
  </inkml:definitions>
  <inkml:trace contextRef="#ctx0" brushRef="#br0">29 88 7789,'-1'0'1,"0"0"-1,1 0 1,-1 0 0,0 0 0,0 0 0,0 0-1,0 0 1,1 0 0,-1 0 0,0 0 0,0 0-1,0 0 1,1-1 0,-1 1 0,0 0 0,0-1-1,1 1 1,-1 0 0,0-1 0,0 1 0,1-1-1,-1 1 1,0-1 0,1 0 0,-1 1 0,1-1-1,-1 1 1,1-1 0,-1 0-1,-6-8 432,44 10 580,-25-2-822,321 1 1818,-111 0-4287,-193 8-226,-29-8 2405,1 0 1,-1 0-1,1 0 1,-1 0 0,1 1-1,-1-1 1,1 0-1,-1 0 1,1 0 0,-1 0-1,0 1 1,1-1-1,-1 0 1,1 0 0,-1 1-1,0-1 1,1 0-1,-1 1 1,1-1 0,-1 0-1,0 1 1,0-1-1,1 0 1,-1 1 0,0-1-1,0 1 1,1-1-1,-1 1 1,0-1 0,0 1-1,0-1 1,0 1-1,0-1 1,0 1 0,0-1-1,0 0 1,0 1-1,0-1 1,0 1 0,0-1-1,0 1 1,0-1-1,0 1 1,0-1 0,0 1-1,-1-1 1,1 1 0,0-1-1,0 0 1,-1 1-1,1-1 1,0 1 0,-1-1-1,1 0 100,-9 2-990</inkml:trace>
  <inkml:trace contextRef="#ctx0" brushRef="#br0" timeOffset="324.03">308 145 6121,'8'39'3353,"-11"30"-1953,-3 1 0,-5 13-1400,1-14-1680,3 1-1,3 15 1681,3-83-225,1 1 0,0-1 0,0 0 0,0 0 0,0 1 0,0-1 0,0 0 0,1 0-1,-1 0 1,1 1 0,-1-1 0,1 0 0,0 0 0,0 0 0,0 0 0,0 0 0,0 0-1,1-1 1,-1 1 0,0 0 0,1 0 0,-1-1 0,1 1 0,0-1 0,0 1 225,8 3-1642</inkml:trace>
  <inkml:trace contextRef="#ctx0" brushRef="#br0" timeOffset="678.45">843 417 8861,'0'-2'130,"1"0"0,0 1 1,0-1-1,0 0 0,0 1 0,0-1 0,0 1 1,1 0-1,-1-1 0,0 1 0,1 0 1,-1 0-1,1 0 0,-1 0 0,1 0 1,-1 0-1,1 0 0,0 0 0,0 1 0,-1-1 1,1 1-1,0-1 0,0 1 0,0 0 1,-1-1-1,1 1 0,0 0 0,0 0-130,76-7-185,-54 6 371,98-5-3554,61 7 3368,-57 1-6425,-106-2 5014</inkml:trace>
  <inkml:trace contextRef="#ctx0" brushRef="#br0" timeOffset="1018.64">1491 40 6077,'57'-31'2459,"-25"27"-1715,1 1 1,0 1-1,-1 2 0,4 2-744,25-1 894,25 3 127,53 9-1021,-5 1-217,-49-5-672,-32-3-5815,34-2 6704,-86-4-1130,-1 0-110,-4-11-999,-13 0 1550</inkml:trace>
  <inkml:trace contextRef="#ctx0" brushRef="#br0" timeOffset="1019.64">2012 26 6825,'-2'4'310,"1"0"0,0 0-1,0 1 1,0-1 0,1 0 0,0 1 0,0-1 0,0 0 0,0 1 0,1 2-310,-1 0 380,0 325 1523,0-111-7259,0-220 5216,0-1 1,0 1-1,0 0 1,0 0 0,1-1-1,-1 1 1,0 0 0,0-1-1,1 1 1,-1 0-1,0-1 1,1 1 0,-1 0-1,1-1 1,-1 1 0,0-1-1,1 1 1,0-1-1,-1 1 1,1-1 0,-1 1-1,1-1 1,-1 1-1,1-1 1,0 0 0,-1 1-1,1-1 1,0 0 0,0 0-1,-1 1 1,1-1-1,0 0 1,-1 0 0,1 0-1,0 0 1,0 0-1,0 0 140,7 0-1225</inkml:trace>
  <inkml:trace contextRef="#ctx0" brushRef="#br0" timeOffset="1483.76">2406 444 7925,'0'0'-65,"0"0"47,0 0-34,0 0 29,0 0 29,0 0 12,0 0 84,0 0 16,0 0 12,0 35-140,0 143 362,0-174-367,1-1-1,0 1 0,0-1 0,0 1 0,1 0 0,-1-1 1,1 0-1,-1 1 0,1-1 0,0 0 0,1 0 0,-1 0 0,0 0 1,1 0-1,0-1 0,-1 1 0,1-1 0,0 0 0,0 0 1,1 0-1,-1 0 0,0 0 0,1-1 0,-1 1 0,1-1 0,-1 0 1,1 0-1,0 0 0,-1-1 0,5 1 16,-7-1 4,0-1 0,0 1 0,0-1 0,0 0 0,0 1 0,-1-1 0,1 0 0,0 1 0,0-1 0,-1 0-1,1 0 1,0 0 0,-1 0 0,1 0 0,0 0 0,-1 0 0,0 0 0,1 0 0,-1 0 0,0 0 0,1-1-4,9-31 80,-6 23-50,4-21 0,-6 22 19,1-1 0,-1 1 0,1-1 0,1 1 0,0 0 0,0 0 0,0 0 0,1 1 0,1 0 0,0 0 0,0 0 0,2-2-49,-6 9 1,-1 0 0,1 0 0,-1 0 0,1 1-1,0-1 1,-1 0 0,1 1 0,0-1 0,-1 1 0,1-1-1,0 1 1,0 0 0,-1 0 0,1 0 0,0 0-1,0 0 1,0 0 0,-1 1 0,1-1 0,0 1-1,-1-1 1,1 1 0,0-1 0,-1 1 0,1 0-1,-1 0 1,1 0 0,-1 0 0,1 0 0,-1 0-1,1 0 1,-1 0 0,0 1 0,0-1 0,0 0-1,0 1 1,0-1 0,0 1 0,0 0-1,7 10 8,0 0 0,-1 1 0,0 0 1,2 9-9,-4-10 30,7 15-26,18 37 6,-28-60-14,1 0 1,-1 0-1,1 0 1,0 0-1,0 0 1,1-1-1,-1 0 1,1 1-1,0-1 1,0 0-1,0-1 0,1 1 4,-5-3 2,1 1 0,0-1-1,0 0 1,0 0-1,-1 0 1,1-1-1,0 1 1,0 0-1,0 0 1,-1 0-1,1 0 1,0-1-1,0 1 1,0 0 0,-1-1-1,1 1 1,0-1-1,-1 1 1,1-1-1,0 1 1,-1-1-1,1 1 1,-1-1-1,1 0 1,-1 1-1,1-1 1,-1 0-1,1 1 1,-1-1 0,0 0-1,1 0 1,-1 0-2,17-34 6,-9 18-89,-6 12 85,1 0 0,0 1-1,-1-1 1,1 0 0,1 1 0,-1 0-1,1 0 1,-1 0 0,1 0-1,0 1 1,1-1 0,-1 1 0,1 0-1,-1 0 1,1 1 0,0-1 0,0 1-1,0 0 1,0 0 0,0 1 0,1-1-1,-1 1 1,0 1 0,1-1-1,3 1-1,-8 0 10,1 1 0,-1-1 0,1 1 0,-1 0 0,1-1 0,-1 1 0,0 0 0,1 0-1,-1 0 1,0 0 0,0 0 0,0 1 0,0-1 0,0 0 0,0 0 0,0 1 0,0-1 0,0 1-1,0-1 1,-1 1 0,1-1 0,-1 1 0,1-1 0,-1 1 0,0 0-10,13 48-305,-11-41 78,1 4-206,-3-5 31,2-1 0,-1 1 0,1-1 0,0 1 0,1-1 0,-1 0 1,1 0-1,1 0 0,0 0 0,0-1 0,0 1 0,0-1 0,1 0 1,3 3 401,5 2-1482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0T11:35:32.47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3:36.129"/>
    </inkml:context>
    <inkml:brush xml:id="br0">
      <inkml:brushProperty name="width" value="0.05" units="cm"/>
      <inkml:brushProperty name="height" value="0.05" units="cm"/>
      <inkml:brushProperty name="color" value="#E71224"/>
    </inkml:brush>
  </inkml:definitions>
  <inkml:trace contextRef="#ctx0" brushRef="#br0">5188 3135 8645,'2'-24'3021,"2"21"-2884,0 1 0,1-1 0,-1 1 0,1 0 1,-1 0-1,1 0 0,0 1 0,-1-1 0,1 1 0,0 0 1,0 1-1,3-1-137,68-1 37,-59 2-13,98 0-290,29 0-6623,-143 0 6708,0 0 0,0 0 0,0 0 0,0 0 0,0 0-1,0 0 1,0-1 0,0 1 0,1 0 0,-1-1 0,-1 1 0,1 0 0,0-1 0,0 1 0,0-1 0,0 0 0,0 1 0,0-1-1,0 0 1,-1 1 0,1-1 0,0 0 181,7-8-1546</inkml:trace>
  <inkml:trace contextRef="#ctx0" brushRef="#br0" timeOffset="353.42">5383 2973 7245,'-9'14'709,"8"-13"-465,0 0 0,0 1 0,0-1-1,0 1 1,0-1 0,0 1-1,1-1 1,-1 1 0,1 0-1,-1-1 1,1 1 0,-1 0 0,1-1-1,0 1 1,0 0 0,0 0-1,0-1 1,0 2-244,-7 158 1629,0 2-4525,8-158 2528,-1 1-1,1-1 1,0 1 0,1-1-1,-1 1 1,1-1-1,1 0 1,-1 0-1,0 0 1,1 0-1,0 0 1,0-1 0,1 1-1,-1-1 1,1 0-1,0 0 1,0 0-1,1 0 369,14 10-2066</inkml:trace>
  <inkml:trace contextRef="#ctx0" brushRef="#br0" timeOffset="-755.44">3434 2952 7977,'0'-2'3,"0"0"0,-1 0 0,1 0 0,0 0 0,-1 0 0,0 0 1,1 0-1,-1 1 0,0-1 0,0 0 0,0 0 0,-1 0-3,1 0 23,0 0-1,0 0 0,0 0 1,0 0-1,0 0 1,0 0-1,0 0 1,1 0-1,-1 0 1,1 0-1,0 0 0,-1-2-22,2 2 47,0 0-1,-1 1 1,1-1-1,0 1 1,0-1-1,0 0 1,0 1-1,0 0 1,0-1-1,0 1 1,1 0-1,-1-1 1,0 1-1,1 0 1,-1 0-1,1 0 1,-1 0-1,1 0 0,0 1 1,-1-1-1,1 0 1,0 1-1,0-1 1,-1 1-1,1 0 1,0 0-1,0-1 1,1 1-47,67-7 529,-56 6-477,111-7 128,105-10 172,-184 11-2128,0-1 1,9-6 1775,-31 7-3814,-19 2 2029</inkml:trace>
  <inkml:trace contextRef="#ctx0" brushRef="#br0" timeOffset="-754.44">3630 2850 5793,'-3'6'200,"0"-1"1,0 1 0,0 0 0,0-1 0,1 1 0,0 1 0,0-1 0,1 0 0,0 0 0,0 1 0,0 3-201,1 78 2277,2-45-1787,-1 11-75,1-29-332,-2-1 1,-1 1-1,0-1 0,-2 1 0,-1-1 0,-2 5-83,0-4-54,0 1-1,1 0 0,2 0 1,0 10 54,0 59-4871,3-93 4701,0-1 0,1 0-1,-1 0 1,0 1 0,0-1-1,0 0 1,1 0 0,-1 0-1,1 1 1,-1-1 0,1 0-1,-1 0 1,1 0 0,0 0-1,-1 0 1,1 0 0,0 0-1,0 0 1,0 0 0,0 0-1,1 0 171,11 10-1606</inkml:trace>
  <inkml:trace contextRef="#ctx0" brushRef="#br0" timeOffset="-371.08">3890 3308 7437,'9'-25'279,"-6"32"366,-2 47 344,-2-38-1193,0-6 227,-2 1 1,1-1-1,-2 0 1,1 0-1,-1-1 1,0 1-1,-1-1 1,-5 8-24,-14 32 46,14-30 917,34-44-685,37-24-505,14-17 227,34-30-19,-108 95 16,0 0 0,0 0 0,0 0 1,0 0-1,0 0 0,1 0 0,-1 0 0,0 0 0,1 1 0,-1-1 1,0 0-1,1 1 0,-1-1 0,0 1 0,1-1 0,-1 1 0,1 0 1,-1 0-1,1 0 0,-1-1 0,1 1 0,-1 1 0,1-1 1,-1 0-1,1 0 0,-1 0 0,2 1 3,-2 1 0,0 0 0,1-1 0,-1 1 0,0 0-1,0 0 1,0 0 0,-1 0 0,1 0 0,0 0 0,-1 0 0,1 0 0,-1 1 0,0-1 0,0 0 0,0 0-1,0 0 1,0 0 0,0 2 0,0 7-4,0-1-1,-1 1 1,0 0-1,0-1 1,-1 1-1,-1-1 0,0 0 1,0 0-1,-1 0 1,0 0-1,-2 2 5,6-12-14,0 0-1,0 0 0,0 0 0,-1 0 1,1 0-1,0 0 0,0 0 1,0 1-1,0-1 0,0 0 1,-1 0-1,1 0 0,0 0 1,0 0-1,0 1 0,0-1 0,0 0 1,0 0-1,0 0 0,0 1 1,0-1-1,0 0 0,0 0 1,0 0-1,0 1 0,0-1 0,0 0 1,0 0-1,0 0 0,0 0 1,0 1-1,0-1 0,0 0 1,0 0-1,0 0 0,0 1 1,0-1-1,0 0 0,0 0 0,0 0 1,1 0-1,-1 1 0,0-1 1,0 0-1,0 0 0,0 0 1,0 0-1,1 0 0,-1 0 0,0 1 1,0-1-1,0 0 15,14-5-374,25-20 169,-31 20 118,4-3 107,1 1 1,0 1-1,0 0 0,0 0 1,0 1-1,1 1 0,0 1 0,0 0 1,0 0-1,0 1 0,1 1 0,2 1-20,-15 0 8,0 1-1,1-1 0,-1 1 0,0 0 0,0 0 0,1 0 0,-1 0 0,0 0 1,0 1-1,0-1 0,0 1 0,-1-1 0,1 1 0,0 0 0,-1-1 0,1 1 1,-1 0-1,1 0 0,-1 0 0,0 0 0,0 0 0,0 1 0,0-1 0,0 0 1,-1 0-1,1 1 0,-1-1 0,1 0 0,-1 1 0,0 1-7,3 13-338,-1 0-1,-1 0 1,0 13 338,-1-29-53,-1 13-386,1-12 179,-1 1 0,1-1 1,0 1-1,0-1 0,0 0 0,0 1 0,0-1 0,0 1 0,1-1 1,-1 0-1,1 1 0,-1-1 0,1 0 0,0 0 0,0 1 0,0-1 1,0 0-1,1 0 0,-1 0 0,0 0 0,1 0 0,0-1 0,-1 1 260,13 6-1253</inkml:trace>
  <inkml:trace contextRef="#ctx0" brushRef="#br0" timeOffset="-1794.76">988 2926 6989,'93'-19'2228,"0"4"0,18 2-2228,-2 0 706,37-11-706,-111 17-636,29-6-1131,-28-4-5486,-35 16 5674</inkml:trace>
  <inkml:trace contextRef="#ctx0" brushRef="#br0" timeOffset="-1456.18">1387 2839 5641,'-8'9'252,"1"1"0,0 0 0,0 0 1,1 0-1,1 1 0,-1 0 0,2 0 1,0 1-1,0-1 0,1 1 0,0 0 1,1 5-253,-10 29 728,-42 158 1908,27-96-1861,-37 97-775,56-184-178,-20 60-1730,20-24-4402,11-50 4554,9-2 285</inkml:trace>
  <inkml:trace contextRef="#ctx0" brushRef="#br0" timeOffset="-1098.34">2040 3257 7841,'18'-11'494,"2"0"1,-1 1 0,1 0-1,1 2 1,0 1 0,0 0 0,19-3-495,55-3-1609,4 10-4298,-82 3 4003</inkml:trace>
  <inkml:trace contextRef="#ctx0" brushRef="#br0" timeOffset="-1097.34">2100 3382 7065,'-8'21'152,"3"-7"140,5-1 188,0-4 132,0-9 68,15 0 4,2 0-152,4 0-116,6 0-196,0 0-212,5 0-200,5-13-244,3 3-368,3-1-368,0 1-564,4-3-537,3 2 249,-1-5 452</inkml:trace>
  <inkml:trace contextRef="#ctx0" brushRef="#br0" timeOffset="-5571.74">6993 676 5509,'8'-6'111,"-2"3"222,0-1 0,0 0 1,-1 0-1,0-1 0,0 0 1,3-3-334,-6 4 150,0 1 1,0 0 0,-1 0 0,1-1 0,-1 1 0,0-1 0,0 1 0,0-1 0,0 0 0,-1 1 0,0-1 0,0 0 0,0 1 0,0-2-151,0 2 44,-1 1 1,0-1 0,1 0-1,-1 0 1,0 0-1,-1 1 1,1-1-1,0 1 1,-1-1-1,1 1 1,-1-1-1,0 1 1,0 0 0,0 0-1,0 0 1,0 0-1,0 0 1,-1 0-1,1 1 1,-1-1-1,1 1 1,-1-1 0,0 1-1,1 0 1,-1 0-1,0 0 1,-2 0-45,-1-1 145,-1 0 1,0 1 0,1-1 0,-1 1 0,0 1-1,0-1 1,0 1 0,0 0 0,1 1 0,-1 0-1,0 0 1,0 0-146,-7 5 155,0 0 0,0 1 0,0 0 0,1 1 0,0 0-1,1 1 1,0 1 0,-3 3-155,-18 18 184,1 0 0,-5 11-184,24-27 54,1 1 0,1 1 0,0 0 0,1 0 0,1 1 0,-7 18-54,11-24 15,1 1-1,1-1 0,0 0 0,0 1 0,2-1 1,-1 1-1,2 0 0,0 0 0,0-1 0,1 1 1,2 7-15,-2-13 9,1-1 1,0 1-1,0-1 1,1 0 0,0 0-1,0 0 1,0 0-1,1 0 1,-1-1-1,2 0 1,-1 1 0,0-2-1,1 1 1,0 0-1,0-1 1,1 0-1,-1 0 1,1 0 0,-1-1-1,1 0 1,0 0-1,1-1 1,-1 1-1,0-1 1,1-1 0,4 2-10,21 2-395,0 0 1,-1-2-1,1-2 1,1-1-1,3-1 395,9 0-1481,-38 1 1077,0-1 1,0 0-1,0 0 1,0-1-1,0 0 1,0 0-1,0-1 1,-1 0-1,1 0 404,31-23-5752,-31 16 4260</inkml:trace>
  <inkml:trace contextRef="#ctx0" brushRef="#br0" timeOffset="-4406.07">7042 555 3656,'0'-8'-57,"0"7"106,0 1 77,0 0 219,0 0 84,0 0 51,0 0 98,0 31 1425,0-17-1775,0-1 0,-1 0 0,0 1 0,-1-1 0,0 0 0,-1 0 0,-1 0 0,0 0 1,-4 7-229,0-1 77,-1 0 0,-1 0 0,-1-1 0,0-1 0,-10 12-77,17-24 24,-1 0 0,1 0 0,-1-1 0,0 1 0,-1-1-1,1 0 1,-1 0 0,1-1 0,-1 0 0,0 0 0,-1 0 0,1-1 0,0 1 0,-1-2-1,1 1 1,-1-1 0,1 0 0,-1 0 0,-3-1-24,1 1 24,-1-2 0,1 1 0,0-1 0,0 0-1,0-1 1,0 0 0,0-1 0,0 0 0,-1-1-24,5 2-165,0-1 0,1 0 0,-1-1 0,0 1-1,1-1 1,0 0 0,0 0 0,0 0 0,0-1 0,1 1 0,-1-1 0,1 0 0,0 0 0,1 0-1,-2-2 166,-3-9-1047,-10-25-3927,16 31 3684</inkml:trace>
  <inkml:trace contextRef="#ctx0" brushRef="#br0" timeOffset="-3990.53">7331 254 3688,'0'-1'118,"0"-1"0,0 0 0,0 1 1,0-1-1,0 0 0,0 1 0,0-1 0,0 0 0,-1 1 0,1-1 0,-1 1 0,1-1 0,-1 1 0,0-1 0,0 1 0,0-1 0,1 1 0,-1-1 0,-1 1 0,1 0 0,0 0 0,-1-1-118,-1 1 194,0 0 0,0-1 0,0 2-1,0-1 1,0 0 0,-1 1-1,1-1 1,0 1 0,0 0-1,-1 0 1,0 1-194,0 3 203,0 0 0,1 0 0,0 1 0,-1 0 0,1-1 0,1 1 0,-1 0 0,1 1 0,0-1 0,0 2-203,-4 6 358,-5 8 78,4-8-245,0 0-1,0 1 1,1-1 0,1 1-1,0 0 1,1 1 0,1-1-1,0 1 1,1 0 0,0 6-191,3-19 13,0 1 0,0-1 0,0 0 0,0 0 0,0 0 1,0 0-1,1 0 0,-1 0 0,1 0 0,0 0 1,-1-1-1,1 1 0,0-1 0,0 1 0,0-1 1,0 0-1,0 0 0,0 1 0,1-1 0,-1-1 1,0 1-1,0 0 0,1-1 0,-1 1 0,2-1-13,9 4-213,-1-1-1,1-1 0,0 0 0,5 0 214,8-1-1409,0-1 0,0-1 0,0-2 0,0 0 0,-1-2 0,13-4 1409,-4-1-2107</inkml:trace>
  <inkml:trace contextRef="#ctx0" brushRef="#br0" timeOffset="-3438.06">7724 873 5701,'5'1'414,"1"0"1,-1 0-1,1-1 1,-1 1 0,1-1-1,-1-1 1,1 1 0,-1-1-1,1 1 1,-1-2 0,1 1-1,4-2-414,63-32 2094,-23 9-1337,-35 20-695,0-1 1,-1-1-1,0 0 0,0-1 0,-1-1 1,0 0-1,-1 0 0,3-4-62,-9 8-7,-1 0 1,0-1-1,0 0 0,0 0 1,-1 0-1,0 0 0,-1-1 1,1 0-1,-1 1 0,-1-1 1,0 0-1,0-1 1,0 1-1,-1 0 0,0 0 1,-1-7 6,0 12-4,0 0 0,0 1 0,-1-1 0,1 0 0,-1 1 0,0-1 1,0 1-1,0-1 0,0 1 0,0-1 0,0 1 0,-1 0 0,1-1 1,-1 1-1,1 0 0,-1 0 0,0 0 0,0 0 0,0 1 0,-1-1 4,-2-2-5,0 1 0,-1-1 0,1 1-1,-1 1 1,1-1 0,-1 1 0,0 0 0,0 1-1,-3-1 6,1 0-5,0 0 0,0 1 0,0 1 1,0-1-1,0 1 0,0 0 0,0 1 0,0 0 0,0 0 0,0 1 0,0 0 0,0 1 0,0-1 0,-5 4 5,4 0 2,0 1-1,0 0 1,0 0-1,1 1 1,0 0-1,1 1 1,0-1-1,0 1 1,1 1-1,0-1 1,1 1-1,0 0 1,0 1-2,-1 5 30,1 1-1,0-1 1,1 1 0,1 0-1,1 0 1,0 1 0,2-1 0,0 2-30,0-11 21,2-1 0,-1 0 0,1 1 0,0-1 0,1 0 0,0 0 1,0-1-1,0 1 0,1-1 0,0 1 0,0-1 0,0 0 0,1-1 0,0 1 1,0-1-1,3 2-21,7 7-20,0-1 0,1 0 0,0-2 0,1 0 0,11 5 20,-16-9-352,0-1 0,1-1 0,0 0 0,0 0 0,1-2 0,-1 1-1,1-2 1,0 0 0,-1-1 0,1 0 0,0-1 0,0 0 0,0-1 0,1-1 352,-8-1-534,-1 0 0,0 0 0,0-1 0,0 0 0,-1 0 0,1 0 1,-1-1-1,0 1 0,0-2 0,0 1 0,-1 0 0,0-1 1,1-1 533,8-15-1596</inkml:trace>
  <inkml:trace contextRef="#ctx0" brushRef="#br0" timeOffset="-2927.66">8406 29 7349,'0'0'64,"0"0"-1,0 0 1,1 0 0,-1 0 0,0 0 0,0 0 0,0 0 0,0 0 0,0 0 0,0 0-1,1 0 1,-1 0 0,0 0 0,0 0 0,0 0 0,0 0 0,0 0 0,0 0-1,0 0 1,0-1 0,1 1 0,-1 0 0,0 0 0,0 0 0,0 0 0,0 0 0,0 0-1,0 0 1,0 0 0,0 0 0,0-1 0,0 1 0,0 0 0,0 0 0,0 0-1,0 0 1,0 0 0,0 0 0,1 0-64,6 22 791,4 41-318,-11-28-262,1-15-162,-1-1 1,0 1-1,-2-1 1,0 1-1,-1-1 1,-1 0 0,-1 0-1,0 0-49,-35 88 198,76-164 463,82-125-1174,-120 184 374,-3 3 132,0 0 1,0 0-1,1 1 0,-1 0 1,1-1-1,1 1 1,-1 1-1,1-1 0,0 0 1,0 2 6,-3 32 37,1 0 0,1 36-37,4-74-28,1 0 0,0-1-1,0 1 1,0 0 0,0 0-1,0-1 1,1 1-1,-1-1 1,0 1 0,1-1-1,-1 1 1,1-1-1,-1 0 1,1 0 0,0 1-1,-1-1 1,1-1 0,0 1-1,0 0 1,0 0-1,0-1 1,0 1 0,0-1-1,1 1 29,52 11-1427,-42-10 1024,1 0 1,-1-1 0,1-1 0,-1 0 0,1-1 0,0 0 0,-1-1 0,0 0-1,1-2 1,-1 1 0,0-1 0,-1-1 0,1-1 0,-1 0 0,0 0 0,2-3 402,34-29-2267,-26 18 1626</inkml:trace>
  <inkml:trace contextRef="#ctx0" brushRef="#br0" timeOffset="-2586.29">8883 75 2504,'0'-56'3642,"0"38"-1266,0 37-595,-1-10-1480,0 1 0,-1-1-1,0 0 1,-1 1 0,-2 7-301,-9 31 653,7 13-53,1 1 0,4 36-600,2-94-5,1 0 0,0 0 0,0 0 0,0 0 0,0-1 0,1 1 0,-1 0 0,1-1 0,0 1 1,0-1-1,0 0 0,1 0 0,-1 0 0,1 0 0,0 0 0,0 0 0,0-1 0,0 1 0,0-1 0,0 0 0,1 0 0,-1 0 0,1 0 0,3 1 5,3 1-529,0 0 0,0 0-1,0-1 1,1 0 0,-1-1-1,1 0 1,0-1 0,7 0 529,-17-1-46,1 0-214,0 1 1,0-1-1,0 0 1,1 0-1,-1 0 0,0 0 1,0-1-1,0 1 1,0 0-1,0-1 0,0 0 1,0 1-1,0-1 1,0 0-1,-1 0 0,1 0 1,0 0-1,0-1 0,-1 1 1,1 0-1,-1-1 1,2 0 259,10-15-1922</inkml:trace>
  <inkml:trace contextRef="#ctx0" brushRef="#br0" timeOffset="-2244.86">8769 196 7265,'0'0'20,"0"7"20,0-7 60,13 0 172,1 0 8,3 0 12,5 0-28,4-10-200,2 10-16,5-10-292,-2 10-368,6 0-788,0 0-709,-1 0 209,3 0 328</inkml:trace>
  <inkml:trace contextRef="#ctx0" brushRef="#br0" timeOffset="-7472.89">3865 546 7725,'10'-1'1,"-1"0"0,1-1 0,0-1 1,-1 1-1,9-4-1,33-9 530,87 8 1447,79-18-258,-91 13-2189,-3-6-4000,-118 16 558,-5 0 2147</inkml:trace>
  <inkml:trace contextRef="#ctx0" brushRef="#br0" timeOffset="-7132.04">4229 494 5260,'-46'266'5591,"14"-84"-5289,21-121-525,-7 46-930,13-36-5417,5-61 4835</inkml:trace>
  <inkml:trace contextRef="#ctx0" brushRef="#br0" timeOffset="-6773.95">4428 988 6697,'1'0'27,"-1"-1"1,1 0 0,0 1 0,0-1-1,0 1 1,0-1 0,-1 1 0,1-1-1,0 1 1,0 0 0,0 0 0,0-1 0,0 1-1,0 0 1,0 0 0,0 0 0,0 0-1,0 0 1,0 0 0,0 0 0,0 0-1,0 1 1,0-1 0,0 0 0,0 0-1,0 1 1,-1-1 0,1 1 0,0-1-1,0 1 1,0-1 0,0 1 0,-1-1 0,1 1-1,0 0 1,-1 0 0,1-1 0,0 1-1,-1 0 1,1 0 0,-1 0 0,1-1-1,-1 1 1,1 0 0,-1 0 0,0 0-1,0 0 1,1 0 0,-1 0 0,0 0-1,0 0 1,0 0 0,0 1-28,1 10 47,0 0 1,0 0-1,-2 1 0,0 7-47,-1 3 35,0-8-36,-1-1-1,-1 1 0,0-1 1,-1 0-1,0 0 1,-1-1-1,-1 1 0,-1 0 2,9-18 189,-1 0-181,0 0-1,0 1 1,1-1 0,0 0 0,0 1 0,0-1-1,0 1 1,2-3-8,6-9-67,-1 1 63,1 1-1,0 0 1,9-9 4,-15 19-1,-1 1-1,1-1 1,0 1 0,0-1 0,0 1-1,0 0 1,1 0 0,-1 0-1,0 0 1,1 1 0,0-1 0,-1 1-1,1 0 1,0 0 0,-1 1-1,1-1 1,3 0 1,-5 2 0,-1 0 0,0 0-1,1-1 1,-1 1 0,0 0-1,0 0 1,1 0 0,-1 1 0,0-1-1,0 0 1,0 0 0,0 0 0,-1 1-1,1-1 1,0 1 0,0-1-1,-1 0 1,1 1 0,-1-1 0,1 1-1,-1-1 1,0 1 0,0 0-1,1 0 1,5 41 77,-6 16-180,0-58 103,0-1-40,0 0-72,0 0-38,0 0 28,0 0-34,12-25 30,-2 17 202,0 0 0,1 1-1,-1 0 1,2 1 0,-1 0 0,1 1-1,-1 0 1,2 1 0,-1 1-1,0-1 1,1 2 0,-1 0-1,1 0 1,0 1 0,5 1-76,-16 1 8,-1 0 1,1-1-1,-1 1 0,1 0 1,-1 0-1,1 0 1,-1 1-1,0-1 0,1 0 1,-1 0-1,0 1 0,0-1 1,0 1-1,0-1 1,0 1-1,0-1 0,-1 1 1,1-1-1,0 2-8,17 40-363,-17-38 170,8 23-800,-6-19 21,0 0 1,0-1-1,0 1 1,1-1 0,2 3 971,2 1-1486</inkml:trace>
  <inkml:trace contextRef="#ctx0" brushRef="#br0" timeOffset="-6437.23">5335 988 6485,'11'-3'216,"1"0"0,-1 1 1,0 0-1,1 1 0,-1 0 1,1 1-1,-1 0 1,1 1-1,5 1-216,24 0 288,156-2 254,-67 0-5405,-117-2 3101,-2-9 185</inkml:trace>
  <inkml:trace contextRef="#ctx0" brushRef="#br0" timeOffset="-6050.77">5595 783 7981,'0'8'4773,"-3"32"-3820,1 17-509,-3 0 0,-4 8-444,1-7-1391,3 0-1,1 9 1392,4-61-372,0-2-163,0-1 0,0 1 0,0 0-1,0 0 1,1 0 0,-1 0 0,1 0 0,0 0 0,0 0 0,1-1 0,-1 1 0,1 0 0,0 0 535,11 6-2160</inkml:trace>
  <inkml:trace contextRef="#ctx0" brushRef="#br0" timeOffset="-8567.94">988 661 8381,'121'0'6012,"20"0"-3586,311 0-6398,-451 0 2879,-1 0-159,-3 0-44,-93 0-5172,59 0 4914</inkml:trace>
  <inkml:trace contextRef="#ctx0" brushRef="#br0" timeOffset="-8241.83">1177 691 5541,'-5'19'807,"2"1"0,0 0 0,1 0 1,1 0-1,1 0 0,1 0 0,1 4-807,0 35 1217,-3 49 141,-13 91-1358,11-160-115,2 0 0,2 17 115,0 2-1471,-1-56 1341,0 0 0,1 0-1,-1 0 1,0 0 0,1 0 0,-1-1 0,1 1-1,0 0 1,-1 0 0,1-1 0,0 1-1,0 0 1,0-1 0,0 1 0,1-1 0,-1 1-1,0-1 1,1 0 0,-1 1 0,0-1-1,1 0 1,0 0 0,-1 0 0,1 0 0,0 0-1,-1-1 1,2 2 130,34 4-5131,-20-6 3293</inkml:trace>
  <inkml:trace contextRef="#ctx0" brushRef="#br0" timeOffset="-7901.47">2057 1046 7389,'3'-2'106,"-1"0"0,1 0-1,0 1 1,1-1 0,-1 1 0,0 0 0,0 0 0,0 0 0,1 0 0,-1 1 0,0-1 0,1 1 0,-1 0 0,2 0-106,61 2 2222,-35-1-1897,4-2-358,-20 0-424,-1 1 0,1 0 0,0 1 0,-1 1 0,1 0 0,0 1 457,-8-2-995,-7-1 855,0 0 1,0-1-1,1 1 1,-1 0 0,0 0-1,1 0 1,-1 0-1,0 0 1,0 0-1,1 0 1,-1 0-1,0 0 1,1 1 0,-1-1-1,0 0 1,0 0-1,1 0 1,-1 0-1,0 0 1,0 0 0,1 0-1,-1 1 1,0-1-1,0 0 1,0 0-1,1 0 1,-1 1-1,0-1 1,0 0 0,0 0-1,0 0 1,1 1-1,-1-1 1,0 0-1,0 1 1,0-1 139,0 1-1761</inkml:trace>
  <inkml:trace contextRef="#ctx0" brushRef="#br0" timeOffset="-7900.47">1999 1135 8653,'0'6'148,"0"-3"32,0 0 136,17 0 68,2-3-104,3 0-72,2 0-152,5 0-44,3 0-212,3 0-240,4 0-324,0 0-604,1 0-805,3 0 61,0 0 340</inkml:trace>
  <inkml:trace contextRef="#ctx0" brushRef="#br0" timeOffset="693.61">6866 2996 8349,'5'-4'28,"0"-1"1,0 1 0,0-1-1,-1 0 1,1 0-1,-1 0 1,-1 0-1,1-1 1,-1 0 0,1 0-1,-2 0 1,1 0-1,-1 0 1,0 0-1,0-1 1,0 1 0,-1-1-1,0 1 1,-1-1-1,1 0 1,-1 1 0,-1-1-1,1-2-28,-1 7 5,1-1 1,0 1-1,-1-1 0,0 1 0,1 0 1,-1-1-1,0 1 0,0 0 0,-1 0 0,1 0 1,0-1-1,-1 1 0,1 0 0,-1 1 1,0-1-1,1 0 0,-1 0 0,0 1 0,0-1 1,0 1-1,0 0 0,0-1 0,-1 1 1,1 0-1,0 0 0,-1 1 0,1-1 0,0 0 1,-1 1-1,0-1-5,-9-2 136,-1 1 0,0 0 1,0 1-1,0 0 0,-2 1-136,8 1 124,0 0 0,0 1 1,0 0-1,1 0 0,-1 0 0,1 1 0,0 0 0,0 0 0,0 0 0,0 1 0,0 0 0,-5 5-124,-7 6 374,0 1 0,0 1-1,0 3-373,-2 2 230,2 1-1,1 0 1,0 1-1,-5 13-229,15-24 91,1-1 1,1 1-1,0 0 0,0 1 0,1-1 0,1 1 0,1 0 1,0-1-1,0 1 0,1 5-91,2-14-21,0 0 0,0 0 0,0 1 0,1-1 0,0 0-1,0 0 1,0-1 0,0 1 0,1 0 0,0-1 0,0 1 0,0-1 0,1 0 0,-1 0 0,1 0 0,0 0 0,0-1-1,0 0 1,0 0 0,1 0 0,0 0 0,-1 0 0,1-1 0,2 1 21,19 8-1303,0 0-1,0-2 1,1-1-1,1-1 1304,-27-6-123,60 12-4058,-32-9 2169</inkml:trace>
  <inkml:trace contextRef="#ctx0" brushRef="#br0" timeOffset="1129.69">7007 3395 5681,'0'0'117,"0"0"18,0 0 73,0 0 104,0 0-13,0 0-48,0 0-58,0 0-122,0 0-41,0 0-10,0 0 22,0 0-32,0 0-20,0 0 23,0 0 34,0 0 69,0 0 70,0 0 70,-23 33 1052,18-29-1257,0 0-1,1 0 1,0 0 0,-1 1 0,1 0 0,1 0 0,-1 0-1,1 0 1,0 1 0,0-1 0,1 1 0,-1 0 0,1 0-1,0 0 1,1 0 0,0 0 0,0 0 0,0 0-1,0 0 1,1 0 0,0 1 0,1 0-51,-1-6 28,0 1-1,1-1 1,-1 0-1,1 0 1,0 0-1,-1 0 1,1 0 0,0 0-1,0 0 1,0 0-1,0 0 1,-1 0-1,1 0 1,0 0-1,1-1 1,-1 1 0,0 0-1,0-1 1,0 1-1,0-1 1,0 1-1,1-1 1,-1 0 0,0 1-1,0-1 1,1 0-1,-1 0 1,0 0-1,1 0 1,-1 0 0,1 0-28,53 1 314,-41-2-224,-7 0 17,0 1 0,0-2 0,0 1 0,0-1 0,0 0 0,-1-1 0,1 1 0,-1-1 0,0-1 0,1 1 0,-1-1 0,-1 0 0,1 0 0,-1-1 0,1 0 0,-1 0 0,-1 0 0,1 0 0,-1-1 0,0 0 0,0 0-107,-3 3-21,-1 0-1,1 1 1,-1-1-1,0 0 1,0 1 0,0-1-1,0 0 1,-1 1-1,1-1 1,-1 0-1,1 1 1,-1-1-1,0 1 1,0-1 0,0 1-1,-1-1 1,1 1-1,0 0 1,-1 0-1,0-1 1,1 1-1,-1 0 1,0 1 0,0-1-1,0 0 1,0 0-1,-1 1 1,1-1-1,-2 0 22,-13-9-1341,1 1 0,-2 0-1,-12-5 1342,22 12-763,-38-16-3905,21 12 2600</inkml:trace>
  <inkml:trace contextRef="#ctx0" brushRef="#br0" timeOffset="1898.02">7454 3018 7221,'12'3'621,"1"0"0,0-1 0,0-1 0,-1 0 0,1-1 0,0-1 0,0 0 0,0 0 0,-1-1 0,1-1 0,0 0 0,9-4-621,23-10 698,-1-1 0,35-22-698,-31 15 158,-32 18-148,-2 0-1,1-2 1,-1 0-1,0 0 1,11-11-10,-21 16-18,0-1 0,0 1 0,0-1 0,-1 1 1,0-1-1,0 0 0,0 0 0,0-1 0,-1 1 1,0 0-1,0-1 0,-1 0 0,1 1 0,-1-1 1,0 0-1,-1 0 0,1 0 0,-1-2 18,-1 5-8,0 0 1,0 1-1,0-1 0,0 0 0,0 1 1,-1-1-1,1 1 0,-1-1 0,1 1 1,-1 0-1,0 0 0,0-1 1,0 1-1,0 1 0,-1-1 0,1 0 1,0 0-1,-1 1 0,1 0 0,-1-1 1,0 1-1,1 0 0,-3-1 8,-5-2-24,1 1 1,-1 0-1,1 0 0,-1 1 1,0 0-1,-5 0 24,2 1 1,1 1 0,0 1 0,-1 0 0,1 1 0,0 0-1,0 1 1,0 0 0,1 1 0,-1 0 0,1 1 0,0 1 0,0-1 0,0 2 0,1-1-1,0 2 1,0-1 0,1 1 0,0 1 0,0-1 0,1 2 0,0-1 0,1 1 0,0 0-1,0 0 1,1 1 0,1 0 0,-1 0 0,2 1 0,0-1 0,0 1 0,1 0 0,0 0-1,1 0 1,1 1 0,0-1 0,1 1-1,0-5 1,1 0 1,1 0-1,0-1 0,0 1 1,0 0-1,1-1 0,0 0 0,0 0 1,1 0-1,0 0 0,0 0 0,0-1 1,1 0-1,0 0 0,1 0 1,-1 0-1,1-1 0,0 0 0,0 0 1,1-1-1,0 0 0,0 1-1,15 8-77,0-1 0,1-1-1,0-1 1,1-1-1,0-1 1,7 0 77,14 2-1190,1-1-1,0-3 1,0-2-1,42-1 1191,-79-3-458,1-1-1,-1 0 1,0-1-1,0 0 0,0 0 1,0-1-1,0-1 1,0 1-1,-1-1 1,0 0-1,0-1 0,0 0 1,0 0-1,-1-1 1,4-3 458,14-16-1850</inkml:trace>
  <inkml:trace contextRef="#ctx0" brushRef="#br0" timeOffset="2425.66">8163 2126 7197,'0'-9'2,"0"8"75,-1 0 0,1 1 0,0-1 0,0 0 0,0 0 0,0 1-1,0-1 1,0 0 0,0 0 0,0 1 0,0-1 0,0 0 0,0 1 0,0-1-1,0 0 1,0 0 0,1 1 0,-1-1 0,0 0 0,1 1 0,-1-1 0,0 0-1,1 1 1,-1-1 0,1 1 0,-1-1 0,1 1 0,-1-1 0,1 1 0,-1-1-1,1 1 1,0-1 0,-1 1 0,1 0 0,0-1 0,-1 1 0,1 0 0,0-1-1,-1 1 1,1 0 0,0 0 0,0 0 0,-1 0 0,1 0 0,0 0 0,0 0-1,-1 0 1,1 0 0,0 0 0,-1 0 0,1 0 0,0 1 0,0-1-77,1 1 65,0-1 1,1 1-1,-1 0 0,0 0 1,0 0-1,0 1 1,-1-1-1,1 0 1,0 1-1,0-1 1,-1 1-1,1-1 1,-1 1-1,1 0 0,-1 0 1,0-1-1,1 1 1,-1 0-1,0 0 1,0 0-1,-1 1 1,1-1-1,0 0 0,-1 0 1,1 0-1,-1 2-65,3 7 74,0 0 0,-1 0 0,-1 1 0,0-1 0,0 2-74,-2 20 25,-2 0 0,-1 0 1,-1-1-1,-2 1 1,-10 29-26,16-60 0,0 0 0,1 0 0,-1 0 0,1 0 0,0 0 0,0-1 0,0 1 0,0 0 0,0 0 0,0 0 0,0 0 0,1 0 0,-1 0 0,1 1 0,-1-3 0,0 0 0,1 1 0,-1-1 0,0 0 0,1 1 0,-1-1 0,1 0 1,-1 1-1,0-1 0,1 0 0,-1 0 0,1 0 0,-1 1 0,1-1 0,-1 0 0,1 0 0,-1 0 0,1 0 0,-1 0 0,1 0 0,-1 0 0,1 0 0,-1 0 1,0 0-1,1 0 0,-1 0 0,1-1 0,-1 1 0,1 0 0,-1 0 0,1 0 0,-1-1 0,1 1 0,-1 0 0,0 0 0,1-1 0,-1 1 0,0 0 0,1-1 1,-1 1-1,0 0 0,1-1 0,-1 1 0,0-1 0,0 1 0,1-1 0,-1 1 0,0 0 0,0-1 0,0 1 0,0-1 0,72-73-541,-35 38 400,-1-2 0,-2-2 141,-25 28 12,0 0 1,-1-1 0,0 0-1,-1-1 1,0 1-1,-1-1 1,-1-1 0,4-13-13,-8 27-162,-3 14 165,-8 20 68,4-23-69,1 1 0,0-1 0,1 1 0,0 0 0,1 0 0,0 0 0,1 0 0,0 0 0,0 10-2,2-19-2,-1 0 0,1-1 1,1 1-1,-1 0 0,0 0 0,0 0 0,1-1 0,-1 1 0,1 0 0,-1-1 1,1 1-1,0 0 0,0-1 0,0 1 0,0-1 0,0 1 0,0-1 0,0 1 0,0-1 1,1 0-1,-1 1 0,1-1 2,3 2-176,-1-1 0,1 0 0,0 0 1,1 0-1,-1 0 0,0-1 0,3 1 176,1 0-622,-1-1-1,1 0 1,0 0 0,0-1 0,0 0-1,0 0 1,-1-1 0,1 0 0,0-1-1,-1 0 1,1 0 0,-1-1-1,1 0 1,-1 0 0,2-2 622,9-5-1221</inkml:trace>
  <inkml:trace contextRef="#ctx0" brushRef="#br0" timeOffset="2780.13">8774 2030 4720,'1'-2'138,"-1"-1"0,1 1 0,-1 0-1,1-1 1,0 1 0,0 0 0,0-1 0,0 1-1,0 0 1,1 0 0,-1 0 0,0 0-1,1 0 1,0 1 0,-1-1 0,1 0-1,0 1 1,0-1 0,0 1 0,0-1-1,0 1 1,1 0 0,-1 0 0,1 0-138,-2 1 99,-1 0-17,0 0 100,0 0 87,0 0 46,0 0-19,-1 33 940,-12 30-189,4 1-1,2 0 1,4 0 0,3 53-1047,1-109 28,0 0 0,0 0 0,1 0 0,0-1 0,1 1 0,0 0 0,0-1 0,1 0 0,0 0 0,0 0 0,0 0 0,1 0 0,0-1 0,0 0 0,1 0 1,5 4-29,-4-3-235,2 1 1,-1-2-1,1 1 1,0-1 0,0 0-1,1-1 1,-1 0 0,1-1-1,0 0 1,1 0 0,-1-1-1,4 0 235,-8-1-494,-1-1 0,0 0 1,1-1-1,-1 1 0,0-1 0,1 0 0,-1 0 0,0-1 0,1 0 1,-1 0-1,0 0 0,1 0 0,-1-1 0,0 0 0,0 0 1,0 0-1,3-3 494,8-10-1974</inkml:trace>
  <inkml:trace contextRef="#ctx0" brushRef="#br0" timeOffset="3152.36">8746 2268 8741,'-8'0'92,"3"0"-12,5 0 164,0 0 180,0 0 52,18 0 36,1 0-164,4 0-140,3 0-160,3 0-212,3 0-240,4 0-328,1 0-536,3 0-916,-2 10-189,3-10 289</inkml:trace>
  <inkml:trace contextRef="#ctx0" brushRef="#br0" timeOffset="5371.24">207 2479 4872,'3'-66'80,"-3"65"144,0 4 83,-1 124 1011,-6-1 0,-22 122-1318,-28 44 572,-12 73-271,54-262-239,5 2-1,3 55-61,10-68-2,4 1-1,4-1 0,4-1 0,23 78 3,-4-24 23,-7-30-123,20 51 100,-45-160 6,0 0-1,1 1 1,-1-1 0,1 0-1,1 0 1,-1 0 0,1-1-1,0 1 1,0-1 0,1 0-1,-1 0 1,1-1 0,0 1 0,1-1-1,4 4-5,-1-4-3,-1-1-1,1 1 1,0-1 0,1-1-1,-1 0 1,0 0-1,1-1 1,-1 0 0,0 0-1,1-1 1,0-1 3,1691 1 759,-410-69-426,-1285 69-330,1501-187 1,-1314 159 54,544-45 25,-229 28-154,428-15 204,8 0 270,-513 5-275,244-22-154,-497 65 42,36-1 285,-1-10 0,88-25-301,-265 40 101,-1-2 0,0-1 0,22-11-101,-46 17 8,-1 1 1,0-1-1,0-1 0,-1 0 1,0 0-1,0-1 1,0 0-1,-1 0 0,0-1 1,0 0-1,-1-1 1,0 0-1,-1 0 0,0-1-8,-3 5-1,-1 0-1,0-1 0,0 0 0,-1 1 0,0-1 1,0 0-1,0 0 0,-1 0 0,0 1 1,0-1-1,0 0 0,-1 0 0,0 0 0,0 0 1,0 1-1,-1-1 0,0 0 0,0 1 0,0-1 2,-46-78-25,42 66 29,1-1 0,1 1-1,1-1 1,0-1 0,1 1-1,1 0 1,1 0 0,1 0 0,1-9-4,0-30 42,-2-27 30,1-64-260,-6 1 0,-13-59 188,9 115 38,4 0-1,7-66-37,-1 43-28,3 69 23,1 0 0,3 1-1,1-1 1,3 2-1,15-39 6,2-12 58,31-142-84,-50 186 12,-3-1-1,-1 0 1,-3-34 14,-3-131-24,0 216 19,0 0-1,-1-1 0,1 1 0,-1-1 1,0 1-1,1 0 0,-1-1 1,0 1-1,0 0 0,0 0 0,0 0 1,0-1-1,0 1 0,0 0 0,-1 0 1,1 1-1,0-1 0,0 0 0,-1 0 1,1 1-1,0-1 0,-1 0 1,1 1-1,-1 0 0,1-1 0,-1 1 1,1 0-1,-1 0 0,1-1 0,-1 1 1,1 0-1,-1 1 6,-66-2 16,50 1-17,-29 3 24,0 2-1,1 1 1,0 3-1,-7 4-22,-27 4 29,-36 5-45,-1-6-1,0-5 1,-78-3 16,-76-21 61,54 4-152,-37 10 91,75 1-18,-236 6 18,396-8 4,-21 0 16,-1-1 0,1-2 0,-25-6-20,-23-3-14,0 4 1,0 4-1,-88 7 14,37-1-38,20 4 42,2 5 0,-72 17-4,-25 4-24,-124 4 2,-173 23 86,297-25-158,-78 27 94,-252 82 24,-322 74 51,-12-74-26,740-120-33,-3 7-16,45-7 28,-1-5 0,-1-4 0,-9-4-28,-420-4-47,377-6 53,-137-8 44,-632 8-20,872 3-39,0 1 1,1 3-1,-25 7 9,-57 9-46,110-19 60,1 0 0,1 1-1,-1 1 1,1 1 0,0 0 0,1 1 0,-1 1 0,1 1 0,1 0 0,-12 10-14,-56 35-2131,67-41-3937,7-10 4044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3:50.078"/>
    </inkml:context>
    <inkml:brush xml:id="br0">
      <inkml:brushProperty name="width" value="0.05" units="cm"/>
      <inkml:brushProperty name="height" value="0.05" units="cm"/>
      <inkml:brushProperty name="color" value="#E71224"/>
    </inkml:brush>
  </inkml:definitions>
  <inkml:trace contextRef="#ctx0" brushRef="#br0">90 63 5308,'1'-14'52,"-1"11"121,0 0 0,1 0 0,-1 0 1,0-1-1,-1 1 0,1 0 0,-1 0 1,1 0-1,-1 0 0,0 0 1,0 0-1,0 0 0,0 0 0,-2-2-173,-3 48 3478,4-17-2881,-1 0-1,-7 22-596,1-12 273,0 0-1,3 1 0,-1 10-272,-3 22 87,0 19-76,3 1 1,5 82-12,2-136-92,0-27 18,0 1 0,1 0 0,0 0 0,1-1 0,0 1 0,0-1 0,1 0 0,0 1 0,1-1 0,-1-1 0,1 1 0,1 0 0,0-1 0,0 0 0,0 0 0,1 0 0,0-1-1,0 0 1,0 0 0,5 2 74,-9-6-70,0-1 0,1 0-1,-1 0 1,0 1 0,1-2-1,-1 1 1,1 0 0,0 0-1,-1-1 1,1 0 0,0 1-1,-1-1 1,1 0 0,-1 0-1,1 0 1,0-1 0,-1 1-1,1-1 1,0 1-1,-1-1 1,1 0 0,-1 0-1,2-1 71,1-1-141,-1 0 0,-1 0-1,1 0 1,0-1 0,-1 0 0,0 1-1,0-1 1,0 0 0,0-1-1,0 1 1,-1 0 0,1-3 141,4-8-705,-1-1 0,-1 0 0,-1 0 0,0 0 1,-1-1-1,0 1 0,-1-7 705,-1-1-950,-1 1 1,0-1-1,-5-19 950,3 32 3,0 1-1,-1-1 1,0 1 0,-1-1 0,-1 1-1,1 0 1,-1 0 0,-1 1 0,-2-3-3,2 4 269,-1 0 1,0 0-1,-1 1 0,1 0 1,-1 0-1,-1 0 1,1 2-1,-1-1 0,0 1 1,-6-2-270,-40-28 1753,55 35-1743,-1 0 1,1 0 0,0 0-1,0 0 1,0 0 0,0-1-1,-1 1 1,1 0 0,0 0-1,0 0 1,0 0 0,0 0-1,-1-1 1,1 1 0,0 0-1,0 0 1,0 0 0,0 0-1,0-1 1,0 1 0,0 0-1,0 0 1,0 0 0,-1-1-1,1 1 1,0 0 0,0 0-1,0-1 1,0 1 0,0 0-1,0 0 1,0 0 0,0-1-1,1 1 1,-1 0 0,0 0-1,0 0 1,0-1 0,0 1-1,0 0 1,0 0 0,0 0-1,0-1 1,0 1 0,1 0-1,-1 0 1,0 0 0,0 0-1,0 0 1,0-1 0,1 1-1,-1 0-10,17-6 67,22 0-153,-38 6 98,97-5-46,10 3 34,-99 2 42,1 0 0,-1-1 0,1 0 0,-1-1 0,0 0 0,0 0 0,0-1 1,0 0-1,5-3-42,-10 4 86,-1 0 0,1-1 0,0 1 0,-1-1 1,1 1-1,-1-1 0,0 0 0,0-1 0,0 1 0,0 0 1,0-1-1,-1 0 0,0 1 0,1-1 0,-1 0 1,-1 0-1,1 0 0,-1 0 0,1-1 0,-1 1 0,0-1-86,6-58 753,-6 44-381,1 1 0,1 0 0,0 0 0,2 0 0,2-5-372,-2 17 563,-4 20-224,-4 20 147,-10 35-186,3-1 1,3 1-1,1 52-300,6-110-69,1-1-1,0 1 0,0 0 1,1 0-1,1-1 1,-1 1-1,2-1 0,-1 0 1,2 0-1,-1 0 1,3 3 69,-4-7-112,1-1 0,-1-1 0,1 1 0,0 0 0,0-1 0,1 0 0,-1 0 0,1 0 0,0-1 0,0 1 0,0-1 0,1 0 0,-1 0 0,1-1 0,-1 0 0,1 0 0,0 0 0,0-1 0,0 0 0,0 0 0,1 0 112,2-1-65,0 0 0,0 0 1,-1-1-1,1 0 1,0 0-1,-1-1 1,1-1-1,-1 1 1,0-1-1,0 0 0,0-1 1,0 0-1,0-1 1,-1 1-1,0-1 1,0-1-1,0 1 1,-1-1-1,0 0 0,0-1 1,0 1-1,-1-1 1,0 0-1,0-1 1,-1 1-1,1-1 0,-2 0 1,1 0-1,0-4 65,0-3 61,0 0-1,-1 0 1,0-1-1,-1 1 1,-1-1-1,-1 1 1,-1-11-61,1 14-8,0 11 6,0 0 0,0 0 1,-1 0-1,1 0 1,-1 0-1,1 0 0,-1 1 1,1-1-1,-1 0 0,1 0 1,-1 0-1,0 1 1,1-1-1,-1 0 0,0 1 1,1-1-1,-1 1 0,0-1 1,0 1-1,0-1 0,0 1 1,0-1-1,0 1 1,1 0-1,-1 0 0,0-1 1,0 1-1,0 0 0,0 0 1,0 0-1,0 0 0,0 0 1,0 0-1,0 0 1,0 0-1,0 1 0,0-1 1,0 0-1,0 0 0,-1 1 2,-1 6 12,1 0-1,-1 0 1,1 0-1,1 0 1,-1 0-1,1 0 1,0 1-1,0 5-11,2 72 30,0-39-219,-1-44 189,0 0-1,1 0 1,-1 0 0,0 0-1,1 0 1,0 0 0,-1 0 0,1 0-1,0 0 1,0 0 0,0 0-1,0 0 1,0 0 0,0-1-1,1 1 1,-1 0 0,1-1-1,-1 1 1,1-1 0,0 0-1,-1 1 1,1-1 0,0 0-1,0 0 1,0 0 0,0 0 0,0-1-1,0 1 1,0 0 0,0-1-1,0 0 1,0 1 0,0-1-1,0 0 1,0 0 0,0 0-1,0 0 1,1 0 0,-1-1-1,0 1 1,0-1 0,0 1-1,0-1 1,0 0 0,0 0 0,0 0-1,-1 0 1,1 0 0,0 0-1,0 0 1,-1 0 0,1-1-1,-1 1 1,1-1 0,-1 0-1,1 1 1,-1-2 0,4-5 5,0 0 0,-1-1 0,0 0 0,0 0 1,-1 0-1,-1-1 0,1 1 0,-1 0 0,0-8-5,1-88-802,-3 74 505,1 29 293,0 1 0,0 0 1,0 0-1,0 0 0,0 0 1,0 0-1,0 0 0,0 0 1,1 0-1,-1 0 0,0 0 1,1 1-1,-1-1 0,0 0 1,1 1-1,-1 0 0,1-1 1,-1 1-1,1 0 0,-1-1 1,1 1-1,-1 0 0,2 0 4,41-4 44,-44 4-51,159 0 667,-157 0-648,-1 1 1,0-1 0,0 1-1,0 0 1,1-1-1,-1 1 1,0 0 0,0 0-1,0 0 1,0 0-1,0 0 1,-1 0 0,1 0-1,0 0 1,0 0 0,-1 0-1,1 0 1,0 1-1,-1-1 1,0 0 0,1 0-1,-1 1 1,0-1-1,1 0 1,-1 1 0,0-1-1,0 0 1,0 1-1,0-1 1,0 1-13,1 51 404,-1-45-376,0-2-27,0 0 0,0-1 0,0 1 0,-1-1 0,0 1 0,0-1 0,0 1 0,-1-1 0,0 2-1,1-5 6,0-1 0,0 1 1,0-1-1,1 1 0,-1-1 0,1 1 0,-1-1 0,1 1 1,0-1-1,-1 1 0,1 0 0,0-1 0,0 1 1,0 0-1,0-1 0,1 1 0,-1-1 0,0 1 0,1 0 1,-1-1-1,1 2-6,0-2 15,0 0 1,0 0-1,0-1 1,0 1-1,0 0 1,0-1-1,0 1 1,0 0-1,0-1 1,0 1-1,0-1 1,1 0-1,-1 1 1,0-1-1,0 0 1,0 0-1,1 1 1,-1-1-1,0 0 1,0 0-1,2-1-15,3 1 53,0-1 0,0 0 0,0 0 0,0-1 0,0 0 0,-1 0 0,1 0 0,0-1 0,-1 0 1,2-1-54,7-6-64,4-3 73,0 1 1,1 1-1,19-9-9,-37 20-5,-1-1 1,1 1-1,0 0 0,-1 0 0,1 0 1,0 0-1,-1 1 0,1-1 0,0 0 0,-1 0 1,1 0-1,0 0 0,-1 1 0,1-1 1,0 0-1,-1 1 0,1-1 0,-1 0 1,1 1-1,-1-1 0,1 1 0,-1-1 0,1 1 1,-1-1-1,1 1 0,-1-1 0,0 1 1,1 0-1,-1-1 0,0 1 0,1-1 1,-1 1-1,0 0 0,0-1 0,0 1 0,0 0 5,12 37-20,-2-6-155,-10-31 212,1 0-1,0 0 0,0 0 0,0 0 0,-1 0 0,1 0 0,0-1 0,0 1 0,0 0 0,0 0 0,0-1 1,0 1-1,1 0 0,-1-1 0,0 1 0,0-1 0,0 0 0,1 1 0,-1-1 0,0 0 0,0 0 0,1 1 1,-1-1-1,0 0 0,0 0 0,1-1 0,-1 1 0,0 0 0,0 0 0,1-1 0,-1 1 0,0 0 0,0-1 1,0 1-1,0-1 0,1 0 0,-1 1 0,0-1 0,0 0 0,0 0 0,0 0 0,0 1 0,-1-1 0,1 0 0,0-1-36,6-4 339,0-1-1,-1 0 0,0-1 0,0 0 0,2-4-338,-1 0 185,-1 0 0,0 0-1,-1 0 1,0 0 0,-1-1 0,-1 0 0,0 0 0,0 0 0,-1-8-185,-1 12-232,0-1 1,-1 0-1,-1 1 0,1-1 1,-1 1-1,-1-1 1,0 1-1,0 0 0,-1 0 1,0 0-1,-1 0 1,0 0-1,-3-4 232,2 4-939,-1 0 0,0 0 1,0 1-1,-1 0 0,0 0 0,0 0 0,-1 1 0,0 0 1,-4-2 938,-4 0-1620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3:52.097"/>
    </inkml:context>
    <inkml:brush xml:id="br0">
      <inkml:brushProperty name="width" value="0.05" units="cm"/>
      <inkml:brushProperty name="height" value="0.05" units="cm"/>
      <inkml:brushProperty name="color" value="#E71224"/>
    </inkml:brush>
  </inkml:definitions>
  <inkml:trace contextRef="#ctx0" brushRef="#br0">326 33 7109,'11'-25'553,"-3"17"442,-4 13 682,-6 9-1452,0 0-1,0 0 1,-1-1 0,-1 1 0,0-1 0,-4 8-225,-14 50 387,17-44-325,0 1 0,2 0 1,1 0-1,2 0 0,0 0 1,2 1-1,2 3-62,-2-23 3,0-1 1,0 0-1,1 0 0,0-1 1,0 1-1,1-1 1,0 1-1,0-1 0,0 0 1,1 0-1,1-1 1,2 4-4,-3-6 8,0 0 1,-1 0 0,1-1 0,0 1 0,1-1-1,-1 0 1,1-1 0,-1 1 0,1-1 0,0 0 0,-1-1-1,1 1 1,0-1 0,0 0 0,0-1 0,1 1-1,0-1-8,1-1-14,1 1-1,-1-1 0,0-1 0,0 1 1,0-2-1,0 1 0,-1-1 0,1 0 0,0 0 1,-1-1-1,0 0 0,0-1 0,0 1 0,-1-1 1,1 0-1,-1-1 0,0 0 0,-1 0 1,1 0-1,-1-1 0,3-4 15,-1-1-67,0 0-1,0 0 1,-1-1-1,-1 0 1,0 0 0,-1 0-1,0-1 1,-1 1-1,-1-1 1,0 0-1,-1 0 1,0-7 67,-1 19-2,0 0 0,0 0 0,0 1-1,-1-1 1,1 0 0,-1 0 0,1 0 0,-1 0-1,0 0 1,0 1 0,0-1 0,0 0 0,0 1-1,0-1 1,0 0 0,0 1 0,-1 0 0,1-1 0,0 1-1,-1 0 1,1-1 0,-1 1 0,0 0 0,1 0-1,-1 0 1,0 1 0,0-1 0,0 0 0,1 1 0,-1-1-1,0 1 1,0-1 0,0 1 0,0 0 0,0 0-1,0 0 1,0 0 0,0 0 0,0 1 0,0-1-1,0 0 1,0 1 0,1 0 0,-1-1 0,0 1 0,0 0-1,1 0 1,-1 0 0,0 0 0,1 0 0,-1 0-1,1 0 1,-1 1 0,0 1 2,-7 9-33,0 0-1,2 1 1,-1 0 0,2 0-1,0 1 1,0 0 0,2 0-1,0 0 1,0 1 0,1-1-1,1 1 1,0 0 0,1 0-1,1 0 1,0 0 33,0-12-66,1 0 1,-1 1-1,1-1 1,0 0-1,0 1 0,0-1 1,0 0-1,0 0 1,1 0-1,-1 0 0,1 0 1,0 0-1,0-1 1,0 1-1,0 0 0,0-1 1,1 0-1,-1 1 1,1-1-1,0 0 0,-1 0 1,1-1-1,0 1 1,0 0-1,0-1 0,0 0 1,0 0-1,3 1 66,-1 0-127,0-1 0,-1 0-1,1 0 1,0 0 0,0-1 0,0 1-1,0-1 1,0-1 0,0 1 0,0 0 0,0-1-1,0 0 1,-1 0 0,1-1 0,0 1-1,-1-1 1,1 0 0,-1 0 0,1-1 127,19-14-459,-1 0 0,-1-2 1,0-1-1,13-16 459,-27 26 270,1 0 0,-1-1 0,-1 0 0,0-1 0,-1 1 1,0-1-1,-1-1 0,0 1 0,-1-1 0,0 0 0,0-5-270,-1 15 484,1 9-38,6 21 293,8 37-139,-17-56-594,1 0 0,-1 0 0,-1 0 0,0 0 0,0 0 0,0 0 0,-1 0 0,0 0 0,0 0 0,-1 0 0,0 0 0,-1 0 0,0-1 0,-3 8-6,6-15-1,0 0 1,0 0 0,0 0 0,0 0 0,0 0 0,0 1 0,0-1 0,0 0-1,0 0 1,0 0 0,0 0 0,-1 0 0,1 1 0,0-1 0,0 0 0,0 0-1,0 0 1,0 0 0,0 0 0,0 0 0,-1 0 0,1 1 0,0-1 0,0 0-1,0 0 1,0 0 0,0 0 0,0 0 0,-1 0 0,1 0 0,0 0 0,0 0-1,0 0 1,0 0 0,-1 0 0,1 0 0,0 0 0,0 0 0,0 0 0,0 0-1,0 0 1,-1 0 0,1 0 0,0 0 0,0 0 0,0 0 0,0 0 0,0-1-1,-1 1 1,1 0 0,0 0 0,0 0 0,0 0 0,0 0 0,0 0 0,0 0-1,0 0 1,0-1 0,-1 1 0,1 0 0,0 0 0,0 0 0,0 0 0,-1-17-68,1 14 35,1-1-1,-1 0 1,1 1-1,0-1 0,0 1 1,0-1-1,0 1 0,1 0 1,-1-1-1,2-1 34,32-42-402,-27 34 368,1 1 0,0 0 0,1 1 0,0 0 0,0 1 0,9-7 34,-17 15 25,0 1 0,0 0 0,-1 0 0,1 0 0,0 0 0,0 0 0,0 0 0,0 0 0,0 1 0,0-1 1,0 1-1,1 0 0,-1-1 0,0 1 0,0 0 0,0 0 0,0 0 0,0 1 0,0-1 0,1 0 0,-1 1 0,0-1 0,0 1 0,0 0 0,1 0-25,0 1 20,0 1-1,0-1 1,0 0 0,0 1 0,0-1 0,-1 1-1,1 0 1,-1 0 0,0 0 0,0 0-1,0 0 1,0 1 0,1 2-20,2 12-67,0 0 1,-1 0-1,-1 0 1,-1 1-1,-1 0 1,0-1-1,-1 6 67,0-21-147,0-10 146,2-1 0,-1 1 0,1 0 0,0-1 0,0 1 0,1 0 0,0 0 0,0 1 0,1-1 0,0 1-1,5-7 2,57-69 880,-49 62-555,-16 19-316,0-1-1,0 0 1,0 1-1,0-1 1,1 1-1,-1-1 1,0 1 0,1-1-1,-1 1 1,1 0-1,0 0 1,-1 0-1,1 0 1,0 0 0,0 0-1,0 0 1,0 0-1,-1 1 1,1-1-1,0 1 1,0 0 0,0-1-1,0 1 1,0 0-1,0 0 1,2 0-9,-1 2-33,-1 0-1,0 0 1,1 0 0,-1 0 0,0 0 0,0 1-1,0-1 1,0 1 0,-1-1 0,1 1-1,-1-1 1,1 1 0,-1 0 0,0 0 0,0 0-1,0 2 34,0-3-52,19 48-2609,9-5-3550,-22-38 5253</inkml:trace>
  <inkml:trace contextRef="#ctx0" brushRef="#br0" timeOffset="431.42">1443 351 6437,'0'-72'2261,"0"65"-1318,0 10-126,0 37-116,2-3-352,1 0 1,3 0-1,4 14-349,6 38 143,-10-20-128,-3-1-1,-3 24-14,0-35-157,0-56 139,0 1 1,0 0 0,0-1 0,0 1-1,0 0 1,0-1 0,-1 1-1,1 0 1,0-1 0,-1 1 0,0 0-1,1-1 1,-1 1 0,0-1-1,1 1 1,-1-1 0,0 1 0,0-1-1,0 0 1,-1 1 0,1-1-1,0 0 1,0 0 0,-2 1 17,2-2 0,0 0 0,-1 0 0,1 0 0,0 0 0,-1 0 0,1 0 0,0 0 0,-1-1 0,1 1 0,0 0 0,-1-1 0,1 1 0,0-1 0,-1 1 0,1-1 0,0 0 0,0 1 0,0-1 0,0 0 0,0 0 0,0 0 1,0 0-1,0 0 0,0 0 0,0 0 0,0 0 0,1 0 0,-1-1 0,0 1 0,1 0 0,-13-19-132,1-1 0,0 0 0,2 0 0,1-1 0,0 0 0,2-1 0,1 0 1,0 0-1,0-10 132,-1-32-667,2 0 1,3-52 666,2 103 34,1-1 1,1 1 0,0-1 0,1 1 0,1 0 0,0 0 0,2-4-35,-5 14 16,1 0 1,-1 0-1,1 0 1,0 0 0,0 1-1,0-1 1,0 1-1,1-1 1,-1 1-1,1 0 1,0 0-1,0 0 1,0 0-1,0 1 1,0-1-1,1 1 1,-1 0-1,1 0 1,0 0-1,0 0 1,-1 1-1,1-1 1,0 1 0,0 0-1,0 0 1,5 0-17,0 2 82,1-1 0,0 2 1,0-1-1,0 1 1,-1 1-1,0 0 1,1 0-1,-1 1 1,0 0-1,0 1 0,-1 0 1,1 0-1,-1 1 1,0-1-1,-1 2 1,0-1-1,2 3-82,-6-6 21,1 0-1,0 0 1,-1 1-1,0-1 1,0 1 0,0 0-1,0 0 1,0 0 0,-1 0-1,0 1 1,0-1-1,0 1 1,0-1 0,-1 1-1,0-1 1,0 1-1,0 0 1,-1 0 0,1 0-1,-1 0 1,0-1 0,0 1-1,-1 0 1,0 0-1,1 0-20,-3 2 19,0 1 0,0-1 0,-1 0-1,0 0 1,0-1 0,0 1-1,-1-1 1,0 0 0,0 0 0,-1 0-1,1-1 1,-1 0 0,0 0-1,-1-1 1,0 1-19,-3 2-11,0-2 0,0 1 1,0-1-1,-1-1 0,1 0 0,-1 0 0,0-1 0,0-1 1,-11 2 10,-62 1-2824,82-5 2543,-1 0 1,1-1-1,0 1 1,0 0 0,0 0-1,-1-1 1,1 1 0,0-1-1,0 0 1,0 0 0,0 0-1,0 0 1,0 0-1,0 0 1,0 0 0,-1-2 280,-11-9-2276</inkml:trace>
  <inkml:trace contextRef="#ctx0" brushRef="#br0" timeOffset="758.2">1834 409 13505,'60'0'3707,"-56"-26"191,-4 11-8049,0 7-6143,0 8 7145</inkml:trace>
  <inkml:trace contextRef="#ctx0" brushRef="#br0" timeOffset="1098.79">0 131 7801,'0'0'156,"0"0"72,0 0 130,0 0 170,19-10 1973,-1-1-2120,-9 5-349,1 1-1,0 0 1,-1 0-1,1 1 1,1 1 0,-1-1-1,0 2 1,3-1-32,173-22-1965,96 4-5462,-207 16 5709</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3:50.701"/>
    </inkml:context>
    <inkml:brush xml:id="br0">
      <inkml:brushProperty name="width" value="0.05" units="cm"/>
      <inkml:brushProperty name="height" value="0.05" units="cm"/>
      <inkml:brushProperty name="color" value="#E71224"/>
    </inkml:brush>
  </inkml:definitions>
  <inkml:trace contextRef="#ctx0" brushRef="#br0">122 529 5945,'-1'-2'26,"0"1"1,0-1 0,0 0-1,-1 1 1,1-1 0,-1 1 0,1 0-1,-1-1 1,0 1 0,1 0-1,-1 0 1,0 0 0,0 0 0,0 0-1,0 0 1,0 1 0,0-1-1,0 1 1,0-1 0,0 1 0,0 0-1,0 0 1,0 0 0,0 0-1,0 0 1,0 0 0,0 0 0,0 1-1,0-1 1,-1 1-27,0 1 77,-1 1-1,1-1 1,0 1-1,0 0 1,0 0-1,1 0 1,-1 0 0,0 0-1,1 0 1,0 1-1,0 0 1,0-1-1,0 1 1,0 2-77,-3 8 56,0 0-1,1 0 1,0 0 0,1 0 0,1 0-1,0 1 1,1-1 0,1 1-1,0 0-55,1-13 5,-1 1 0,1 0 0,0 0-1,0-1 1,0 1 0,0-1-1,0 1 1,0-1 0,1 1-1,0-1 1,-1 0 0,1 1 0,0-1-1,0 0 1,0 0 0,0 0-1,0-1 1,1 1 0,-1-1-1,0 1 1,1-1 0,-1 1 0,1-1-1,2 0-4,2 3 12,1-1-1,0-1 0,-1 0 1,1 0-1,0 0 1,0-1-1,1 0 0,0 0-11,-2-1 1,-1 0 0,1 0-1,-1-1 1,1 0-1,-1 0 1,0-1-1,0 1 1,1-1 0,-1-1-1,0 1 1,-1-1-1,1 0 0,-4 1 1,0 0 0,0 1 0,0-1 0,0 0 0,0 0-1,0 0 1,-1-1 0,1 1 0,-1 0 0,0-1 0,1 1 0,-1-1-1,0 1 1,-1-1 0,1 1 0,0-1 0,-1 0 0,1 1 0,-1-1-1,0 0 1,0 0 0,0 1 0,0-1 0,-1 0 0,1 1 0,-1-1 0,1 0-1,-1 1 1,0-1 0,-1-1-1,-1-3 9,-1-1-1,1 1 0,-1 1 1,-1-1-1,1 1 0,-1 0 1,0 0-1,-1 0 1,-3-3-9,3 4-75,1-1 0,0 0 0,0 0 0,0 0 0,0 0 0,1-1 0,0 0 0,1 0 0,-1 0 75,4 5-43,0 1 0,-1-1 0,1 1 0,0-1 0,0 1 0,0-1-1,0 1 1,0-1 0,1 1 0,-1-1 0,0 1 0,1 0 0,-1-1 0,1 1-1,-1 0 1,1-1 0,0 1 0,-1 0 0,1-1 0,0 1 0,0 0-1,0 0 1,0 0 0,0 0 0,0 0 0,0 0 0,1 0 0,-1 0 0,0 1-1,0-1 1,1 0 0,-1 1 0,0-1 0,1 1 0,0-1 43,62-16-42,-47 13-24,60-13 53,29-6 273,53-22-260,-129 35 56,-1-1-1,0-2 0,0 0 0,-1-3 1,-1 0-1,-1-1 0,12-11-55,-32 23-63,-1-1 0,0 1 0,0-1 0,0 0 0,0-1 0,-1 1 0,0-1 0,0 0 0,-1 1 0,0-2 0,0 1 0,1-4 63,-3 7-25,0 0-1,0 0 1,-1 0 0,1 0-1,-1 0 1,0 0 0,0 0-1,0 0 1,0 0 0,-1 0-1,0 0 1,0 0 0,0 0-1,0 0 1,0 0 0,-1 0-1,0 1 1,0-1 0,0 0-1,0 1 1,0 0 0,-1-1-1,-2-1 26,-6-5 5,0 0 0,-1 2-1,0-1 1,0 2 0,-1 0-1,0 0 1,0 1 0,-13-4-5,16 7 52,0-1 0,0 2 0,0 0 0,-1 0 0,1 1 0,0 0 0,-1 0 0,1 1 0,-1 1 0,1 0 0,-1 0 0,-7 3-52,11-1 88,1 0-1,-1 0 1,1 0-1,0 1 1,0 0-1,0 0 1,1 1-1,-1 0 1,1 0-1,0 0 1,1 0-1,-1 1 1,1 0-1,-3 4-87,-5 10 358,1 1 0,0 0 0,-6 20-358,-6 26 662,3 0 1,3 2-1,2 0 0,4 1 1,2 8-663,-4 103 1247,8 70-1247,5 136-1339,0-385 727,0-2-246,0-27-3483,0 10 2274,0-4 193</inkml:trace>
  <inkml:trace contextRef="#ctx0" brushRef="#br0" timeOffset="338.05">461 805 7317,'23'0'-32,"1"10"52,4-10-68,4 0 56,2 11-216,5-11-324,2 9-777,5-1-531,-3-2 248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3:47.706"/>
    </inkml:context>
    <inkml:brush xml:id="br0">
      <inkml:brushProperty name="width" value="0.05" units="cm"/>
      <inkml:brushProperty name="height" value="0.05" units="cm"/>
      <inkml:brushProperty name="color" value="#E71224"/>
    </inkml:brush>
  </inkml:definitions>
  <inkml:trace contextRef="#ctx0" brushRef="#br0">87 134 6089,'0'-4'81,"0"0"1,0-1 0,0 1 0,-1 0-1,0 0 1,0 0 0,0 0 0,0 0 0,0 0-1,-1 1 1,0-1 0,0 0 0,0 1 0,0-1-1,-2-1-81,-1 0 223,0 0 1,-1 0-1,0 0 0,0 1 0,0 0 0,0 0 0,-1 1 0,-4-2-223,11 5 29,0 0 0,0 0 0,-1 0-1,1 0 1,0 0 0,-1 0 0,1 0 0,0 0 0,-1 0-1,1 0 1,0 0 0,0 0 0,-1 0 0,1 0 0,0-1-1,0 1 1,-1 0 0,1 0 0,0 0 0,0 0 0,-1-1-1,1 1 1,0 0 0,0 0 0,-1 0 0,1-1 0,0 1-1,0 0 1,0 0 0,0-1 0,0 1 0,-1 0 0,1 0-1,0-1 1,0 1 0,0 0 0,0-1 0,0 1 0,0 0-1,0 0 1,0-1 0,0 1 0,0 0 0,0-1 0,0 1-1,0 0 1,0-1 0,0 1 0,0 0 0,0 0 0,1-1-1,-1 1 1,0 0-29,23-5 479,53 5-693,-57 0 357,28 0-245,185-3-81,-78-7-3381,-103 9-311,-33 1 2099</inkml:trace>
  <inkml:trace contextRef="#ctx0" brushRef="#br0" timeOffset="339.08">341 40 7133,'-1'1'59,"0"0"0,-1 0 0,1 0 0,0 0 0,-1 0 0,1 0 0,0 0 0,0 0 0,0 1 0,0-1 0,0 0 0,0 1 0,1-1 0,-1 1 0,0-1 0,1 1 1,-1-1-1,1 1 0,-1-1 0,1 1 0,0 0-59,-13 46 1271,10-38-1171,-7 45-90,2 0 0,3 1-1,2 0 1,4 36-10,-1-66-195,0-21-71,1 1 1,0-1-1,0 0 1,1 1-1,-1-1 1,1 0-1,0 0 1,0 0-1,3 3 266,16 21-4371,-15-23 2928</inkml:trace>
  <inkml:trace contextRef="#ctx0" brushRef="#br0" timeOffset="711.09">490 212 5917,'5'-21'557,"-6"32"526,-6 34-349,-1-3-605,1 0 0,2 0 1,2 0-1,2 16-129,1-57 195,0-1 20,36-2 380,-6-29-552,-28 27-56,0 1 0,1 0 0,-1-1 0,1 1 0,0 0 0,0 1 0,0-1 0,1 0 0,-1 1 0,0 0 0,1 0 0,0 0 0,-1 0 0,1 0 0,0 1 0,0 0 0,0 0 0,0 0 0,0 0 0,0 0 0,3 1 13,8 1 30,0 0 1,0 1-1,0 1 1,-1 1-1,4 1-30,-3-1-16,0 0-1,0-1 0,1-1 0,-1-1 1,4 1 16,4-2 8,-9 0-143,0 0-1,0-1 1,0 0 0,6-2 135,-14 2-42,-1-1-1,0 0 1,0 0 0,0 0-1,0 0 1,0-1 0,-1 0-1,1 0 1,-1 0 0,1-1-1,-1 1 1,0-1 0,1-2 42,-1 2 29,0-1 0,0-1 0,-1 1 0,1 0 0,-1-1 0,0 0 0,-1 0 0,1 0 0,-1 0 0,0 0 0,-1 0 0,0-1 0,0 1 0,0 0 0,0-1 0,-1 1 0,0-1 0,-1-3-29,0 7 16,1-1 0,-1 1 0,0 0 0,0-1 0,0 1-1,-1 0 1,1 0 0,-1 0 0,1 0 0,-1 0 0,0 0 0,-1 0 0,1 1 0,0-1 0,-1 1-1,1 0 1,-1-1 0,0 1 0,0 0 0,1 1 0,-1-1 0,-1 0 0,1 1 0,0 0 0,0 0-1,0 0 1,-1 0 0,1 0 0,-1 0 0,1 1 0,-1 0 0,1 0 0,0 0 0,-3 0-16,2 0 30,0 0 1,0 0 0,1 0 0,-1 1-1,0-1 1,1 1 0,-1 0 0,1 0 0,-1 0-1,1 1 1,-1-1 0,1 1 0,0-1 0,-2 3-31,3-2 26,0 0 1,0 0-1,0 1 1,0-1-1,1 0 1,-1 1-1,1-1 1,0 1-1,0 0 1,0-1 0,0 1-1,0 0 1,0 0-1,1 0 1,0 0-1,-1-1 1,1 1-1,0 0 1,1 3-27,-1 0 6,0 0 0,1 1 0,0-1 0,0 1 0,1-1 0,-1 0 0,1 0 0,1 0 0,-1 0 0,1 0 0,0-1 0,1 1 0,-1-1 0,4 4-6,1 0-112,0-1-1,0 0 1,1 0 0,0-1-1,0 0 1,1-1 0,0 0-1,2 1 113,16 6-1212,2 0-1,0-2 1,0-2 0,1 0-1,23 2 1213,2-1-1930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4:03.192"/>
    </inkml:context>
    <inkml:brush xml:id="br0">
      <inkml:brushProperty name="width" value="0.05" units="cm"/>
      <inkml:brushProperty name="height" value="0.05" units="cm"/>
      <inkml:brushProperty name="color" value="#E71224"/>
    </inkml:brush>
  </inkml:definitions>
  <inkml:trace contextRef="#ctx0" brushRef="#br0">288 358 5593,'-14'-2'383,"-1"0"1,0 1-1,0 1 1,0 1 0,0 0-1,0 1 1,0 0-1,1 2 1,-1-1 0,1 2-1,0 0 1,0 0 0,0 2-1,1-1 1,0 2-1,-10 7-383,19-12 25,1 1-1,0-1 1,0 1-1,0 0 1,1 0-1,-1 0 1,1 0-1,0 0 1,0 1-1,1-1 1,-1 1-1,1-1 1,0 1-1,0 0 1,0-1-1,1 1 1,0 0-1,-1-1 1,2 1-1,-1 0 1,1 0-1,-1-1 1,1 1-1,1-1 1,-1 1-1,0-1 1,1 1-1,0-1 1,0 0-1,3 4-24,0-1-68,1 0 1,0 0-1,0 0 0,1-1 1,0 0-1,0 0 0,0 0 1,1-1-1,0-1 0,0 1 1,0-1-1,1 0 0,-1-1 1,1 0-1,0-1 0,0 1 1,0-2-1,0 1 0,0-1 1,0-1-1,0 1 0,3-2 68,-6 2-589,1-1 0,-1 0 0,1-1 0,-1 1 0,1-1 0,-1-1 0,1 1 0,-1-1 0,0 0 0,0-1 0,0 1 0,0-1 0,0 0 0,0-1 0,2-2 589,7-4-1501</inkml:trace>
  <inkml:trace contextRef="#ctx0" brushRef="#br0" timeOffset="402.54">501 513 5461,'0'0'114,"0"0"14,0 0 85,0 0 15,0 0-4,0 0 36,0 0-57,0 0 33,0 0 54,0 0 20,0 0 40,0 0 37,0 0-61,0 0 30,0 0 58,0 0-2,0 0-3,0 0-54,0 0-61,0 0-68,0 0-80,0 0-16,0 0-20,0 0-6,0 0 35,0 0 8,-6 29 119,1-17-201,1 0-1,1 0 1,0 1 0,0 0 0,2-1-1,-1 1 1,1 9-65,2-20 7,0-1 0,0 1 0,0 0 1,0-1-1,0 1 0,0 0 0,0-1 0,1 0 0,-1 1 0,1-1 0,-1 0 0,1 1 0,-1-1 1,1 0-1,0 0 0,-1 0 0,1 0 0,0-1 0,0 1 0,0 0 0,-1-1 0,2 1-7,44 10 8,-42-11 40,0 0-1,0 0 1,-1-1 0,1 1-1,0-1 1,-1 0-1,1-1 1,-1 1 0,1-1-1,-1 0 1,1 0 0,-1 0-1,0 0 1,0-1-48,-1 1 8,-1-1-1,1 1 1,-1-1 0,0 0 0,0 1-1,0-1 1,0 0 0,-1 0 0,1 0 0,-1-1-1,0 1 1,1 0 0,-2 0 0,1-1-1,0 1 1,-1-1 0,1 1 0,-1 0-1,0-1 1,0-1-8,-1 3-124,0-1 0,0 1 0,0 1 0,0-1 0,-1 0 0,1 0 0,0 0 1,-1 1-1,0-1 0,1 0 0,-1 1 0,0 0 0,1-1 0,-1 1 0,0 0 0,0 0 0,0 0 0,0 0 0,0 0 0,-1 1 0,1-1 0,0 1 0,0-1 0,0 1 0,-2 0 124,-64-13-5892,64 12 5133,-12 0-1072,1-1 391</inkml:trace>
  <inkml:trace contextRef="#ctx0" brushRef="#br0" timeOffset="1052.47">1358 338 5300,'7'-22'4698,"-5"22"-4430,-2 0 64,0 0 66,0 235 824,0-235-1227,1 1 0,-1-1-1,1 1 1,-1-1 0,1 1-1,0-1 1,-1 0 0,1 1-1,0-1 1,-1 0-1,1 0 1,0 1 0,-1-1-1,1 0 1,0 0 0,0 0-1,-1 0 1,1 0 0,0 0-1,0 0 1,-1 0-1,1 0 1,0 0 0,0 0-1,-1-1 1,1 1 0,0 0-1,-1 0 1,1-1 0,0 1-1,-1-1 1,1 1 5,25-11-145,-17-1-32,0 0-1,-1-1 0,0 0 1,-1 0-1,-1-1 0,0 0 0,-1 0 1,0-1 177,1-1-54,0 0 0,1 0 1,0 1-1,2 0 0,5-8 54,-13 22 11,0 0 1,0 0-1,0 0 0,0 0 0,0 0 0,0 0 0,0 1 0,0-1 0,0 0 1,1 1-1,-1-1 0,0 1 0,0-1 0,1 1 0,-1 0 0,0 0 0,1-1 0,-1 1 1,0 0-1,1 0 0,-1 0 0,0 0 0,1 1 0,-1-1 0,0 0 0,1 1 1,-1-1-1,0 0 0,0 1 0,1 0 0,-1-1 0,0 1 0,0 0 0,0-1 1,0 1-1,1 0-11,43 38 291,-34-29-214,-5-4-63,0-1 0,-1 1 0,1 0-1,-1 0 1,0 1 0,-1-1 0,0 1 0,0 0 0,0 0-1,-1 1 1,0-1 0,0 1 0,-1 0 0,0-1 0,-1 1-1,1 0 1,-1 0 0,-1 0 0,0 0 0,0 2-14,0-10-18,-1 1 1,1 0-1,-1 0 1,0 0-1,1-1 1,-1 1-1,0 0 0,1-1 1,-1 1-1,0 0 1,0-1-1,0 1 1,1-1-1,-1 1 1,0-1-1,0 0 1,0 1-1,0-1 1,0 0-1,0 0 1,0 1-1,0-1 1,0 0-1,0 0 1,0 0-1,0 0 0,-1-1 18,-35 2-2085,30-1 1205,-21-2-2954,13-10 1913</inkml:trace>
  <inkml:trace contextRef="#ctx0" brushRef="#br0" timeOffset="1378.68">1324 123 10741,'-8'-16'188,"2"2"72,-1-1 100,1 1 104,2 0-168,0 3 0,-1 0-168,2 1-248,1 3-284,1 3-340,1 0-308,0 2-136,0 2-172,0 0-668,0 0-93,13 10 277</inkml:trace>
  <inkml:trace contextRef="#ctx0" brushRef="#br0" timeOffset="1717.28">2648 409 6613,'2'0'30,"-1"0"1,1 0 0,0 0 0,-1 0 0,1-1-1,-1 1 1,1-1 0,-1 1 0,1-1 0,-1 1 0,1-1-1,-1 0 1,1 0 0,-1 0 0,0 0 0,1 0-1,-1 0 1,0 0 0,0 0 0,0-1 0,0 1-1,0 0 1,0-1 0,0 1 0,-1 0 0,1-1-1,0 1 1,-1-1 0,1 0 0,-1 1 0,0-1-1,1 0-30,0-9 318,1 1-1,-2 0 1,1 0-1,-1 0 1,-1-2-318,1-6 450,-1 17-430,0 1 1,1-1-1,-1 0 1,0 1 0,0-1-1,1 0 1,-1 1 0,0-1-1,0 1 1,0-1 0,0 1-1,0-1 1,1 1 0,-1 0-1,0 0 1,0-1-1,0 1 1,0 0 0,0 0-1,0 0 1,0 0 0,0 0-1,0 0 1,0 0 0,-1 0-21,-35 0 231,30 1-175,1-1-50,1 1 0,0 1 0,0-1 0,0 1 1,0 0-1,0 0 0,0 0 0,1 1 0,-1 0 0,1 0 0,-1 0 1,-2 3-7,-48 44-83,49-45 71,1 1 0,-1 0 1,1 0-1,1 0 0,-1 1 0,1 0 1,0 0-1,1 0 0,0 0 1,0 1-1,0-1 0,1 1 0,0-1 1,1 1-1,0 0 0,0 0 1,0 0-1,1 3 12,1-10-9,-1 1 0,1 0 0,0-1 0,0 1 0,0 0 0,0-1 0,0 1 0,0-1 0,0 1 0,0-1 0,1 0 0,-1 1 0,1-1 0,-1 0 0,1 0 0,-1 0 0,1 0 0,-1 0 0,1 0 0,0-1 0,0 1 0,-1-1 0,1 1 0,0-1 0,0 1 0,0-1 0,1 0 9,56 7 33,-48-7 120,0-1 0,-1 1 0,1-2 0,0 0 0,-1 0 0,1-1 0,-1 0-1,0-1 1,0 0 0,0-1 0,0 0 0,-1 0 0,0-1 0,0 0 0,6-6-153,-11 10 0,16-9-79,-19 11 73,0 1 1,0 0 0,0 0 0,0 0 0,0 0 0,-1 0 0,1 0 0,0 0-1,0 0 1,-1 0 0,1 0 0,-1 0 0,1 0 0,-1 1 0,1-1 0,-1 0-1,1 1 6,0 1-67,21 44-1919,-21-44 1459,1 0-1,0 0 1,-1 0 0,1-1-1,1 1 1,-1-1 0,0 1 0,1-1-1,-1 0 1,1 0 0,0 0-1,-1 0 1,1 0 0,0 0 527,6-1-1561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4:16.315"/>
    </inkml:context>
    <inkml:brush xml:id="br0">
      <inkml:brushProperty name="width" value="0.05" units="cm"/>
      <inkml:brushProperty name="height" value="0.05" units="cm"/>
      <inkml:brushProperty name="color" value="#E71224"/>
    </inkml:brush>
  </inkml:definitions>
  <inkml:trace contextRef="#ctx0" brushRef="#br0">1 20 11489,'8'0'-24,"1"-3"56,-2 1 36,0-2 84,-2 1 60,-1 0-120,0 0 32,4 2-180,-4 0-280,0 1-232,1 0-472,-2 0-516,-1 0-724,3 0-149,-2 0 405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4:15.617"/>
    </inkml:context>
    <inkml:brush xml:id="br0">
      <inkml:brushProperty name="width" value="0.05" units="cm"/>
      <inkml:brushProperty name="height" value="0.05" units="cm"/>
      <inkml:brushProperty name="color" value="#E71224"/>
    </inkml:brush>
  </inkml:definitions>
  <inkml:trace contextRef="#ctx0" brushRef="#br0">1 0 6033,'3'9'5358,"11"31"-4478,-6-12-1238,-1 0 1,1 22 357,-4-13-3052,-2-1-3875,-2-36 5990</inkml:trace>
  <inkml:trace contextRef="#ctx0" brushRef="#br0" timeOffset="357.53">138 43 6985,'1'0'179,"0"1"1,0-1 0,-1 1 0,1-1 0,0 0 0,0 1 0,0 0-1,0-1 1,0 1 0,-1-1 0,1 1 0,0 0 0,-1 0-1,1-1 1,0 1 0,-1 0 0,1 0 0,-1 0 0,1 0 0,-1 0-1,0 0 1,1 0 0,-1 0 0,0-1 0,0 1 0,1 0-1,-1 0 1,0 1-180,5 42-637,-1-17-76,12 30-5675,-11-45 4270</inkml:trace>
  <inkml:trace contextRef="#ctx0" brushRef="#br0" timeOffset="1037.44">662 236 12029,'18'3'288,"-4"0"164,-3-3 204,1 0 188,-1 0-208,-2 0-108,0-11-172,-3 11-208,1-12-96,-3 3-112,1 0-156,-1 2-336,-2 7-600,1-8-740,-3 8-1496,0-7-61,0 1 617</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4:12.360"/>
    </inkml:context>
    <inkml:brush xml:id="br0">
      <inkml:brushProperty name="width" value="0.05" units="cm"/>
      <inkml:brushProperty name="height" value="0.05" units="cm"/>
      <inkml:brushProperty name="color" value="#E71224"/>
    </inkml:brush>
  </inkml:definitions>
  <inkml:trace contextRef="#ctx0" brushRef="#br0">68 380 7237,'10'8'3899,"-10"20"-3712,-1-12-178,1 0 0,0-1 0,1 1-1,1-1 1,0 1 0,1-1 0,1 1 0,0-1-1,1 0-8,-4-14 10,-1 0 0,0 0 0,1 1 0,-1-1-1,1 0 1,-1 0 0,1 0 0,0 0 0,-1 0 0,1 0-1,0 0 1,0-1 0,-1 1 0,1 0 0,0 0-1,0 0 1,0-1 0,0 1 0,0-1 0,0 1-1,0-1 1,1 1 0,-1-1 0,0 1 0,0-1 0,0 0-1,0 0 1,1 0 0,-1 1 0,0-1 0,0 0-1,0 0 1,1-1 0,-1 1 0,0 0 0,0 0-1,0-1 1,0 1 0,0 0 0,1-1 0,-1 1 0,0-1-1,0 0 1,0 1 0,0-1 0,0 0-10,4-3-5,0 0-1,1-1 1,-2 0 0,1 1 0,0-2-1,-1 1 1,1-2 5,31-50-91,-28 43 73,1 0 1,0 0 0,1 0-1,0 1 1,1 1-1,0 0 1,1 1-1,13-11 18,-24 22 17,0-1-1,0 0 1,0 0-1,0 1 1,0-1-1,0 0 1,1 1-1,-1-1 1,0 1-1,0 0 1,0-1-1,1 1 1,-1 0-1,0 0 1,1 0-1,-1 0 1,0 0-1,0 0 1,1 0-1,-1 0 0,0 0 1,0 1-1,1-1 1,-1 0-1,0 1 1,0-1-1,0 1 1,1 0-1,-1-1 1,0 1-17,2 2 55,-1-1 1,0 1-1,0 0 0,0 0 1,0-1-1,0 1 0,0 1 1,-1-1-1,0 0 0,1 0 1,-1 0-1,0 1-55,3 11 66,-1 0-1,-1 0 1,0 0 0,0 0-1,-2 3-65,1-15-121,-1 1-1,0 0 0,-1-1 1,1 1-1,-1-1 0,1 1 1,-1-1-1,0 1 0,0-1 1,-1 1-1,1-1 0,-1 0 1,0 1-1,0-1 1,0 0-1,-1 1 122,1-3-263,1 0-1,-1 0 1,0 0-1,0 0 1,0 0 0,1 0-1,-1-1 1,0 1 0,0-1-1,0 1 1,0-1 0,0 0-1,0 0 1,0 0 0,0 0-1,0 0 1,0-1 0,0 1-1,0 0 1,0-1-1,0 0 1,0 1 0,0-1-1,1 0 1,-1 0 0,0 0-1,0 0 1,1 0 0,-1 0-1,1-1 1,-2 0 263,-15-10-1791</inkml:trace>
  <inkml:trace contextRef="#ctx0" brushRef="#br0" timeOffset="356.19">21 109 14157,'-4'-8'244,"1"-1"1,0 1-1,0-1 0,1 1 0,0-1 0,0 0 0,1 0 1,1 0-1,-1 0 0,1-4-244,23 7-3762,4 4-3637,-16 2 4657</inkml:trace>
  <inkml:trace contextRef="#ctx0" brushRef="#br0" timeOffset="986.79">1188 304 5004,'1'0'73,"1"0"-1,-1 0 0,0 0 0,0 0 1,0 0-1,0-1 0,0 1 0,1 0 1,-1-1-1,0 1 0,0 0 0,0-1 1,0 1-1,0-1 0,0 0 0,0 1 1,0-1-1,0 0 0,-1 0 1,1 1-1,0-1 0,0 0 0,-1 0 1,1 0-1,0 0 0,-1 0 0,1 0 1,-1 0-1,1 0-72,3-37 2825,-5 36-2770,1 0 0,-1 0 0,0 0 0,0 0-1,-1 0 1,1 1 0,0-1 0,0 0 0,-1 1 0,1-1 0,-1 1 0,0-1 0,1 1 0,-1 0-1,0 0 1,0 0 0,0-1 0,0 2 0,0-1 0,-1 0-55,-2-2 58,0 1 0,0 0 1,-1 0-1,1 0 0,0 1 0,-1-1 0,-5 1-58,4 1 22,-1 0 0,1 1 0,0 0 0,-1 1 0,1-1 0,0 2 0,0-1 0,0 1 0,0-1 0,1 2 0,-1-1 0,1 1 0,0 0 0,0 1 0,0-1 0,0 1 0,1 0 0,0 0 0,0 1 0,-3 4-22,1 0-114,1-1 1,1 1 0,0 0 0,0 0-1,1 1 1,0-1 0,1 1 0,0 0 0,0 0-1,1 0 1,1 0 0,0 0 0,1 7 113,0-17-13,0 0 1,0 1 0,0-1-1,1 0 1,-1 1 0,0-1 0,1 0-1,-1 0 1,1 1 0,-1-1 0,1 0-1,0 0 1,-1 0 0,1 0-1,0 0 1,0 0 0,0 0 0,0 0-1,0 0 1,0 0 0,0 0-1,0-1 1,0 1 0,1 0 12,1 1-9,1-1 0,0 1 0,0-1 0,0 0 0,0 0 0,0 0 0,0 0 0,0-1 1,0 0 8,1 1 3,1-1 1,-1 0 0,1 0-1,-1 0 1,1-1 0,-1 0-1,1 0 1,-1 0 0,0-1-1,1 0 1,-1 0 0,0 0-1,0-1-3,90-86 728,-53 47-274,-41 41-457,-1 1-1,1 0 1,-1-1-1,1 1 0,0 0 1,-1 0-1,1 0 0,0 0 1,-1-1-1,1 1 1,0 0-1,-1 0 0,1 0 1,-1 0-1,1 0 1,0 0-1,-1 1 0,1-1 1,0 0-1,-1 0 0,1 0 1,0 1-1,-1-1 1,1 0-1,-1 1 0,1-1 1,-1 0-1,1 1 1,-1-1-1,1 1 0,-1-1 1,1 1-1,-1-1 0,1 1 1,-1-1-1,0 1 1,1-1-1,-1 1 0,0 0 1,0-1-1,1 1 1,-1-1-1,0 1 0,0 0 1,0 0 3,18 41-295,-12-27-57,51 94-5520,-44-84 2794,-7-15 2049</inkml:trace>
  <inkml:trace contextRef="#ctx0" brushRef="#br0" timeOffset="1382.28">1438 298 6377,'2'-2'74,"0"0"0,0 0 0,0 0 0,1 0 0,-1 1 0,1-1 0,-1 1 0,1-1 0,0 1 0,-1 0 0,1 0 0,0 0 0,0 0 0,-1 1 0,1-1 0,0 1 1,3 0-75,-4 0 19,0 1 0,0 0 0,-1 0 1,1 0-1,0 0 0,0 0 0,-1 0 1,1 1-1,0-1 0,-1 0 0,0 1 1,1 0-1,-1-1 0,0 1 0,0 0 1,0-1-1,0 1 0,0 0 0,0 0 0,0 0 1,-1 0-1,1 0 0,0 0 0,-1 0 1,0 0-20,14 66 166,-14-64-173,1-1 1,-1 1-1,0 0 1,0-1-1,0 1 1,-1 0-1,0-1 1,1 1 0,-1-1-1,0 1 1,0-1-1,-1 1 1,1-1-1,-1 0 1,0 0-1,0 0 1,0 1 6,-10 10-41,-12 12 123,24-25-81,-1-1 1,1 0-1,0 0 0,0 0 1,-1 0-1,1 0 0,0 0 1,0 0-1,-1 0 1,1 0-1,0 0 0,0 0 1,-1 0-1,1 0 1,0 0-1,0 0 0,-1 0 1,1 0-1,0 0 0,0 0 1,-1 0-1,1 0 1,0 0-1,0-1 0,-1 1 1,1 0-1,0 0 1,0 0-1,0 0 0,-1-1 1,1 1-1,0 0 0,0 0 1,0 0-1,0-1 1,0 1-1,-1 0 0,1 0 1,0-1-2,-3-23 18,3 14-50,1 0 0,0-1 0,1 1 0,0 0 0,1 0 0,0 0-1,0 0 1,1 1 0,0-1 0,1 1 0,0 0 0,1 0 0,-1 1 0,2-1 0,-1 1 0,8-6 32,-11 10 133,1 0-1,0 1 1,-1 0 0,1-1 0,1 1 0,-1 1 0,0-1-1,1 1 1,-1-1 0,1 1 0,0 1 0,-1-1 0,1 1-1,0 0 1,0 0 0,0 0 0,0 0 0,0 1-1,1 0 1,-1 0 0,0 1 0,1-1-133,-5 2 34,1-1-1,-1 0 1,1 0 0,-1 1 0,0-1-1,1 0 1,-1 1 0,0-1-1,0 1 1,0 0 0,0-1-1,0 1 1,-1 0 0,1 0 0,0 0-1,-1-1 1,1 1 0,-1 0-1,0 0 1,0 0 0,0 0-34,9 47 59,-4-10-419,2 8-1882,-6-16-3588,-1-29 4256</inkml:trace>
  <inkml:trace contextRef="#ctx0" brushRef="#br0" timeOffset="1923.53">1854 282 5833,'3'-3'13,"-1"1"177,-1 1 0,1-1-1,-1 1 1,0-1 0,0 0 0,0 1-1,0-1 1,0 0 0,0 0 0,0 0 0,0 0-1,-1 0 1,1 0 0,-1 0 0,1 0-1,-1 0 1,0-1-190,-35 5 380,26 7-339,0 0 0,1 0 0,0 1 0,1 0 1,0 1-1,1-1 0,0 1 0,0 0 1,1 1-1,1-1 0,0 1 0,0 1-41,3-8 16,-1 0 0,2 0 0,-1 1-1,0-1 1,1 0 0,0 1 0,0-1-1,1 0 1,-1 0 0,1 1 0,2 4-16,-2-8 12,0 1 1,1-1-1,-1 0 1,1 1-1,-1-1 1,1 0-1,0 0 1,0 0-1,0 0 1,0-1-1,0 1 1,1-1-1,-1 1 1,0-1-1,1 0 1,-1 1 0,1-1-1,-1 0 1,1-1-1,0 1 1,-1 0-1,1-1 1,1 0-13,3 2 57,0 0 0,0-1 1,1 0-1,-1 0 0,0-1 0,0 0 1,0 0-1,1-1 0,-1 1 1,0-2-1,0 1 0,0-1 1,0 0-1,0-1 0,-1 1 1,1-1-1,-1-1 0,1 1 1,-1-1-1,0 0 0,-1 0 1,1-1-1,-1 0 0,0 0 0,0 0 1,1-2-58,-2 2 45,0-1 0,0 0 0,-1 0 0,0 0 0,0 0 0,0 0 0,-1-1 0,0 1 0,0-1 0,0 0 0,0-5-45,-1 8-19,-1-1 0,1 0 0,-1 0 0,0 0 1,0 0-1,-1 1 0,1-1 0,-1 0 0,0 0 1,0 1-1,-1-1 0,0 1 0,1-1 0,-1 1 1,-1-1-1,-1-2 19,-14-15-259,3 4 61,1 0 1,1 0-1,1-2 1,0 1 0,-2-9 197,13 25-9,-1 0-1,1 0 1,0 0 0,0 0 0,0 0 0,0 0 0,1 0 0,-1 0 0,1 0 0,0-1 0,0 1-1,0 0 1,0 0 0,0 0 0,1 0 0,0 0 0,-1 0 0,1-1 0,0 1 0,1 1 0,-1-1-1,0 0 1,1 0 0,0 0 0,-1 1 0,1-1 0,0 1 0,0-1 0,1 1 0,-1 0 0,0 0 0,1 0-1,-1 0 1,1 0 0,0 1 0,0-1 0,-1 1 0,1 0 0,0 0 0,0 0 0,2-1 9,11-3 16,1 1 1,1 1 0,-1 0 0,1 1-1,-1 1 1,16 1-17,-31 0 10,0 0-1,-1 1 1,1-1 0,0 1 0,0-1 0,0 1-1,-1 0 1,1 0 0,0 0 0,-1 0-1,1 0 1,-1 0 0,1 0 0,-1 0-1,0 1 1,1-1 0,-1 1 0,0-1-1,0 1 1,0-1 0,0 1 0,0 0-1,0-1 1,0 1 0,-1 0 0,1 0-1,-1-1 1,1 1 0,-1 0 0,0 0-1,1 1-9,1 10 125,-1 0 0,0 1 0,0-1 0,-2 3-125,1-8 109,0 240 484,0-141-9770,0-107 7509</inkml:trace>
  <inkml:trace contextRef="#ctx0" brushRef="#br0" timeOffset="2835.68">2090 275 7637,'0'-1'60,"1"0"0,0-1 1,-1 1-1,1 0 1,0 0-1,-1 0 0,1 0 1,0 0-1,0 0 0,0 0 1,0 0-1,0 0 0,0 0 1,0 1-1,0-1 0,0 0 1,1 1-1,-1-1 1,0 0-1,0 1 0,1 0 1,-1-1-1,0 1 0,1 0 1,-1 0-1,0-1 0,1 1 1,0 0-61,53-4 34,-38 3 22,-15 1-55,34-3-535,0-2-1,27-6 535,-54 8-200,0 1 0,1-1 0,-1 0 0,0-1 0,-1 0 0,1-1 0,-1 1 0,0-2 0,0 1 0,-1-1 0,1 0 0,-1-1 0,0 0 200,-5 5-23,0-1 1,0 1-1,0 0 0,0-1 0,0 0 1,-1 1-1,1-1 0,-1 0 0,0 0 0,0 0 1,0 0-1,0 0 0,-1 0 0,1 0 1,-1 0-1,1 0 0,-1-1 0,0 1 1,0 0-1,-1 0 0,1 0 0,-1 0 0,1 0 1,-1 0-1,0 0 0,0 0 0,-1 0 1,1 0-1,0 0 0,-1 1 0,0-1 1,0 0-1,1 1 0,-2-1 0,1 1 0,0 0 1,0 0 22,-4-3 111,1 0 0,-1 1 1,0 0-1,0 0 0,0 0 1,-1 1-1,1 0 0,-1 0 1,0 1-1,0-1 0,0 1 1,0 1-1,0 0 0,0 0 1,-6 0-112,10 1 78,1 0 1,-1 0-1,1 1 1,-1-1-1,1 1 1,-1 0-1,1-1 1,-1 1-1,1 0 1,0 0-1,-1 1 1,1-1-1,0 1 1,0-1-1,0 1 1,0-1-1,0 1 1,0 0 0,-1 2-79,-1 1 114,1 0 0,-1 1 0,1 0 0,0-1 0,1 1 0,-1 0 0,1 0 0,0 4-114,-3 10 223,1 1 1,2 0-1,0 0 0,1 18-223,1 154 183,0-191-179,0 0 0,0-1 0,1 1 0,-1-1 0,0 1 0,1-1 0,0 1 0,-1-1 0,1 0 0,0 1 0,-1-1 0,1 0 0,0 1-1,0-1 1,0 0 0,0 0 0,0 0 0,1 0 0,-1 0 0,0 0 0,0 0 0,1 0 0,-1-1 0,0 1 0,1 0 0,-1-1 0,1 1 0,-1-1 0,1 1 0,-1-1 0,1 0 0,0 0-4,57 4 74,-47-4-60,-8-1-14,0 0 1,0-1-1,0 1 0,0-1 0,0 0 0,-1 0 1,1 0-1,-1 0 0,1 0 0,-1-1 0,3-2 0,40-36 96,-39 35-64,3-6-75,-8 10 33,0-1-1,0 1 1,0-1 0,0 1 0,0 0 0,0 0 0,0 0 0,1 0 0,-1 0 0,1 1 0,0-1 0,-1 1 0,3-1 10,-5 2-5,0 0 24,0 0-15,0 4-6,0 0 1,0 0 0,1 1 0,-1-1 0,1 0-1,0 0 1,0 0 0,0 0 0,1 0 0,-1 0-1,1 0 1,0 0 0,0 0 0,0-1 0,1 1-1,-1-1 1,1 0 0,0 1 0,0-1 0,0 0-1,0-1 1,1 1 0,-1-1 0,1 1 0,-1-1-1,1 0 1,0 0 0,0-1 0,0 1 0,3 0 1,-3 0-9,1-1 0,0 0-1,0 0 1,0 0 0,0 0 0,-1-1 0,1 1 0,0-1 0,0-1 0,0 1 0,0-1 0,0 0 0,0 0 0,0 0 0,-1 0 0,1-1 0,0 0 0,-1 0 0,1 0 0,-1-1 0,0 0 0,0 1 0,2-3 9,0 0-60,-1 1 1,0-1-1,0 0 1,-1 0-1,1-1 1,-1 1-1,-1-1 1,1 0-1,-1 0 1,0-1-1,0 1 1,0 0-1,-1-1 1,0 0 0,0 1-1,-1-1 1,0 0-1,0 0 1,-1 0-1,0-7 60,0 13-25,-1-1 1,1 0-1,-1 1 0,0-1 0,1 0 0,-1 1 1,0-1-1,0 1 0,0-1 0,0 1 0,0 0 1,0-1-1,-1 1 0,1 0 0,0 0 0,-1 0 1,1 0-1,-1 0 0,1 0 0,-1 0 0,1 0 1,-1 1-1,1-1 0,-1 1 0,0-1 0,1 1 1,-1 0-1,0-1 0,0 1 0,-1 0 25,-55-4 82,58 4-79,-1 0-12,0 0-1,0 1 1,0 0 0,1-1 0,-1 1-1,0-1 1,0 1 0,1 0 0,-1 0-1,0-1 1,1 1 0,-1 0 0,1 0-1,-1 0 1,1 0 0,-1 0 0,1 0-1,0 0 1,-1 0 0,1 0 0,0 0-1,0 0 1,0 0 0,-1 0 0,1 0-1,0 0 1,1 0 0,-1 0 0,0 0 9,-1 40 71,2-33-109,-1-5 51,1 0 0,0-1 0,0 1 0,0 0-1,0-1 1,1 1 0,-1 0 0,1-1 0,-1 0 0,1 1 0,0-1 0,0 0-1,0 0 1,0 0 0,1 0 0,-1-1 0,0 1 0,1 0 0,-1-1 0,3 1-13,2 2 119,0 0 0,0-1 0,1 0 0,-1 0 0,1 0 0,-1-1 0,4 0-119,8-1 282,0-1-1,1 0 1,-1-1-1,0-2 1,1 0-1,-1-1 1,16-5-282,-25 7 103,1 1-1,0 0 1,0 1 0,0 0 0,5 2-103,14-1 145,-29-1-142,1 0-1,-1 0 1,1 0-1,-1 1 1,1-1-1,-1 1 1,1-1-1,-1 1 1,0 0-1,1-1 1,-1 1-1,0 0 1,1 0-1,-1 0 1,0 0-1,0 0 1,0 0-1,0 0 1,0 0 0,0 1-1,0-1 1,0 0-1,0 1 1,-1-1-1,1 0 1,-1 1-1,1-1 1,-1 1-1,1-1 1,-1 1-1,0-1 1,1 1-3,3 55 673,-5-48-141,0-8-404,-1 0 0,0 0 0,0-1 0,1 1 0,-1-1 0,0 1 0,0-1 0,0 1 0,0-1 0,0 0 0,0 0 0,0 0 1,0 0-1,1 0 0,-1-1 0,0 1 0,0-1 0,0 1 0,0-1 0,0 0-128,-1-4-86,0-1 0,1 1 1,0-1-1,0 0 0,0 0 0,0 0 0,1 0 1,0 0-1,1 0 0,-1 0 0,1-1 0,0 1 1,1 0-1,-1 0 0,1 0 0,0 0 0,1 0 1,0 0-1,0 0 0,0 0 0,0 0 0,1 1 1,0-1-1,0 1 0,1 0 0,0 0 86,8-9-2040,1 1 1,1 1-1,0 1 0,10-7 2040,1 1-2404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4:11.494"/>
    </inkml:context>
    <inkml:brush xml:id="br0">
      <inkml:brushProperty name="width" value="0.05" units="cm"/>
      <inkml:brushProperty name="height" value="0.05" units="cm"/>
      <inkml:brushProperty name="color" value="#E71224"/>
    </inkml:brush>
  </inkml:definitions>
  <inkml:trace contextRef="#ctx0" brushRef="#br0">0 32 8325,'2'-28'1597,"-2"28"-1570,0 0-1,0 0 1,0 0-1,0-1 1,0 1-1,0 0 1,0 0-1,0 0 1,0 0-1,0 0 1,0 0-1,0-1 1,0 1-1,0 0 1,0 0-1,0 0 1,0 0-1,0 0 1,0 0-1,0 0 1,0-1-1,0 1 1,0 0-1,0 0 1,0 0-1,0 0 1,0 0-1,1 0 1,-1 0-1,0 0 1,0 0-1,0-1 1,0 1-1,0 0 1,0 0-1,0 0 1,0 0-1,1 0 1,-1 0-1,0 0 1,0 0-1,0 0 1,0 0-1,0 0 1,0 0-1,1 0 1,-1 0-1,0 0 1,0 0-1,0 0 1,0 0-1,0 0 1,0 0-1,0 0 1,1 0-1,-1 0 1,0 0-1,0 0 1,0 0-1,0 1 1,0-1-1,0 0 1,0 0-1,0 0 1,1 0-1,-1 0 1,0 0-27,14 36 2449,-5-11-2740,-2-3 330,-1 0 0,-1 1 0,-1 0 0,1 17-39,-2-15 20,6 93-359,-8-40-6089,-1-77 4999,0-1-155,0 0-35,0 0 299,0 0 411</inkml:trace>
  <inkml:trace contextRef="#ctx0" brushRef="#br0" timeOffset="353.29">287 143 5184,'24'-23'1645,"-24"20"-246,-15 15-1090,-15 15 125,-30 31 363,55-54-615,1 1 0,1 0 1,-1 0-1,1 1 0,0-1 0,0 1 1,0-1-1,1 1 0,0 0 1,0 0-1,-1 3-182,4-7 58,-1 0 0,1 0 0,-1 0-1,1 0 1,-1 0 0,1-1 0,0 1 0,0 0-1,0 0 1,0-1 0,0 1 0,0-1 0,1 1 0,-1-1-1,0 1 1,1-1 0,-1 0 0,1 0 0,-1 0 0,1 0-1,0 0 1,0 0 0,-1 0 0,1 0 0,0-1-1,0 1 1,0-1 0,1 1-58,64 17-486,-64-18 477,156 30-3975,-52-15-1439,-74-12 3601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0T11:35:32.812"/>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4:09.280"/>
    </inkml:context>
    <inkml:brush xml:id="br0">
      <inkml:brushProperty name="width" value="0.05" units="cm"/>
      <inkml:brushProperty name="height" value="0.05" units="cm"/>
      <inkml:brushProperty name="color" value="#E71224"/>
    </inkml:brush>
  </inkml:definitions>
  <inkml:trace contextRef="#ctx0" brushRef="#br0">72 442 4580,'-28'1'1520,"24"2"-1438,1 0 0,0 0 0,0 0 1,1 0-1,-1 1 0,0-1 0,1 1 0,0-1 1,0 1-1,0 0 0,1 0 0,-1 0 0,1 0 1,0 0-1,0 1-82,-2 7 24,1-1 0,0 1 1,1 0-1,0 10-24,2-19 3,0 0 1,-1-1-1,1 1 0,1 0 0,-1-1 1,0 1-1,1-1 0,-1 0 1,1 1-1,-1-1 0,1 0 1,0 0-1,0 0 0,0 0 0,1 0 1,-1 0-1,0-1 0,1 1 1,-1-1-1,1 1 0,-1-1-3,9 5-72,-1-1 0,1 0 0,0-1 0,7 2 72,9 0-177,-1-1 1,1-2-1,0 0 0,0-2 0,17-2 177,-30 1-44,-10 0 54,0 0 0,0 0 0,0-1 0,0 0 0,0 0 1,0 0-1,-1 0 0,1 0 0,0-1 0,-1 0 0,1 1 0,-1-2 0,0 1 0,0 0 0,1 0 0,-1-1 0,-1 0 0,1 0 0,0 1 0,-1-2 0,1 1 0,-1 0 0,1-3-10,1-1 77,0 0 1,-1-1-1,0 1 0,-1-1 0,0 1 0,0-1 0,0 0 0,-1 0 0,-1 0 0,1 0 0,-1 0-77,0 6 8,-1 0 1,0 0-1,1 0 1,-1 0-1,0 1 0,0-1 1,0 0-1,0 0 1,0 1-1,-1-1 0,1 1 1,0-1-1,-1 1 1,1 0-1,-1-1 0,1 1 1,-1 0-1,0 0 1,0 0-1,1 0 0,-1 0 1,0 1-1,0-1 0,0 0 1,0 1-1,0 0 1,-2-1-9,2 0 5,0 1-1,0-1 1,0 1 0,0-1 0,0 1 0,0 0 0,0 0 0,0 0-1,0 0 1,0 0 0,0 0 0,0 1 0,0-1 0,0 1-1,0-1 1,0 1 0,0 0 0,0-1 0,0 1 0,0 0 0,0 1-1,0-1 1,1 0 0,-1 0 0,-1 2-5,-3 7 3,1 1-1,0-1 1,0 1-1,1 0 1,0 1 0,1-1-1,0 0 1,1 1 0,1 0-1,0 0 1,0-1-1,1 5-2,0-15 11,1 1 0,-1 0 1,1-1-1,0 1 0,-1-1 0,1 1 0,0-1 0,0 1 0,0-1 0,0 0 0,0 0 0,1 1 0,-1-1 0,0 0 0,0 0 0,1 0 0,-1 0 0,1 0 0,-1 0 0,1-1 0,-1 1 1,1 0-1,-1-1 0,1 1 0,0-1 0,-1 0 0,1 1 0,0-1 0,0 0 0,1 0-11,58 4 353,-55-4-379,0 0 18,0 0 0,0-1 0,0 1 0,-1-1 0,1 0 0,0-1-1,0 0 1,0 0 0,-1 0 0,1 0 0,-1-1 0,0 0 0,0 0 0,0 0 0,0-1 0,0 0-1,-1 0 1,1 0 0,-1 0 0,0-1 0,0 1 0,-1-1 0,0 0 0,1 0 0,-2-1 0,1 1-1,-1 0 1,1-1 0,-1 0 0,-1 1 0,1-1 0,-1 0 0,0 0 0,0-5 8,-2 7-35,0 0 0,1 0 0,-1 0 0,-1 0 0,1 0 0,-1 0 0,1 0 0,-1 0 0,0 1 0,0-1 0,-1 0 0,1 1 0,-1 0 0,0 0 0,0 0 1,0 0-1,0 0 0,0 1 0,-3-2 35,6 4 7,0 0 1,0-1 0,0 1-1,0 0 1,-1 0 0,1 0-1,0 0 1,0 0 0,0 0-1,0 0 1,-1-1 0,1 1-1,0 0 1,0 0-1,0 0 1,0 0 0,0 0-1,0-1 1,0 1 0,0 0-1,0 0 1,-1 0 0,1-1-1,0 1 1,0 0 0,0 0-1,0 0 1,0 0 0,0-1-1,0 1 1,0 0 0,0 0-1,0 0 1,0-1 0,1 1-1,-1 0 1,0 0 0,0 0-1,0 0 1,0-1-1,0 1 1,0 0 0,0 0-1,0 0 1,0 0 0,1-1-1,-1 1 1,0 0 0,0 0-8,13-4 536,16 2 134,-29 2-675,2 1 23,1 0 0,-1 0 0,0 0 0,0 0 0,0 0 0,0 0 0,0 1 0,0-1 0,0 0 0,0 1 0,-1 0 0,1-1 0,0 1 0,-1 0 0,0 0 0,1 0 0,-1 0 0,0 0-1,0 0 1,0 0 0,0 1 0,0-1 0,-1 0 0,1 2-18,16 60-60,-12 36 28,-5-94 23,0-21-54,0 9 21,1 0 1,0 1-1,1-1 1,0 0 0,0 1-1,0-1 1,0 1 0,1-1-1,0 1 1,0 0 0,2-2 41,45-59-218,-33 45 247,-16 19-32,1-1-1,0 0 0,0 0 0,0 0 0,1 0 0,-1 1 0,1-1 0,-1 1 0,1-1 0,0 1 0,0 0 0,0 0 0,0 0 0,1 1-1,-1-1 1,0 1 0,1 0 0,-1 0 0,1 0 0,1-1 4,-2 7 6,-1-1-1,1 0 0,-1 1 1,0-1-1,-1 1 0,1-1 1,-1 1-1,0 0 1,0 0-1,0 0 0,-1 3-5,3 3 32,5 33-6,-5-26-24,0 0 1,2-1-1,3 10-2,-8-27 4,0 0 0,0 1 0,0-1 0,0 0 0,1 1 0,-1-1 0,0 0 0,0 0 0,0 0 0,0 1 0,0-1 0,1 0-1,-1 0 1,0 1 0,0-1 0,0 0 0,1 0 0,-1 0 0,0 0 0,0 1 0,0-1 0,1 0 0,-1 0 0,0 0 0,0 0 0,1 0 0,-1 0 0,0 0 0,1 0 0,-1 0 0,0 0 0,0 0-1,1 0 1,-1 0 0,0 0 0,0 0 0,1 0 0,-1 0 0,0 0 0,0 0 0,1 0 0,-1 0 0,0 0 0,0-1 0,1 1 0,-1 0 0,0 0 0,0 0 0,1 0 0,-1-1 0,0 1-1,0 0 1,0 0 0,0 0 0,1-1 0,-1 1 0,0 0 0,0 0 0,0-1 0,0 1 0,0 0 0,0 0-4,12-20 57,-10 16-19,78-145-159,-30 53 43,-50 95 77,1 1-1,-1-1 1,1 0-1,-1 1 1,1-1-1,-1 1 1,1-1-1,-1 1 1,1-1-1,0 1 1,-1-1-1,1 1 1,0 0-1,-1-1 1,1 1-1,0 0 1,-1-1-1,1 1 0,0 0 1,0 0-1,-1 0 1,1 0-1,0 0 1,0 0-1,0 0 1,-1 0-1,1 0 1,0 0-1,0 0 1,-1 0-1,1 1 1,0-1-1,0 0 1,-1 1-1,1-1 0,0 0 1,-1 1-1,1-1 1,-1 1-1,1-1 1,0 1-1,-1-1 1,1 1-1,-1-1 1,1 1-1,-1 0 1,1-1-1,-1 1 1,0 0-1,1-1 1,-1 1 1,29 40 127,-27-36-39,4 4-47,-1 0-1,0 0 0,-1 1 1,0 0-1,-1 0 0,0 0 0,1 8-40,-3-14 14,-1 0 0,1 1 0,-1-1 0,0 0 0,0 0 0,0 0 0,-1 0 0,1 0 0,-1 0 0,0 0 0,0 0 0,0 0 0,-1-1 0,0 1-1,1 0 1,-1-1 0,0 1 0,-1-1 0,1 1 0,-3 1-14,2-1-21,0-1 0,-1 0 0,1 0 0,-1 0 0,0-1 0,0 1 0,0-1 0,0 0 0,0 0 0,-1 0 0,-1 0 21,-34 3-3931,39-5 3837,1 0-1,-1 0 1,1 0 0,-1-1 0,1 1 0,-1 0 0,1 0-1,-1 0 1,1 0 0,-1-1 0,1 1 0,-1 0 0,1-1-1,-1 1 1,1 0 0,-1-1 0,1 1 0,0 0 0,-1-1-1,1 1 1,0-1 0,-1 1 0,1-1 0,0 1 0,0-1-1,-1 1 1,1-1 0,0 1 0,0-1 0,0 1 0,0-1-1,0 1 1,0-1 0,0 1 0,0-1 0,0 1 0,0-1 94,-1-13-1350</inkml:trace>
  <inkml:trace contextRef="#ctx0" brushRef="#br0" timeOffset="340.29">1214 219 6917,'0'-30'1432,"0"51"337,0 270-437,0-166-10938,0-124 8286</inkml:trace>
  <inkml:trace contextRef="#ctx0" brushRef="#br0" timeOffset="1335.03">1055 450 7377,'37'0'730,"16"0"411,42 0-5193,76 10 4052,-110-2-1572,41 4-166,-33-9 6077,-69-3-4308,0 0-1,1 0 0,-1 0 1,0 0-1,0 0 1,1 0-1,-1 0 0,0 0 1,0-1-1,0 1 1,1 0-1,-1 0 0,0 0 1,0 0-1,0 0 1,0-1-1,1 1 0,-1 0 1,0 0-1,0 0 1,0 0-1,0-1 0,0 1 1,0 0-1,1 0 1,-1 0-1,0-1 0,0 1 1,0 0-1,0 0 1,0-1-1,0 1 0,0 0 1,0 0-1,0 0 1,0-1-1,0 1 0,0 0 1,0 0-1,0-1 1,0 1-1,0 0 0,-1 0 1,1 0-1,0-1 1,0 1-1,0 0 0,0 0 1,0 0-1,0-1 1,-1 1-1,1 0 0,0 0 1,0 0-1,0 0 1,0-1-1,-1 1 0,1 0 1,0 0-1,0 0 1,0 0-31,-13-11 353,5 8-295,1 1-1,-1 0 0,-1 0 1,1 1-1,0 1 0,0-1 1,0 1-1,0 0 0,-1 1 1,-2 1-58,7-1 64,-1 0 0,0 1 0,1 0 0,-1 0 1,1 0-1,0 1 0,-1 0 0,1-1 1,0 1-1,1 1 0,-1-1 0,1 1 0,-1-1 1,1 1-1,0 0 0,0 0 0,-1 3-64,-4 4 33,1 1 0,0-1-1,1 1 1,0 0 0,1 0-1,1 1 1,0-1 0,0 1-1,1 0 1,1 0 0,-1 9-33,4-22 13,-1 1 0,1 0 0,-1-1 0,1 1 0,-1-1 0,1 1 0,-1-1 0,1 1 0,-1-1 0,1 1 0,-1-1 0,1 0 0,0 1 0,-1-1 0,1 0 0,0 1 0,-1-1 0,1 0 0,0 0 0,0 0 0,-1 1 0,1-1 0,0 0 0,0 0 0,-1 0 0,1 0 0,0 0-13,28 0 113,-25 0-94,6-1-1,0-1 0,0 0 0,-1-1 0,1 0 0,0 0 0,-1-1 0,0-1 0,0 1-1,0-1 1,-1-1 0,1 0 0,3-4-18,2 1-24,0 0 0,0 0 0,1 2 0,5-3 24,-19 14-356,1 0 0,-1 0-1,0 1 1,0-1-1,-1 0 1,1 0 0,-1 0-1,0 1 1,0-1-1,-1 0 1,1 1 356,0-1-915,0-4 645,2 1 294,0-1 0,0 0 0,1 0 0,-1 0 0,0 0 0,1 0 0,-1 0 0,0-1 0,0 1 0,1-1 0,-1 1 0,0-1 0,0 0 0,0 0 0,0 0 0,0 0 0,0 0 0,0 0 0,0-1 0,0 1 0,0-1-24,37-41 2105,-8 7-492,-30 35-1586,0 0 0,0 0 0,0-1 0,0 1 0,0 0 0,1 0-1,-1 0 1,0 0 0,1 0 0,-1 1 0,0-1 0,1 0 0,-1 1 0,1-1 0,-1 1 0,1-1 0,-1 1 0,1 0 0,-1-1 0,1 1 0,0 0-1,-1 0 1,1 0 0,-1 0 0,1 0 0,1 1-27,-2 1 6,1 0 1,-1-1-1,0 1 0,1 0 0,-1 0 1,0 1-1,0-1 0,-1 0 0,1 0 1,0 0-1,-1 1 0,1-1 0,-1 0 1,0 0-1,1 1 0,-1-1 0,0 0 1,-1 1-7,2 2-35,4 24 193,-4-29-141,0 1 0,0 0 0,1 0 0,-1 0 0,0-1 0,1 1 0,-1-1 0,0 1 0,1-1 0,-1 1-1,0-1 1,1 0 0,-1 0 0,1 0 0,-1 1 0,0-2 0,1 1 0,-1 0 0,2 0-17,0 0 26,0-1 0,0 0 0,0 1 0,0-1 0,0 0 0,0 0 1,0-1-1,0 1 0,-1 0 0,1-1 0,0 0 0,-1 0 0,1 0 0,0-1-26,39-38 513,1-1-150,-42 42-394,-1-1 0,1 1-1,0-1 1,0 1-1,0-1 1,-1 1-1,1 0 1,0 0-1,0 0 1,0-1-1,0 1 1,0 0-1,0 0 1,-1 0-1,1 0 1,0 0 0,0 0-1,0 1 1,0-1-1,0 0 1,-1 0-1,1 1 1,0-1-1,0 0 1,0 1-1,-1-1 1,1 1-1,0-1 1,0 1-1,-1-1 1,1 1-1,0 0 1,-1-1 0,1 1-1,-1 0 1,1-1-1,-1 1 1,1 0 31,21 41-1162,-1-5 881,-19-35 276,0 0 0,0-1 0,0 1 0,0-1 0,0 0 0,0 1 0,0-1 0,0 0 0,0 0 0,1 0 0,-1-1 0,0 1 0,1 0 0,-1-1 0,1 1 0,-1-1 0,1 0 0,-1 0 1,0 0-1,1 0 0,-1-1 0,2 1 5,1-2-22,-1 1 0,1-1 0,-1 0 0,0 0 0,0-1 0,0 1 0,0-1 0,-1 0 0,1 0 0,-1 0 1,3-3 21,8-11-95,-1 0 1,0-1 0,-1 0-1,7-16 95,-17 30-1,9-16 265,-1-1 0,-1 0 0,-1-1 0,-1 0 1,-1 0-1,-1-1 0,-1-4-264,2-24 1008,-2-1 0,-2-33-1008,-3 80 63,0 0 0,0 0 0,0 0 0,-1 1 0,1-1 0,-1 0 0,0 0 0,-1 1 0,1-1 0,-1 1 0,0 0 0,0 0 0,-2-2-63,-11-19 48,15 24-40,1 1 0,0-1 0,-1 1 1,1-1-1,0 1 0,-1 0 0,1-1 0,-1 1 1,1-1-1,-1 1 0,1 0 0,-1-1 1,1 1-1,-1 0 0,1 0 0,-1-1 1,1 1-1,-1 0 0,1 0 0,-1 0 1,0 0-1,1 0 0,-1 0 0,1 0 0,-1 0 1,1 0-1,-1 0 0,0 0 0,1 0 1,-1 0-1,1 0 0,-1 1 0,1-1 1,-1 0-1,1 0 0,-1 1 0,1-1 1,-1 0-1,1 1 0,-1-1 0,1 0 0,-1 1 1,1-1-1,0 1 0,-1-1 0,1 1 1,0-1-1,-1 1 0,1-1 0,0 1 1,0-1-1,-1 1 0,1-1 0,0 1 1,0-1-1,0 1-8,-19 35 565,19-34-542,-20 46 25,2 1 1,3 0-1,1 1 0,3 1 0,3 0 1,1 0-1,2 1 0,3 27-48,2-74-106,0 1 0,1-1-1,-1 0 1,1 0 0,0 0-1,0 0 1,1 0 0,0 0 0,0 0-1,0-1 1,0 1 0,1-1-1,-1 1 1,1-1 0,0 0 0,1 0-1,-1 0 1,1-1 0,1 2 106,-2-2-385,1 0 1,0-1 0,0 0-1,0 0 1,0 0 0,0 0-1,0-1 1,0 1 0,0-1-1,1 0 1,-1-1 0,0 1-1,1-1 1,3 1 384,-5-1-333,0 0-1,0 0 1,-1 0 0,1 0 0,0 0-1,0-1 1,0 1 0,0-1-1,-1 0 1,1 0 0,0 0 0,-1 0-1,1 0 1,0-1 0,-1 1-1,0-1 1,1 0 0,0 0 333,15-14-1481</inkml:trace>
  <inkml:trace contextRef="#ctx0" brushRef="#br0" timeOffset="1688.71">2243 334 10925,'-28'0'1998,"23"0"166,18 0-1690,23 2-1227,0 2-1,29 6 754,26 4-3804,1-3-2136,-48-6 3470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0:37.390"/>
    </inkml:context>
    <inkml:brush xml:id="br0">
      <inkml:brushProperty name="width" value="0.05" units="cm"/>
      <inkml:brushProperty name="height" value="0.05" units="cm"/>
      <inkml:brushProperty name="color" value="#E71224"/>
    </inkml:brush>
  </inkml:definitions>
  <inkml:trace contextRef="#ctx0" brushRef="#br0">95 0 9029,'-1'15'2851,"-8"15"-3386,6-26 450,-2 2-904,0 1 1,-1-1-1,0 0 0,0 0 0,0 0 0,-1-1 0,-6 5 989,0-2-1943,-1-1 296</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0T06:41:58.755"/>
    </inkml:context>
    <inkml:brush xml:id="br0">
      <inkml:brushProperty name="width" value="0.05" units="cm"/>
      <inkml:brushProperty name="height" value="0.05" units="cm"/>
      <inkml:brushProperty name="color" value="#E71224"/>
    </inkml:brush>
  </inkml:definitions>
  <inkml:trace contextRef="#ctx0" brushRef="#br0">49 1 3040,'0'0'92,"0"0"31,0 0 34,0 0 66,0 0 24,0 0 70,0 0 66,0 0-98,0 0-154,0 0-85,0 0-36,0 0-74,11 0 416,-10 0 3151,-2 0-3502,1 0 0,-1 1 0,0-1 0,0 0 0,0 1 0,0-1 0,0 1 1,1-1-1,-1 1 0,0 0 0,0-1 0,1 1 0,-1 0 0,0-1 0,1 1 0,-1 0 0,1 0 1,-1 0-1,1-1 0,-1 1 0,1 0 0,0 0 0,-1 0 0,1 0 0,0 0 0,-1 0-1,-8 39 47,-1-1 78,7-35-117,1-1 0,0 1 0,1 0 1,-1 0-1,1 0 0,-1 0 0,1 0 0,0 0 1,0 0-1,1 1-8,-2-4 139,2-1-141,0 0 0,-1 1 1,1-1-1,-1 0 0,1 0 1,0 1-1,-1-1 0,1 0 1,-1 1-1,1-1 0,0 0 1,0 1-1,-1-1 0,1 0 1,0 1-1,0-1 0,-1 1 1,1-1-1,0 0 0,0 1 1,0-1-1,0 1 0,-1-1 1,1 1-1,0-1 0,0 1 1,0-1-1,0 1 2,0 70 18,1-70-11,0 0 0,-1 1 0,1-1 0,0 0-1,0 0 1,0 0 0,0 0 0,0 0 0,0 0 0,0 0 0,0 0 0,1-1 0,-1 1 0,0 0 0,0-1 0,1 1-1,-1-1 1,0 1 0,1-1 0,-1 0 0,2 1-7,34 6-1509,-9-7-4400,-20 0 4597</inkml:trace>
  <inkml:trace contextRef="#ctx0" brushRef="#br0" timeOffset="1236.85">35 284 4532,'0'0'211,"0"0"88,0 0 75,0 0 3,0 0-47,0 0-66,17-2 811,-15 1-1000,0-1 1,0 1-1,1 0 0,-1 0 1,0 0-1,0 1 0,0-1 1,1 0-1,-1 1 0,0 0 1,1-1-1,-1 1 1,0 0-1,1 0 0,1 0-75,-1 1 71,0-1-1,0-1 0,1 1 1,-1 0-1,0-1 0,0 0 1,0 1-1,0-1 0,0 0 1,0-1-1,3 0-70,30-18 721,0-9 1162,-25 20-1460,-6 5-408,1-1 0,-1 0-1,1-1 1,-2 1 0,1-1 0,1-2-15,-25 46-301,12-24 289,-1 0 1,2 0 0,0 1 0,0-1 0,1 2 0,1-1 0,1 0 0,0 1-1,1 4 12,2-19 20,0 1 0,0 0 0,1 0 0,-1 0 0,1-1 0,0 1 0,-1 0-1,1-1 1,0 1 0,0 0 0,0-1 0,0 1 0,0-1 0,0 1 0,0-1-1,1 0 1,-1 1 0,1-1 0,-1 0 0,1 0 0,-1 0 0,1 0 0,-1 0-1,1-1 1,0 1 0,-1 0 0,1-1 0,0 1 0,0-1 0,0 0 0,0 1-1,-1-1 1,1 0-20,14 2-702,0-1 0,0 0 0,-1-1-1,2-1 703,7 1-4750,-20-2 2902,0-5 191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2T05:57:14.022"/>
    </inkml:context>
    <inkml:brush xml:id="br0">
      <inkml:brushProperty name="width" value="0.05" units="cm"/>
      <inkml:brushProperty name="height" value="0.05" units="cm"/>
    </inkml:brush>
  </inkml:definitions>
  <inkml:trace contextRef="#ctx0" brushRef="#br0">4535 11 1224,'0'0'91,"0"0"8,0 0 58,0 0 19,0 0-36,-30-2 1248,10-5 3897,17 6-5536,6 1-4507,-2 0 2715</inkml:trace>
  <inkml:trace contextRef="#ctx0" brushRef="#br0" timeOffset="1119.45">1 170 2224,'0'14'1692,"0"-8"-3955,0-6 1330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2T06:01:15.775"/>
    </inkml:context>
    <inkml:brush xml:id="br0">
      <inkml:brushProperty name="width" value="0.05" units="cm"/>
      <inkml:brushProperty name="height" value="0.05" units="cm"/>
    </inkml:brush>
  </inkml:definitions>
  <inkml:trace contextRef="#ctx0" brushRef="#br0">1 7 1328,'0'-7'177,"0"7"-1198</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2T06:01:25.872"/>
    </inkml:context>
    <inkml:brush xml:id="br0">
      <inkml:brushProperty name="width" value="0.05" units="cm"/>
      <inkml:brushProperty name="height" value="0.05" units="cm"/>
    </inkml:brush>
  </inkml:definitions>
  <inkml:trace contextRef="#ctx0" brushRef="#br0">56 0 1384,'0'0'59,"0"0"36,0 0-20,0 0 26,-2 11 1616,1-11-2066,-10 4 2385,12 2-5471,-1-6 2340</inkml:trace>
  <inkml:trace contextRef="#ctx0" brushRef="#br0" timeOffset="2935.63">72 60 5092,'33'2'2465,"-34"0"-2456,1 0-1,-1 0 1,1 0 0,-1 0 0,0 0 0,0 0 0,0 0 0,0-1-1,0 1 1,-1 0 0,1-1 0,0 1 0,-1 0 0,1-1 0,-1 0-1,0 1 1,1-1 0,-1 0 0,0 0 0,-2 1-9,-39 19 27,41-32-13,0 0-1,1 0 1,1-1-1,0 1 0,1-1-13,-1 5 0,0 6-1,0 0 0,0 1 0,0-1-1,0 1 1,1-1 0,-1 0 0,0 1 0,0-1-1,1 1 1,-1-1 0,0 1 0,1-1 0,-1 1 0,1-1-1,-1 1 1,0-1 0,1 1 0,-1 0 0,1-1 0,-1 1-1,1 0 1,-1-1 0,1 1 0,0 0 0,-1 0 0,1-1-1,-1 1 1,1 0 0,0 0 0,-1 0 0,1 0 0,-1 0-1,1 0 1,0 0 0,-1 0 0,1 0 0,-1 0-1,1 0 1,0 0 0,-1 1 0,1-1 0,-1 0 0,1 0-1,0 0 1,0 1 1,0-1 9,0 1-1,0-1 1,1 0-1,-1 1 1,0-1-1,0 1 1,0 0-1,1-1 1,-1 1-1,0 0 1,0 0 0,0 0-1,0 0 1,0-1-1,0 1 1,-1 0-1,1 1 1,0-1-1,0 0 1,-1 0-1,1 0 1,0 1-9,-1-1 6,0 1 0,1-1 0,-1 1 0,0-1 0,0 1 0,0-1 0,0 1 1,0-1-1,0 1 0,0-1 0,-1 1 0,1-1 0,0 1 0,-1-1 0,1 1 0,-1-1 0,0 1 1,1-1-1,-1 0 0,0 0 0,0 1 0,0-1 0,0 0 0,0 0 0,0 0-6,-2 0 66,0 0 0,0 0 0,0 0 0,0 0 0,0-1 0,0 0 0,-1 1 0,1-1 0,0 0 0,-3-1-66,-4 1 224,9 0-176,1-16-4,0 15-28,-1 0 0,1 0-1,0 0 1,0 0 0,0 0-1,0 0 1,0 0 0,0-1-1,0 1 1,1 0 0,-1 0-1,0 0 1,1 0 0,-1 0-1,0 0 1,1 0 0,-1 0-1,1 0-15,1 0 16,0 0-1,0 0 1,0 1 0,0-1-1,0 1 1,1-1 0,-1 1-1,0 0 1,0 0 0,0 0-1,0 0 1,2 0-16,-3 0 3,0 1-1,0-1 1,0 0 0,0 1-1,0-1 1,0 0 0,0 1-1,0-1 1,0 1 0,0 0-1,0-1 1,0 1 0,0 0-1,-1-1 1,1 1 0,0 0-1,-1 0 1,1 0 0,0 0-1,-1 0 1,1-1 0,-1 1-1,1 0 1,-1 0 0,0 0 0,1 0-1,-1 0 1,0 1 0,0-1-1,0 0 1,0 0 0,0 0-3,2 45 119,-2-36-108,-1-8-9,0-1 0,1 0 0,-1 0 0,0 0 0,0 0 0,0 1-1,0-1 1,0-1 0,0 1 0,-1 0 0,1 0 0,0 0 0,0-1 0,-1 1 0,1 0 0,0-1 0,-1 1 0,1-1 0,-1 0 0,1 1 0,0-1-1,-1 0 1,1 0 0,-1 0 0,1 0 0,-1 0 0,0 0-2,-17 4-25,18-4 31,1 0 25,0 0-6,0 0 5,0 0 28,0 0-13,0-5-50,0 0-1,0 0 1,0 0-1,0 0 1,1 0 0,0 0-1,0 0 1,0 0-1,1 0 1,0 0-1,1-3 6,-1 6 3,0 0 0,0 0 0,0 0-1,1 1 1,-1-1 0,0 0 0,1 1-1,-1 0 1,1 0 0,-1 0 0,1 0-1,-1 0 1,1 0 0,0 0-1,-1 1 1,1-1 0,0 1 0,0 0-1,-1 0 1,1 0 0,0 0 0,0 1-3,-2-1-2,0 0 1,0 0 0,0 0 0,0 1 0,0-1 0,0 0-1,0 1 1,0-1 0,0 1 0,0-1 0,0 1-1,0-1 1,-1 1 0,1-1 0,0 1 0,0 0 0,-1-1-1,1 1 1,0 0 0,-1 0 0,1 0 0,-1-1 0,1 1-1,-1 0 1,1 0 0,-1 0 0,0 0 0,1 0 0,-1 0-1,0 0 1,0 0 0,0 0 0,0 0 1,2 43 8,-3-30-1,1-13 2,-1 0 0,1 0-1,-1 0 1,1 0 0,-1 0-1,0 0 1,0 0 0,1 0-1,-1 0 1,0 0 0,0 0 0,0-1-1,0 1 1,0 0 0,0-1-1,0 1 1,-1-1 0,1 1-1,0-1 1,0 1 0,0-1-1,0 0 1,-1 1 0,1-1 0,0 0-1,0 0 1,-1 0 0,1 0-1,0 0 1,0 0 0,-1-1-1,1 1 1,0 0 0,0-1-9,-2 1 27,-1 0 0,1 0 0,0 0 0,0-1 0,0 1 0,0-1 1,0 0-1,0 0 0,0 0 0,0-1 0,0 1 0,0-1 0,-1 0-27,1-5 3,0 0 0,0 1-1,1-1 1,0 0 0,0 0-1,0 0 1,1-1 0,0 1-1,1 0 1,0 0 0,0-1-1,0 1 1,1-4-3,0-9-31,5 19 30,0 0 0,0 0-1,0 0 1,1 1 0,-1 0 0,0 0 0,3 1 1,-4-1-46,-2 0 49,-1 0 0,0 1 0,0-1 0,0 1 0,0 0 0,0 0-1,0 0 1,0 0 0,0 0 0,0 0 0,-1 0 0,1 1 0,0-1 0,-1 0 0,1 1 0,-1 0 0,1-1 0,-1 1 0,0 0 0,0 0 0,0 0 0,0-1 0,0 1 0,0 0 0,0 1 0,-1-1 0,1 0 0,-1 0 0,1 0 0,-1 0 0,0 0 0,0 0 0,0 1 0,0 0-3,1 16-89,-1-18 96,0 1-1,0 0 0,1-1 1,-1 1-1,0 0 1,-1-1-1,1 1 1,0 0-1,0-1 0,-1 1 1,1-1-1,-1 1 1,1-1-1,-1 1 1,0 0-7,-1-1 2,1 0 1,-1 0 0,0 0 0,0 0 0,0-1 0,0 1 0,0 0 0,1-1 0,-1 0 0,0 1 0,0-1 0,0 0 0,0 0 0,0 0 0,0 0 0,-1-1-3,1 2 0,0-1 0,1 0 0,-1 0 0,0 1 0,1-1 0,-1 0 1,0-1-1,1 1 0,-1 0 0,0 0 0,1-1 0,-1 1 0,0-1 0,1 1 1,-1-1-1,1 0 0,-1 1 0,1-1 0,-1 0 0,1 0 0,0 0 1,-1 0-1,1-1 0,0 1 0,0 0 0,0 0 0,0-1 0,0 1 0,0 0 1,0-1-1,0 1 0,1-1 0,-1 0 0,1 1 0,-1-1 0,1 1 0,-1-1 1,1 0-1,0 1 0,0-1 0,0 0 0,0 1 0,0-1 0,0 0 1,0 1-1,1-2 0,0 1 0,0 1 0,0-1 1,0 0-1,0 1 0,0 0 1,0-1-1,0 1 0,1 0 1,-1-1-1,1 1 1,-1 0-1,1 0 0,-1 0 1,1 0-1,-1 1 0,1-1 1,0 0-1,0 1 0,-1-1 1,1 1-1,0-1 0,0 1 1,0 0-1,0 0 0,51-7-4,-52 8 3,0 0 0,0 0-1,0 0 1,0 0 0,-1 0 0,1 0 0,0 1 0,0-1 0,-1 0 0,1 0 0,-1 1 0,1-1 0,-1 0 0,0 1 0,1-1 0,-1 1 0,0-1-1,0 1 1,0-1 0,0 1 1,3 32-86,-3-33 90,0 0 0,-1 1 0,1-1 0,-1 0 0,1 1 0,-1-1-1,1 0 1,-1 1 0,1-1 0,-1 0 0,0 0 0,0 0 0,0 0 0,0 0-1,0 0 1,0 0 0,0 0 0,0 0 0,0 0 0,0 0 0,0 0 0,-1-1-1,1 1 1,0-1 0,0 1 0,-1-1 0,1 1 0,-1-1 0,1 0 0,0 0-1,-1 1 1,0-1-4,-57 2-32,43-2-31,15-1 65,0 0 0,0 0 0,-1 1 0,1-1-1,0 0 1,0 0 0,0 0 0,0 0 0,0 0 0,0 0 0,0-1 0,1 1 0,-1 0 0,0 0-1,1-1 1,-1 1 0,1 0 0,-1-1 0,1 1 0,0 0 0,-1-1 0,1 1 0,0-1 0,0 1-1,0-1 1,0 1 0,0-1-2,-2-50-41,2 47 38,0 4 3,0 0 0,0 0 0,0 0 0,0-1 1,0 1-1,0 0 0,0 0 0,1 0 0,-1 0 0,0 0 1,1 0-1,-1 0 0,0 0 0,1 0 0,0 0 1,-1 0-1,1 0 0,-1 0 0,1 0 0,0 1 0,0-1 1,0 0-1,-1 0 0,1 1 0,0-1 0,0 1 1,0-1-1,0 0 0,0 1 0,0 0 0,0-1 0,38-1-57,-20 3 87,-18 0-31,0-1-1,0 1 0,0-1 1,0 1-1,0 0 0,0 0 1,-1-1-1,1 1 0,0 0 1,0 0-1,-1 0 1,1 0-1,0 0 0,-1 0 1,1 0-1,-1 0 0,1 0 1,-1 0-1,0 0 0,1 0 1,-1 0-1,0 1 0,0-1 1,0 0-1,0 0 0,0 0 1,0 0-1,0 1 2,2 40 84,-2-39-75,0-2-12,-1 0-1,1 0 1,-1 0 0,0 0 0,1 1-1,-1-1 1,0 0 0,0 0 0,0-1-1,0 1 1,0 0 0,0 0 0,0 0-1,0 0 1,0-1 0,0 1 0,0-1-1,0 1 1,-1-1 0,1 1-1,0-1 1,0 0 0,-1 1 0,1-1 3,-35 6 125,35-5-120,-1-1 1,1 0-1,-1 0 0,1 0 0,-1 0 0,1 0 0,0 0 0,-1-1 1,1 1-1,-1 0 0,1-1 0,0 1 0,-1-1 0,1 0 0,0 1 1,0-1-1,-1 0 0,1 0 0,0 1 0,0-1 0,0 0 0,0 0 1,0 0-1,0-1 0,0 0-5,-1-2 30,1 1 1,1-1-1,-1 0 0,0 1 1,1-1-1,0 0 1,0 0-1,0 0 0,0 0-30,0-7 4,8-25 170,-8 34-271,1 1 0,-1 0-1,1 0 1,0 0-1,-1 0 1,1 0-1,0 0 1,0 0 0,0 0-1,0 0 1,0 0-1,0 0 1,0 1 0,0-1-1,0 0 1,0 1-1,0-1 1,0 0-1,0 1 1,1 0 0,-1-1-1,0 1 1,0 0-1,1-1 1,0 1 97,-1 0-998,3 0-3673,-1 0 3051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2T06:01:30.777"/>
    </inkml:context>
    <inkml:brush xml:id="br0">
      <inkml:brushProperty name="width" value="0.05" units="cm"/>
      <inkml:brushProperty name="height" value="0.05" units="cm"/>
    </inkml:brush>
  </inkml:definitions>
  <inkml:trace contextRef="#ctx0" brushRef="#br0">128 9 1700,'14'0'1354,"-8"0"2903,-30 0-4164,1 0-1,0 2 0,0 1 0,-4 1-92,4 0-978,18-5-1103,14-4 890,3-2 429,-10 6 708,-1 0 0,1 0 0,0 0-1,-1 0 1,1 0 0,0 1 0,0-1-1,0 1 1,0-1 0,0 1 0,0 0 0,0 0-1,0-1 1,0 2 0,1-1 54,96 0 5600,-131 32-4831,28-30-673,0 1-1,0-1 1,-1 0-1,1 0 1,-1 0 0,1-1-1,-1 1 1,1-1-1,-1 0 1,0-1-1,-2 1-95,-22 5 168,23-5 919,-3 3-3647,10-4 2394,-1 0 1,0 0 0,0 0 0,0 0 0,0 0 0,0 0 0,0 0 0,0 0 0,0 0 0,0 0 0,0 0 0,1 0 0,-1 0-1,0 1 1,0-1 0,0 0 0,0 0 0,0 0 0,0 0 0,0 0 0,0 0 0,0 0 0,0 0 0,0 0 0,0 1 0,0-1 0,0 0-1,0 0 1,0 0 0,0 0 0,0 0 0,0 0 0,0 0 0,0 1 0,0-1 0,0 0 165,1 0-1343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2T06:01:33.122"/>
    </inkml:context>
    <inkml:brush xml:id="br0">
      <inkml:brushProperty name="width" value="0.05" units="cm"/>
      <inkml:brushProperty name="height" value="0.05" units="cm"/>
    </inkml:brush>
  </inkml:definitions>
  <inkml:trace contextRef="#ctx0" brushRef="#br0">141 70 4500,'0'0'146,"0"0"-34,-6-26 1590,-12 2 2282,19 23-3984,-1 1 1,0-1-1,0 1 1,0-1-1,0 0 1,0 1-1,0-1 1,0 0-1,0 1 1,0-1-1,0 1 1,0-1-1,0 0 1,0 1-1,0-1 1,0 0-1,-1 1 1,1-1-1,0 1 1,-1-1-1,1 1 1,0-1-1,-1 1 1,1-1-1,0 1 1,-1-1-1,1 1 1,-1-1-1,1 1 1,-1 0-1,1-1 1,-1 1-1,1 0 1,-1-1-1,0 1 1,1 0-1,-1 0 1,1 0-1,-1-1 1,0 1-1,1 0 1,-1 0-1,0 0 0,-2 1-1,1 0-1,-1 0 0,0 0 1,1 0-1,-1 1 0,1-1 0,0 1 1,-1-1-1,1 1 0,-2 2 2,-19 13-2,18-14 8,-1 0 1,2 1-1,-1-1 1,0 1-1,1 0 0,-1 1 1,1-1-1,0 1 1,1 0-1,-4 4-6,8-9 5,-1 0 0,0 1 0,0-1-1,0 0 1,1 0 0,-1 1 0,0-1 0,0 0-1,0 0 1,1 1 0,-1-1 0,0 0-1,1 0 1,-1 0 0,0 1 0,0-1 0,1 0-1,-1 0 1,0 0 0,1 0 0,-1 0 0,0 0-1,1 0 1,-1 0 0,0 0 0,1 0-1,-1 0 1,1 0 0,-1 0 0,0 0 0,1 0-1,-1 0 1,0 0 0,1 0 0,-1 0-1,0 0 1,0 0 0,1-1 0,-1 1 0,0 0-1,1 0 1,-1 0 0,0-1 0,0 1 0,1 0-1,-1 0 1,0-1-5,20-8 76,60-51 1533,-96 86-1740,-4 3 100,19-28 23,1-1 12,0 0-37,0 0-98,0 0-226,0 0-265,0 0-285,0 0-330,0 0-353,0 0-404,0-2-66,0-7 269</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2T06:01:34.628"/>
    </inkml:context>
    <inkml:brush xml:id="br0">
      <inkml:brushProperty name="width" value="0.05" units="cm"/>
      <inkml:brushProperty name="height" value="0.05" units="cm"/>
    </inkml:brush>
  </inkml:definitions>
  <inkml:trace contextRef="#ctx0" brushRef="#br0">62 50 3016,'1'0'84,"0"0"0,1-1 0,-1 1 0,0-1 0,0 1-1,0-1 1,0 1 0,0-1 0,0 0 0,0 1 0,0-1 0,-1 0-1,1 0 1,0 1 0,0-1 0,0 0 0,-1 0 0,1 0 0,-1 0-1,1 0 1,-1 0 0,1 0 0,-1 0 0,1-1 0,-1 1-1,0 0 1,0 0 0,1 0 0,-1 0 0,0 0 0,0-1 0,0 1-1,0 0 1,-1 0 0,1 0 0,0 0 0,0 0 0,-1-1 0,1 1-1,-1 0-83,1-11 1546,0 11-1523,0 1 4,0 0 26,0 0-26,0 0-40,0 0 21,0 0 5,0 0 58,0 0 43,0 0-2,0 0-4,0 0 17,0 0-14,0 0-19,0 0-35,0 0-57,0 0-4,-28 11 129,-24 38-125,51-48 15,1-1 2,0 0 4,0 0 22,0 0-1,0 0-20,9 0 6,0 0 0,0 0 0,0 0 0,0-1 0,0-1 0,0 0 1,-1 0-1,1 0 0,0-1 0,-1 0 0,0-1 0,0 0 0,0 0-28,4-1 90,-12 5-88,1 0 0,-1 0 0,1 0 0,-1 0 0,1 0 0,-1 0 0,1 0-1,-1 0 1,1-1 0,-1 1 0,1 0 0,-1 0 0,0-1 0,1 1-1,-1 0 1,1-1 0,-1 1 0,0 0 0,1-1 0,-1 1 0,0-1-1,1 1 1,-1 0 0,0-1 0,0 1 0,1-1 0,-1 1 0,0-1 0,0 1-1,0-1 1,0 1 0,1-1 0,-1 1 0,0-1 0,0 1 0,0-1-2,0 0 22,0 1-12,0 0-16,0 0 12,0 0-6,-39 8 19,-16 22 153,80-34-133,-23 4-43,1 0 0,0 0-1,-1 0 1,1-1 0,0 1 0,-1-1 0,1 0 0,-1 0 0,1 0-1,-1 0 1,1 0 0,-1-1 0,0 1 0,0-1 0,1 1 4,33-21 101,-38 22-267,1 1 0,-1-1 0,0 1 0,1 0-1,-1 0 1,1-1 0,0 1 0,-1 0 0,1 0 0,0 0 0,-1 1 0,1-1 0,0 0 0,0 1 166,-2 0-405,1 1 0,-1-1 0,0 0 0,0 0 1,0 1-1,0-2 0,0 1 0,0 0 0,-2 0 405,1 0-1956</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2T06:01:42.777"/>
    </inkml:context>
    <inkml:brush xml:id="br0">
      <inkml:brushProperty name="width" value="0.05" units="cm"/>
      <inkml:brushProperty name="height" value="0.05" units="cm"/>
    </inkml:brush>
  </inkml:definitions>
  <inkml:trace contextRef="#ctx0" brushRef="#br0">0 0 1536,'0'73'71,"6"-70"-48,-6-3-39,0 0 0,1 0 0,-1 0 0,0 0 0,0-1 0,1 1 0,-1 0 0,0 0 0,0 0 0,0 0 0,1 0 0,-1 1 0,0-1 0,0 0 0,1 0 0,-1 0 0,0 0 0,0 0 0,0 0-1,1 0 1,-1 0 0,0 0 0,0 1 0,0-1 0,1 0 0,-1 0 0,0 0 0,0 0 0,0 1 0,0-1 0,0 0 0,1 0 0,-1 0 0,0 0 0,0 1 0,0-1 0,0 0 0,0 0 0,0 1 0,0-1 0,0 0 0,0 0 0,0 1 16,0-1-417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0T11:35:33.532"/>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2T06:01:43.122"/>
    </inkml:context>
    <inkml:brush xml:id="br0">
      <inkml:brushProperty name="width" value="0.05" units="cm"/>
      <inkml:brushProperty name="height" value="0.05" units="cm"/>
    </inkml:brush>
  </inkml:definitions>
  <inkml:trace contextRef="#ctx0" brushRef="#br0">6 1 2704,'0'3'-20,"0"-1"80,0 0-40,0 1-128,14 2-36,-14-5-12,0 0-12,0 0 12,0 0 88,0 0-96,0 10 28,0-10 76,0 11-32,0-4-60,0-7-160,0 9-40,0-9 0</inkml:trace>
  <inkml:trace contextRef="#ctx0" brushRef="#br0" timeOffset="1">46 323 4196,'0'0'1,"0"1"35,0-1 0,0 1 0,0 0 0,1 0 0,-1 0 0,0-1 0,0 1 0,0 0 0,0 0 0,-1-1 0,1 1 0,0 0 0,0 0 0,0-1 0,-1 1 0,1 0 0,0 0 0,-1-1 0,1 1 0,0 0 0,-1-1 0,1 1 0,-1 0 0,1-1 0,-1 1 0,0-1 0,1 1 0,-1-1 0,1 1 0,-1-1-1,0 0-35,-3 17-58,2-16-92,0 1-1,0-1 1,0 0-1,0 1 1,0-1-1,0 1 1,0 0-1,1 0 1,-1-1-1,0 1 1,1 0-1,0 0 1,-1 1-1,1-1 1,0 0-1,0 0 1,0 1-1,0-1 1,1 0-1,-1 1 1,1-1-1,-1 1 1,1-1-1,0 0 0,0 1 1,0-1-1,0 1 1,0-1-1,1 1 151,-1 6-453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2T06:01:43.480"/>
    </inkml:context>
    <inkml:brush xml:id="br0">
      <inkml:brushProperty name="width" value="0.05" units="cm"/>
      <inkml:brushProperty name="height" value="0.05" units="cm"/>
    </inkml:brush>
  </inkml:definitions>
  <inkml:trace contextRef="#ctx0" brushRef="#br0">10 0 3100,'0'37'2238,"0"14"-6366,0-42 3406</inkml:trace>
  <inkml:trace contextRef="#ctx0" brushRef="#br0" timeOffset="1">0 352 2128,'0'4'16,"0"-1"-132,0 4-88,0-3-92,0 1-212,0-5 92,0 0 88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2T06:01:43.827"/>
    </inkml:context>
    <inkml:brush xml:id="br0">
      <inkml:brushProperty name="width" value="0.05" units="cm"/>
      <inkml:brushProperty name="height" value="0.05" units="cm"/>
    </inkml:brush>
  </inkml:definitions>
  <inkml:trace contextRef="#ctx0" brushRef="#br0">1 0 1552,'10'9'12,"-10"-2"8,0-1 76,0-2-56,0 0-20,0-1 40,0-3-136,0 0 120,0 0-28,0 0-116,0 0-36,0 0-204,0 0-100,0 0 76</inkml:trace>
  <inkml:trace contextRef="#ctx0" brushRef="#br0" timeOffset="324.32">43 177 4236,'0'1'-72,"0"2"-44,0 0-8,0-1 60,0-2 48,0 2 100,0-1 36,0 1-264,0-2-152,0 3-68,0-3-316,0 4 52,0-2-48,0 1 16</inkml:trace>
  <inkml:trace contextRef="#ctx0" brushRef="#br0" timeOffset="325.32">43 353 2272,'-1'4'85,"1"-1"-1,-1 1 0,1-1 1,0 1-1,0-1 0,1 1 1,-1-1-1,1 0 0,-1 1 1,1-1-1,0 1 0,0-1 1,1 0-1,-1 0 0,1 0 1,-1 0-1,1 0 0,0 0 1,0 0-1,1 0 0,-1-1 1,1 2-85,-1-3-134,-1 0 0,0 0 0,0 0 1,0 1-1,-1-1 0,1 0 0,0 1 0,0-1 1,-1 0-1,1 1 0,-1-1 0,1 1 0,-1-1 1,0 1-1,1-1 0,-1 1 0,0-1 0,0 1 1,0 0-1,0-1 0,0 1 134,0 0-722</inkml:trace>
  <inkml:trace contextRef="#ctx0" brushRef="#br0" timeOffset="681.87">24 582 2860,'1'12'901,"0"19"487,-5-18-5008,-4-7 2679</inkml:trace>
  <inkml:trace contextRef="#ctx0" brushRef="#br0" timeOffset="682.87">14 829 2772,'0'12'-40,"0"-1"292,0-3 24,0-8-120,0 0 100,0 8-440,0-3 104,0-5 124,13 6-220,-13-1-32,0-5-176,0 3-120,0 0-80,0-1 32,0-2 44</inkml:trace>
  <inkml:trace contextRef="#ctx0" brushRef="#br0" timeOffset="1014.61">69 1032 3668,'0'82'-3253,"0"-77"2998</inkml:trace>
  <inkml:trace contextRef="#ctx0" brushRef="#br0" timeOffset="1015.61">57 1201 4452,'0'53'-3097,"0"-49"2322</inkml:trace>
  <inkml:trace contextRef="#ctx0" brushRef="#br0" timeOffset="1354.32">78 1342 4612,'0'39'-3247,"0"-39"2474</inkml:trace>
  <inkml:trace contextRef="#ctx0" brushRef="#br0" timeOffset="1355.32">129 1470 4588,'0'3'-175,"0"-3"245,0 1 0,0-1 0,0 1 0,-1-1-1,1 0 1,0 1 0,0-1 0,0 1 0,0-1-1,0 1 1,0-1 0,0 1 0,0-1 0,0 1 0,0-1-1,0 0 1,0 1 0,0-1 0,1 1 0,-1-1-1,0 1 1,0-1 0,0 0 0,1 1 0,-1-1 0,0 0-1,0 1 1,1-1 0,-1 0 0,0 1 0,1-1 0,-1 0-1,0 1 1,1-1 0,-1 0 0,1 0 0,-1 1-1,0-1 1,1 0 0,-1 0 0,1 0 0,-1 0 0,1 0-1,-1 0 1,0 0 0,1 1 0,-1-1 0,1 0-70,1 0 132,5 4-704,-5-2-5643,-2-2 5573</inkml:trace>
  <inkml:trace contextRef="#ctx0" brushRef="#br0" timeOffset="1713.83">150 1502 3820,'2'12'1835,"12"-8"-1134,-7-5-5743,-7 1 4156</inkml:trace>
  <inkml:trace contextRef="#ctx0" brushRef="#br0" timeOffset="1714.83">248 1415 6157,'0'-2'40,"0"1"44,0-2-32,0 1 112,0-1-52,0-1-112,0 0 24,0 1-340,0-1-84,0 0-237,0 0-435,0 0 56,0 1-216,0-1 240,0 2 452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2T06:01:38.108"/>
    </inkml:context>
    <inkml:brush xml:id="br0">
      <inkml:brushProperty name="width" value="0.05" units="cm"/>
      <inkml:brushProperty name="height" value="0.05" units="cm"/>
    </inkml:brush>
  </inkml:definitions>
  <inkml:trace contextRef="#ctx0" brushRef="#br0">1597 69 1908,'0'0'155,"0"0"167,0 0 114,0 0 89,0 0-70,0 0-32,0 0-15,0 0-99,0 0-8,0 0-104,0 0-28,0 0-30,0 0 3,0 0-13,0 0-37,0 0 57,0 0-27,0 0-12,0 0-55,0 0-31,0 0-31,0 0-17,0 0-8,0 0 7,0 0 58,0 0 34,0 0-31,0 0-49,0 0-6,0 0 6,0 0 0,0 0-17,-36 5 378,35-5-354,1 0-1,0 0-3,0 0-8,0 0-8,0 0 39,0 0 20,0 0 3,0 0 36,0 0-6,0 0 104,0 0 15,0 0-16,0 0-26,0 0-64,0 0 19,0 0-38,0 0 12,0 0-21,0 0-73,0 0-3,0 0 15,0-14 157,0 14-129,0 1-1,-1-1 1,1 0-1,0 1 1,0-1-1,-1 1 1,1-1 0,0 0-1,0 1 1,-1-1-1,1 0 1,0 1-1,-1-1 1,1 0 0,0 1-1,-1-1 1,1 0-1,-1 0 1,1 0-1,-1 1 1,1-1 0,0 0-1,-1 0 1,1 0-1,-1 0 1,1 0-1,-1 0 1,1 0-1,-1 0 1,1 0 0,-1 0-1,1 0 1,-1 0-18,0 0 25,-1 0 0,1 0 0,0 1 0,-1-1 0,1 0-1,-1 1 1,1-1 0,0 1 0,0-1 0,-1 1 0,1 0 0,0 0 0,0-1 0,-1 1 0,1 0 0,0 0 0,0 0 0,0 1-25,-11 7 16,5-15 310,7 4-310,0 1 0,0-1 1,0 1-1,0-1 0,0 1 1,0-1-1,0 1 0,0-1 1,1 1-1,-1-1 0,0 1 0,1-1 1,-1 1-1,1-1 0,0 1 1,-1 0-1,1-1 0,0 1 1,0 0-1,0 0-16,8-6 597,-16 9-2377,-3-1-3871,1-1 4000</inkml:trace>
  <inkml:trace contextRef="#ctx0" brushRef="#br0" timeOffset="1151.74">1 73 1720,'0'0'101,"0"0"-6,0 0-20,0 0 38,0 0 13,0 0-16,0 0 134,0 0 5,0 0 26,0 0 86,0 0-129,0 0-62,0 0-66,0 0-89,0 0 63,0 0 46,0 0 66,0 0 65,0 0-50,0 0-51,0 0-56,0 0-12,0 0 68,0 0 95,0 0-19,0 0-70,0 0-42,0 0-57,0 0-12,0 0 9,40 0 175,-24 0-405,-9 0-646,1-1-1,-1 2 1,0-1-1,0 1 0,1 0 1,-1 0-1,2 2 819,-1-2-350</inkml:trace>
  <inkml:trace contextRef="#ctx0" brushRef="#br0" timeOffset="1510.68">195 86 3888,'36'0'238,"-11"0"-3655,-20 0 3008</inkml:trace>
  <inkml:trace contextRef="#ctx0" brushRef="#br0" timeOffset="1888.7">420 86 4980,'24'0'118,"-1"0"-4485,-20 0 3896</inkml:trace>
  <inkml:trace contextRef="#ctx0" brushRef="#br0" timeOffset="1889.7">650 69 2644,'0'0'36,"5"0"76,-3 0 56,1 0-20,1 0-148,-2 0 20,2 0-76,0 0 36,4 0 4,-3 0-116,3 0-104,-3 0-96,3 0-28,-1 0-160,0 0-16,1 0 76</inkml:trace>
  <inkml:trace contextRef="#ctx0" brushRef="#br0" timeOffset="2213.41">888 69 5044,'1'-1'28,"0"0"0,1-1-1,-1 1 1,1 0 0,-1 0-1,0 0 1,1 1 0,0-1-1,-1 0 1,1 0-1,-1 1 1,1-1 0,0 1-1,-1 0 1,1-1 0,0 1-1,0 0 1,-1 0 0,1 0-1,0 0 1,0 0-28,27-6 114,15-4-2195,-21 10-816,-17 0 2444</inkml:trace>
  <inkml:trace contextRef="#ctx0" brushRef="#br0" timeOffset="2214.41">1209 40 4080,'95'0'2311,"-61"-11"-2467,-3 3-5074,-28 8 4565</inkml:trace>
  <inkml:trace contextRef="#ctx0" brushRef="#br0" timeOffset="2555.08">1480 21 4796,'3'0'139,"-1"0"-1,1 0 0,-1-1 1,1 1-1,-1-1 0,0 0 1,1 1-1,-1-1 0,0 0 1,1 0-1,-1-1 0,1 0-138,12-5-738,4 4-3325,-15 3 3152</inkml:trace>
  <inkml:trace contextRef="#ctx0" brushRef="#br0" timeOffset="4323.21">1525 171 3388,'0'0'198,"0"0"74,0 0 92,0 0 52,0 0-4,0 0-33,0 0-73,0 0-26,0 0-116,0 0 18,0 0-27,0 0-44,0 0 11,0 0-123,0 0-21,0 0 4,0 0-11,0 0 33,0 0 58,0 0-16,0 0-56,0 0-18,0 0-32,0 28 62,-2-22-207,0-1-1,0 1 0,-1-1 0,0 0 1,0 0-1,0 0 0,-1-1 1,1 1-1,-1-1 0,0 1 0,-1-1 1,1-1-1,-1 1 206,-23 26-2351,18-14 1534,1 1 276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2T06:01:47.496"/>
    </inkml:context>
    <inkml:brush xml:id="br0">
      <inkml:brushProperty name="width" value="0.05" units="cm"/>
      <inkml:brushProperty name="height" value="0.05" units="cm"/>
    </inkml:brush>
  </inkml:definitions>
  <inkml:trace contextRef="#ctx0" brushRef="#br0">105 34 5192,'0'0'35,"0"0"34,12 0 1430,-120 7-668,107-7-829,1 0 0,-1-1 0,1 1 0,-1 0 0,1 0 1,0 0-1,-1-1 0,1 1 0,-1 0 0,1-1 0,0 1 0,-1 0 0,1-1 0,0 1 0,-1-1 0,1 1 0,0 0 0,-1-1 1,1 1-1,0-1 0,0 1 0,0-1 0,-1 1 0,1-1 0,0 1 0,0-1 0,0 1 0,0-1 0,0 1 0,0-1 1,0 1-1,0-1 0,0 1 0,0-1 0,0 1 0,1-1 0,-1 1 0,0-1 0,0 1 0,0 0 0,1-1 0,-1 1 0,0-1 1,0 1-1,1-1 0,-1 1 0,0 0 0,1-1 0,-1 1 0,0 0 0,1-1 0,-1 1 0,1 0 0,-1 0 0,1-1 1,-1 1-1,1 0 0,-1 0 0,0 0 0,1-1 0,-1 1 0,1 0 0,-1 0 0,1 0 0,-1 0 0,1 0 0,0 0-2,10-1 92,-11 1-80,0 0 0,1 0 0,-1 0 0,0 0 0,0 0 0,1 0 0,-1 0 0,0 0 0,0 0 0,1 0 0,-1 0 0,0 0 0,0 0 0,1 0 0,-1 0 0,0 0 0,0 0 0,1 0 0,-1 0 0,0 1 0,0-1 0,0 0 0,1 0 0,-1 0 0,0 0 0,0 0 0,0 1 0,1-1 0,-1 0 0,0 0 0,0 0 0,0 1 0,0-1 0,0 0 0,0 0 0,1 0 0,-1 1 0,0-1 0,0 0 0,0 0 0,0 1 0,0-1 0,0 0 0,0 0 0,0 1 0,0-1 0,0 0 0,0 0 0,0 1 0,0-1 0,0 0 0,0 0 0,0 1 0,0-1 0,-1 0 0,1 0 0,0 0 0,0 1 0,0-1 0,0 0 0,0 0 0,-1 0 0,1 1-12,0 7 146,22-26-192,-20 17 49,0-1-1,0 1 0,0-1 1,0 1-1,0 0 0,0 0 1,0 0-1,1 0 0,-1 0 1,0 0-1,1 1 0,-1-1 1,0 1-1,1 0 0,-1-1 0,1 1-2,44-2 40,-45 2-52,-1 1 16,0-1 1,0 0-1,-1 1 0,1-1 0,0 1 1,0-1-1,0 1 0,-1 0 0,1-1 1,0 1-1,-1 0 0,1-1 0,0 1 0,-1 0 1,1 0-1,-1 0 0,1-1 0,-1 1 1,0 0-1,1 0 0,-1 0 0,0 0 1,0 0-1,1 0 0,-1 0 0,0 0 1,0 0-1,0 0 0,0 0 0,0 0 1,0 0-1,-1-1 0,1 1 0,0 1-4,0 1 6,0-1 0,-1 1 0,1 0 0,0-1 0,-1 1 0,0 0 0,1-1 0,-1 1 0,0-1 0,0 1-1,-2 1-5,-3 1 37,5-3-22,-1-1 0,0 1 1,1-1-1,-1 0 0,0 1 0,0-1 0,0 0 0,0 0 1,0 0-1,0 0 0,0-1 0,0 1 0,0 0 0,0-1 1,0 0-1,-1 1 0,1-1 0,0 0 0,0 0 1,-2 0-16,6-39-31,14 37 6,1 3 24,-2 21 14,-14-18 7,3 4-11,-1 1 1,0-1 0,0 1 0,-1 0 0,0 0 0,0 0 0,-1 0 0,0 7-10,-1-15 36,0-1 23,0 0-44,-20-7 26,19 2-46,-1 0 0,1 0 0,0 0 0,1 0 0,-1 0 0,1 0 0,0 0-1,0 0 1,0 0 0,1-3 5,0-10 20,3 22-102,0 11 116,-5 2 2,-1-8 113,-2-10 49,3-20-2166,1 20 1636,0-1 1,0 1-1,0 0 0,1-1 0,-1 1 0,-1-1 0,1 1 0,0-1 0,0 1 0,0 0 0,-1-1 0,1 1 0,-1-1 0,1 1 0,-1 0 0,0-1 332,-4-6-1511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04:54:41.616"/>
    </inkml:context>
    <inkml:brush xml:id="br0">
      <inkml:brushProperty name="width" value="0.05" units="cm"/>
      <inkml:brushProperty name="height" value="0.05" units="cm"/>
    </inkml:brush>
  </inkml:definitions>
  <inkml:trace contextRef="#ctx0" brushRef="#br0">1 0 1064,'0'0'-35,"0"0"33,0 0-2,0 0 35,0 0 16,0 0 51,0 0 12,0 0 6,0 0-39,0 0-18,0 0-11,0 0-48,0 0-44,0 0-36,0 0-68,0 0-28,0 0-42,0 0-88,0 0 25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04:54:41.983"/>
    </inkml:context>
    <inkml:brush xml:id="br0">
      <inkml:brushProperty name="width" value="0.05" units="cm"/>
      <inkml:brushProperty name="height" value="0.05" units="cm"/>
    </inkml:brush>
  </inkml:definitions>
  <inkml:trace contextRef="#ctx0" brushRef="#br0">168 12 1700,'-13'-2'825,"13"-8"-2459,0 10 1247</inkml:trace>
  <inkml:trace contextRef="#ctx0" brushRef="#br0" timeOffset="1348.75">2 338 680,'0'0'43,"0"0"2,0 0-24,0 0 9,0 0-27,0 0-31,0 0 33,0 0-39,0 0 0,0 0 44,0 0 22,0 0 19,0 0 9,0 0 10,0 1-52,-1 0 0,1-1-1,0 1 1,0 0 0,0-1 0,0 1-1,0 0 1,0-1 0,0 1 0,0 0-1,0-1 1,0 1 0,0 0 0,0-1 0,0 1-1,1 0 1,-1-1 0,0 1 0,1 0-1,-1-1 1,0 1 0,1-1 0,-1 1-1,1-1 1,-1 1-18,12-2 136,0 0 1,0-1-1,0 0 0,0-1 1,0 0-1,-1-1 0,0 0 0,1-1 1,-2 0-1,1-1 0,0 0 1,2-3-137,4-1 378,-15 9-322,-6 2-25,-22-1 60,-30 11-88,28-4-140,-23 17 75,85-24 0,86-43 464,-118 42-399,-2 1-40,-17 4 33,0 0 0,0 0 0,1 2 0,-1 0 0,2 1 0,-1 0 0,-9 7 4,16-11 14,8-3-27,1 0 0,-1 0 0,1 0 1,-1 0-1,1 0 0,-1 0 0,1 0 1,-1 1-1,1-1 0,0 0 0,-1 0 1,1 0-1,-1 1 0,1-1 0,-1 0 1,1 0-1,0 1 0,-1-1 0,1 0 1,0 1-1,-1-1 0,1 0 0,0 1 1,-1-1-1,1 1 0,0-1 0,0 0 1,0 1-1,-1-1 0,1 1 0,0-1 1,0 1-1,0-1 0,0 1 0,0-1 1,0 1-1,0-1 0,0 1 0,0-1 1,0 1 12,36 0 180,-24 0-325,10-1 428,-12-1-3012,-10 1 2328</inkml:trace>
  <inkml:trace contextRef="#ctx0" brushRef="#br0" timeOffset="3380.54">185 259 1220,'0'2'2,"0"-1"0,0 1 0,0 0 0,0-1 0,0 1 0,0-1 0,0 1 0,-1-1 0,1 1 0,-1 0 0,1-1 0,-1 1 0,1-1 0,-1 0 0,0 1 0,0-1 0,0 0 0,0 1 0,0-1 0,0 0 0,0 0 0,0 0 0,0 0 0,0 0 0,-1 0-2,-1 2 29,3-3-14,0 0 0,0 1 0,0-1 0,0 0 0,0 1 0,0-1 0,0 1-1,0-1 1,0 0 0,0 1 0,-1-1 0,1 0 0,0 1 0,0-1 0,0 0 0,0 1 0,-1-1 0,1 0 0,0 0 0,0 1 0,-1-1 0,1 0 0,0 0 0,0 1 0,-1-1 0,1 0 0,0 0 0,-1 0 0,1 1 0,0-1 0,-1 0 0,1 0-1,-1 0-14,1 0 17,-1 1-1,0-1 0,1 0 1,-1 1-1,0-1 0,1 1 0,-1-1 1,1 1-1,-1-1 0,0 1 0,1-1 1,0 1-1,-1 0 0,1-1 1,-1 1-1,1 0 0,0-1 0,-1 1 1,1 0-1,0-1 0,0 1 1,-1 0-1,1 0 0,0-1 0,0 1 1,0 0-1,0 0 0,0-1 0,0 1 1,0 0-1,0 0 0,1 0 1,-1 0-17,0 6-1570,0-7 1226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04:55:07.732"/>
    </inkml:context>
    <inkml:brush xml:id="br0">
      <inkml:brushProperty name="width" value="0.05" units="cm"/>
      <inkml:brushProperty name="height" value="0.05" units="cm"/>
    </inkml:brush>
  </inkml:definitions>
  <inkml:trace contextRef="#ctx0" brushRef="#br0">1 0 1044,'46'0'-457,"-45"0"166</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03T04:58:22.688"/>
    </inkml:context>
    <inkml:brush xml:id="br0">
      <inkml:brushProperty name="width" value="0.05" units="cm"/>
      <inkml:brushProperty name="height" value="0.05" units="cm"/>
    </inkml:brush>
  </inkml:definitions>
  <inkml:trace contextRef="#ctx0" brushRef="#br0">0 22 1156,'0'9'3999,"0"-18"-2671,0 9-1317,0 0-16,0 0 9,0 0 14,0 0 24,0 0-6,0 0-8,0 0-26,0 0-41,0 0 21,0 0 73,16-22-1316,-16 41 1255,0-8 489,0-18 617,0 7-1124,0 0-16,0 0 32,0 0 22,0 0-16,0 0 6,0 0 34,0 0-33,0 0 23,0 0-27,0 0-13,0 0 24,0 0-20,0 0 12,0 0 11,0 0-36,0 0 27,0 0-16,0 0-28,0 0 30,0 0-28,0 0 20,0 0-2,0 0 17,0 0 31,0 0-25,0 0 1,0 0 24,0 0-50,0 0 66,0 0 15,0 0-48,0 0 39,0 0-38,0 0-38,0 0-14,0 0 6,0 0 28,0 0 46,0 0 25,0 0-22,0 0-12,0 0 0,0 0-32,0 0 28,0 0-41,0 0-10,0-16 186,2 11-4747,7 7 3614,3 10 12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9-20T11:35:33.891"/>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02.255"/>
    </inkml:context>
    <inkml:brush xml:id="br0">
      <inkml:brushProperty name="width" value="0.05" units="cm"/>
      <inkml:brushProperty name="height" value="0.05" units="cm"/>
    </inkml:brush>
  </inkml:definitions>
  <inkml:trace contextRef="#ctx0" brushRef="#br0">96 422 3272,'-2'22'1842,"0"1"-1,-2-1 1,0 0-1,-6 14-1841,3-9 649,2-1-1,0 1 1,1 5-649,-12 140 1759,0 9-735,12-59-3688,4-122 2403,0 0-50,0 0-54,0 0-117,0 0-153,0 0-62,0-40-5386,0 26 4436,0-1 241</inkml:trace>
  <inkml:trace contextRef="#ctx0" brushRef="#br0" timeOffset="533.12">132 433 3048,'-7'-22'1956,"-3"-12"2345,11 32-4234,0 1 0,0-1 0,1 1 0,-1 0 0,0-1 0,1 1-1,-1 0 1,1 0 0,-1 0 0,1 0 0,0 0 0,0 1 0,-1-1 0,1 0 0,0 1 0,0-1 0,1 1-67,42-13 741,-41 11-645,18-2 87,0 0 0,0 2-1,1 1 1,-1 0-1,2 2-182,-14-1 53,-4 1-29,0 0-1,1 1 1,-1 0-1,0 0 1,-1 0-1,1 1 1,0 0-1,-1 0 1,1 1-1,-1-1 1,0 1-1,0 1 1,-1-1-1,1 0 1,-1 1-1,0 0 1,0 0-1,0 0 1,-1 1-1,0-1 1,0 1-1,0 0 1,-1 0-1,0 0 1,0 0-1,0 0 1,0 4-24,-2-4 12,0 0 0,0 0 0,-1 1 1,1-1-1,-1 0 0,-1 0 0,1 0 1,-1-1-1,0 1 0,0 0 0,-1-1 1,0 2-13,-5 6 4,-2 0 0,1 0 0,-2-1 1,-1 2-5,5-6 48,-1 0 0,0 0 1,-1-1-1,0 0 1,0 0-1,0-1 0,-1 0 1,0-1-1,0 0 1,-8 3-49,2-3 73,0-1 1,0-1 0,-1 0-1,1-1 1,-1-1 0,-15-1-74,26-1-3,0 0 0,0 0 0,0-1 0,0 1 0,1-2 0,-1 1 0,1 0 0,-1-1 0,1 0 0,0-1 0,0 1 0,0-1 0,-3-3 3,-1-1-427,0-1 1,0 1-1,1-1 1,1-1 0,-1 0-1,-2-4 427,-3-29-3915,12 41 3591,1 1 0,0-1 0,0 1 1,0-1-1,0 1 0,0-1 0,0 1 0,0-1 0,0 1 0,1-1 0,-1 1 1,0-1-1,1 1 0,0-1 0,-1 1 0,1 0 0,0-1 324,8-3-1308</inkml:trace>
  <inkml:trace contextRef="#ctx0" brushRef="#br0" timeOffset="862.97">650 507 2900,'0'0'245,"0"0"147,47 0 4441,-28 0-3815,7 0-5,1 0 0,-1 2 0,1 1 0,7 2-1013,80 5 165,-11 3-1074,-36-10-6050,-66-3 5134,-1 0 147,0 0 308</inkml:trace>
  <inkml:trace contextRef="#ctx0" brushRef="#br0" timeOffset="863.97">780 649 5404,'-1'1'141,"1"0"0,0-1 0,-1 1-1,1 0 1,0 0 0,0-1 0,0 1-1,-1 0 1,1 0 0,0 0 0,0-1-1,0 1 1,0 0 0,0 0 0,0 0-1,1-1 1,-1 1 0,0 0 0,0 0-1,0-1 1,1 1 0,-1 0 0,0-1-1,1 1 1,-1 0 0,1-1 0,-1 1-1,1 0 1,-1-1 0,1 1 0,-1-1-1,1 1-140,2 0 152,-1 1-1,1-1 0,-1 1 0,1-1 0,0 0 1,0 0-1,-1-1 0,1 1 0,0 0 0,1-1-151,80 3-772,-68-3 751,111 0-6814,-93 0 4751</inkml:trace>
  <inkml:trace contextRef="#ctx0" brushRef="#br0" timeOffset="1227.27">1392 653 5324,'11'2'273,"0"-1"0,-1 0-1,1 0 1,0-1-1,-1 0 1,1-1 0,0 0-1,-1-1 1,1 0-1,-1-1 1,1 0 0,-1-1-1,0 0 1,0 0-1,-1-1 1,1 0-1,-1-1 1,0 0 0,1-2-273,-5 5 17,0-1 1,0 0 0,0-1-1,-1 1 1,1-1 0,-1 0 0,0 0-1,-1-1 1,1 1 0,-1-1-1,0 1 1,-1-1 0,1 0 0,-1 0-1,0 0 1,0 0 0,-1-1-1,0 1 1,0 0 0,-1-1 0,0 1-1,0-1 1,0 0-18,0 6-3,-1-1-1,1 1 1,-1 0 0,0 0 0,1 0-1,-1-1 1,0 1 0,0 0-1,1 0 1,-1 0 0,0 0 0,0 1-1,0-1 1,0 0 0,0 0-1,-1 0 1,1 1 0,0-1-1,0 1 1,0-1 0,-1 1 0,1-1-1,0 1 1,0 0 0,-1-1-1,1 1 1,0 0 0,-1 0 0,1 0-1,-1 0 4,-48-2-71,44 2 80,0 1 27,0 0 1,1 0-1,-1 1 1,0 0-1,1 0 1,-1 0-1,1 1 1,0 0-1,0 0 1,0 0 0,0 0-1,0 1 1,1 0-1,-1 0 1,1 0-1,0 0 1,0 1-1,1 0 1,0 0-1,-1 0 1,0 3-37,-6 8 157,1 1 0,1 0-1,1 0 1,0 0 0,1 1 0,-1 8-157,4-14 21,0 1 0,1-1-1,1 1 1,0 0 0,1 0 0,0-1 0,0 1 0,2 0 0,1 5-21,-2-12-8,1-1-1,-1 0 1,1 1 0,1-1-1,-1 0 1,1 0 0,0 0-1,0-1 1,0 1 0,1-1-1,0 0 1,-1 1-1,1-2 1,1 1 0,-1 0-1,1-1 1,-1 0 0,1 0-1,0 0 1,0-1 0,0 1-1,2-1 9,16 5-881,0-2-1,-1 0 1,1-1-1,1-2 1,-1 0-1,0-1 1,13-2 881,-29 1-366,-2 0 17,0-1 0,-1 1 1,1 0-1,0-1 0,0 0 0,-1 0 1,1-1-1,-1 1 0,1-1 0,-1 0 1,4-2 348,20-12-1526</inkml:trace>
  <inkml:trace contextRef="#ctx0" brushRef="#br0" timeOffset="2194.89">2021 264 3392,'1'0'111,"0"0"-1,0 1 0,-1-1 1,1 0-1,0 0 0,0 0 1,0 0-1,0 0 0,-1 0 1,1 0-1,0 0 0,0-1 1,0 1-1,-1 0 0,1 0 1,0-1-1,0 1 0,-1-1 1,1 1-1,0 0 0,0-1 1,-1 1-1,1-1 0,-1 0 1,1 1-1,0-1 0,-1 1 1,1-1-1,-1 0 0,0 0 1,1 1-1,-1-1 0,1 0 1,-1 0-1,0 1 0,0-1 1,1 0-1,-1 0 0,0 0 1,0 1-1,0-1 0,0 0 1,0 0-1,0 0 0,0 0 1,0 1-1,0-1 0,-1 0 1,1 0-1,0 0 0,0 1 1,-1-2-111,-25-7-91,24 8 186,-1 0 1,0 0-1,0 0 0,0 1 1,0-1-1,0 1 0,0 0 1,0 0-1,0 0 1,0 1-1,0-1 0,0 1 1,0-1-1,0 1 0,0 0 1,1 0-1,-1 0 1,0 0-1,1 1 0,-1-1 1,1 1-1,-1 0-95,-23 36 520,18-29-460,1 1 1,0 0 0,0 1 0,1-1-1,1 1 1,0 1 0,0-1 0,1 1 0,0-1-1,1 1 1,0 0 0,1 5-61,2-16 6,1 1 0,0-1 1,0 0-1,0 0 0,0 1 0,0-1 1,0 0-1,0 0 0,0 0 0,0 0 1,1 0-1,-1-1 0,0 1 0,1 0 1,-1-1-1,0 1 0,1 0 0,-1-1 0,1 0 1,-1 1-1,1-1 0,-1 0 0,1 0 1,-1 0-1,1 0-6,40 5 58,-23-5-1051,0-1 0,-1-1 1,17-3 992,22-12-6484,-48 16 4794</inkml:trace>
  <inkml:trace contextRef="#ctx0" brushRef="#br0" timeOffset="2549.22">1992 714 9373,'0'1'89,"0"0"0,0-1 0,1 1 0,-1 0 0,0-1 0,0 1 0,1 0 0,-1-1 0,0 1 0,1 0 0,-1-1 0,1 1 0,-1-1 0,1 1 0,-1-1 0,1 1 0,-1-1 0,1 1 0,0-1 0,-1 0 0,1 1 0,-1-1 0,1 0 0,0 1 1,-1-1-1,1 0 0,0 0 0,0 0 0,-1 1 0,1-1 0,0 0 0,-1 0 0,1 0 0,0 0 0,0 0 0,-1-1 0,1 1 0,0 0 0,0 0-89,15-4-922,-6-4-3935,-4-1 2261,2-1 266</inkml:trace>
  <inkml:trace contextRef="#ctx0" brushRef="#br0" timeOffset="3011.1">2440 663 7673,'9'1'490,"1"-1"0,0 0 0,-1-1 0,1 0 0,-1 0 0,1-1 0,-1 0 0,0-1 0,0 0 0,0-1 0,8-3-490,9-7 291,-12 8-160,0-1 0,-1-1 1,0-1-1,0 0 0,8-7-131,-17 12 17,-1 0 0,1 0 0,-1 0 0,0-1 0,0 1 0,0-1-1,0 0 1,-1 0 0,0 0 0,0 0 0,0 0 0,-1 0 0,0 0 0,0-1-1,0 1 1,0-1 0,-1 1 0,0-3-17,0 5-5,-1 1 0,1 0 0,0 0 0,-1 0 1,0 0-1,1 0 0,-1 0 0,0 1 0,0-1 0,0 0 0,0 0 0,-1 0 0,1 1 1,0-1-1,-1 1 0,1-1 0,-1 1 0,1-1 0,-1 1 0,0 0 0,1 0 1,-1 0-1,0 0 0,0 0 0,0 0 0,0 1 0,-2-2 5,-3 0-6,-1 0 0,0 0-1,0 0 1,0 1 0,-1 0-1,1 1 1,0 0 6,5 1 14,1-1-1,-1 1 1,1 0-1,0 0 1,-1 1-1,1-1 1,0 0-1,0 1 1,0 0 0,0-1-1,0 1 1,0 0-1,0 0 1,1 0-1,-1 0 1,1 0-1,-1 2-13,-29 44 222,27-40-174,-7 11-30,0 2 0,2 0 1,0 0-1,1 0 0,2 1 0,0 0 1,1 1-1,1-1 0,2 1 0,0 0 1,1 12-19,2-31-3,0 0 0,0-1 0,0 1 0,0-1 0,1 1 0,-1-1 0,1 1 0,0-1 0,0 0 0,0 0 0,1 0 0,-1 0 0,1 0 0,-1 0 0,1-1 0,0 1 0,0-1 0,0 0 0,1 0 0,1 1 3,7 4-219,0 0-1,1 0 0,0-1 1,14 4 219,-17-7-366,0 0 1,1 0 0,-1-1 0,0-1 0,1 1 0,-1-2-1,1 1 1,-1-2 0,1 1 0,-1-1 0,1-1-1,-1 0 1,6-2 365,-6 0-784,0 0-1,0-1 0,0 0 0,0 0 1,-1-1-1,0 0 0,-1-1 1,5-3 784,8-9-1608</inkml:trace>
  <inkml:trace contextRef="#ctx0" brushRef="#br0" timeOffset="3382.32">3041 24 3860,'1'-1'252,"0"-1"0,-1 1 0,1-1 0,0 1 0,0-1 0,1 1 0,-1 0 0,0 0-1,0-1 1,0 1 0,1 0 0,-1 0 0,1 0 0,-1 0 0,1 1 0,-1-1 0,1 0 0,-1 1-1,1-1 1,0 1 0,-1-1 0,1 1 0,0 0 0,0 0 0,-1 0 0,1-1 0,1 2-252,-1 41 1342,0-8-888,0-19-425,-1 1 1,0 0 0,-1-1 0,-1 1 0,0 0-1,-2-1 1,1 1 0,-2-1 0,-2 7-30,-20 31-529,1-2-1510,9-18-2112,16-27 679,0-5 1989</inkml:trace>
  <inkml:trace contextRef="#ctx0" brushRef="#br0" timeOffset="3811.2">3258 7 4628,'-9'4'427,"1"-1"0,0 1-1,0 1 1,0 0-1,0 0 1,1 0-1,0 1 1,-1 1-427,-73 61 428,71-60-284,7-6-141,0 1 0,0-1-1,-1 1 1,2 0 0,-1 0 0,0 0 0,0 0-1,1 0 1,0 0 0,0 1 0,0-1-1,0 1 1,0 0 0,1-1 0,-1 1-1,0 3-2,7-3 1,-1 0-1,1 0 1,0-1-1,0 0 0,0 0 1,0 0-1,0-1 0,1 1 1,2 0-1,21 9-185,46 18-1360,-26-18-2409,-32-12 1989,-10 0 1365</inkml:trace>
  <inkml:trace contextRef="#ctx0" brushRef="#br0" timeOffset="4183.04">3397 29 4336,'-1'-1'132,"1"0"-1,0 1 1,0-1-1,0 0 1,0 0-1,0 0 1,0 0-1,0 0 1,0 0-1,0 0 1,0 1-1,1-1 1,-1 0-1,0 0 1,1 0-1,-1 0 1,0 1-1,1-1 1,-1 0-1,1 0 1,-1 1-1,1-1 1,-1 0-1,1 1 1,0-1-1,-1 1 0,1-1 1,0 0-1,0 1 1,-1 0-1,1-1 1,0 1-1,0-1 1,0 1-1,-1 0 1,1 0-1,0-1 1,0 1-1,0 0 1,0 0-1,0 0 1,0 0-1,0 0 1,-1 0-1,1 0 1,0 0-1,0 1 1,0-1-132,1 3 98,-1 0 0,0 0 0,0 0 0,1 0 0,-2 1 0,1-1 0,0 0 1,-1 1-1,0-1 0,1 0 0,-1 1 0,-1 1-98,-1 50 405,-3 0 0,-2 0 1,-2 0-406,5-21-592,1 1 0,3 28 592,0-47-1049,4-15 410,-1 0 0,1-1 0,0 1 1,0-1-1,0 0 0,0 0 1,0 0-1,0 0 0,0-1 0,0 0 1,1 0 638,8-11-1689,1-2 304</inkml:trace>
  <inkml:trace contextRef="#ctx0" brushRef="#br0" timeOffset="4530.39">3363 154 6637,'0'-1'71,"-1"1"0,1 0 1,-1 0-1,0 0 0,1 0 1,-1 0-1,1 0 0,-1 0 1,1 0-1,-1 0 0,1 0 1,-1 0-1,1 1 0,-1-1 1,1 0-1,-1 0 0,1 0 1,-1 1-1,1-1 0,-1 0 1,1 0-1,-1 1 0,1-1 1,0 1-1,-1-1 0,1 0 1,0 1-1,-1-1 1,1 1-1,0-1 0,-1 1 1,1-1-1,0 0 0,0 1 1,-1-1-1,1 1 0,0 0 1,0-1-1,0 1 0,0-1 1,0 1-1,0-1 0,0 1 1,0-1-1,0 1-71,0 0 82,1 0 0,-1 0 0,1 0 0,-1 0 0,1 0 0,0-1 0,-1 1 0,1 0 0,0 0 0,-1-1 0,1 1 0,0 0 0,0-1 0,0 1 0,0-1 0,-1 1 0,1-1 1,0 1-1,0-1 0,0 0 0,0 1 0,0-1 0,0 0 0,0 0 0,0 0 0,0 1-82,5-1 90,95 7-2068,-89-7 1002,0 0 1,0-1-1,0-1 1,0 0-1,0 0 1,-1-1-1,5-2 976,13-6-1859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16T06:25:23.988"/>
    </inkml:context>
    <inkml:brush xml:id="br0">
      <inkml:brushProperty name="width" value="0.05" units="cm"/>
      <inkml:brushProperty name="height" value="0.05" units="cm"/>
    </inkml:brush>
  </inkml:definitions>
  <inkml:trace contextRef="#ctx0" brushRef="#br0">2254 636 5376,'7'-7'127,"-6"6"15,-1 0 0,1 1 0,-1-1 0,1 0-1,0 1 1,0-1 0,-1 1 0,1-1 0,0 0 0,0 1-1,0 0 1,-1-1 0,1 1 0,0 0 0,0-1 0,0 1-1,0 0 1,0 0 0,0 0 0,0-1 0,0 1 0,0 0-1,0 1-141,-1-1 165,0 0-6,0 0 22,0 0 9,0 0-45,0 33 906,0-10-647,1-11-190,-1 1-1,0-1 1,-1 0-1,0 1 1,-1-1-1,-1 0 0,-2 7-213,-35 127 1163,-12 55-555,46-165-3713,4-8-3381,3-63 2762,6 23 2990</inkml:trace>
  <inkml:trace contextRef="#ctx0" brushRef="#br0" timeOffset="676.4">2237 711 1812,'0'-5'307,"2"0"0,-1 0 0,1 0 0,-1 0 0,1 0 0,1 0 0,-1 0 0,1 1-1,0-1 1,0 1 0,0 0 0,0 0 0,1 0 0,0 0 0,0 1 0,0-1 0,2 0-307,28-35 1361,-27 28-1153,1 0 0,0 0 0,1 1 0,0 0-1,0 0 1,8-5-208,-12 11 10,0 1 1,1-1-1,0 1 0,-1 0 0,1 0 1,1 1-1,-1 0 0,0 0 0,0 0 1,1 1-1,-1 0 0,1 0 0,-1 1 1,5 0-11,-9 0-2,1 0 0,-1 0 0,0 0 0,0 0 0,0 1 0,0-1 0,0 1 1,0-1-1,-1 1 0,1 0 0,0 0 0,0 0 0,0 0 0,-1 0 1,1 0-1,0 0 0,-1 1 0,1-1 0,-1 0 0,2 2 2,-1 1 10,0 0 1,1 0-1,-2 0 0,1 0 0,0 0 1,-1 0-1,0 0 0,0 1 0,1 3-10,-1-1 4,0-1-1,-1 1 1,1 0-1,-1 0 1,-1-1-1,1 1 0,-1 0 1,-1-1-1,1 1 1,-1 0-1,0-1 1,0 0-1,-1 1 1,0-1-1,0 0 1,-1 0-1,1-1 1,-3 4-4,1-2 32,-2 7 110,-1-1 0,-1 0 1,0-1-1,-1 0 0,0 0 0,-11 8-142,16-15 59,-1-1 0,0 0 0,0 0 0,-1 0 0,1-1 0,-1 0 0,1-1 0,-1 1 1,0-1-1,0 0 0,0-1 0,0 0 0,-1 0 0,1 0 0,-5-1-59,-57-7-571,35 2-1695,-3 2-5162,35 3 6623</inkml:trace>
  <inkml:trace contextRef="#ctx0" brushRef="#br0" timeOffset="1492.68">2297 1076 2152,'7'-1'1238,"1"3"3796,-9 2-5024,0-1 0,1 0 0,-1 1-1,0-1 1,-1 0 0,1 1 0,0-1 0,-1 0-1,0 0 1,0 0 0,0-1 0,-2 3-10,2-2 15,-1 1 1,1-1 0,0 1-1,0 0 1,0-1 0,0 1-1,0 0 1,1 0 0,0 0-1,0 0 1,0 0 0,0 1-1,1 0-15,-1-3 32,1 0 0,0 0-1,1-1 1,-1 1 0,0 0 0,0-1-1,1 1 1,-1 0 0,1 0-1,0-1 1,-1 1 0,1-1-1,0 1 1,0-1 0,0 1-1,0-1 1,0 1 0,0-1-1,1 0 1,-1 0 0,0 1-1,1-1 1,-1 0-32,44 15 56,-35-14 38,1 0 0,-1-1 0,1-1 1,-1 0-1,3 0-94,7-1 389,-17 0-375,-1 0 1,0-1-1,1 1 0,-1-1 1,0 0-1,0 0 1,0 0-1,0 0 1,0 0-1,0 0 1,-1-1-1,1 1 0,-1 0 1,1-2-15,21-38 227,-22 40-194,0 0 1,1-1-1,-2 1 0,1-1 1,0 1-1,0-1 1,-1 0-1,0 1 0,1-1 1,-1 1-1,0-1 0,0 0 1,-1 1-1,1-1 0,0 1 1,-1-1-1,0 0 0,1 1 1,-1-1-1,-1 0-33,0 0 0,0 1 0,0 0 0,0 0 0,0 0 0,-1 0 0,1 0 0,-1 0 0,1 0 0,-1 1-1,0-1 1,1 1 0,-1 0 0,0 0 0,0 0 0,0 0 0,-2 0 0,-13-2-392,1 1 0,-1 0 0,0 1 1,0 1-1,-6 2 392,-13-2-6028,27 0 4178</inkml:trace>
  <inkml:trace contextRef="#ctx0" brushRef="#br0" timeOffset="-1519.59">793 663 6529,'7'-25'1556,"-5"20"1070,-6 16-1677,-21 68-733,4 0 0,2 2-1,5 0 1,2 1 0,1 82-216,11-114 250,0-50-162,0 0-42,0-26 56,-1-9-154,2 1 0,1-1 0,2 1 0,1 0 0,2-2 52,24-132-121,-20 113 94,0-2-57,3 1 1,6-15 83,-15 56-74,1 1 1,0 0 0,0 0 0,2 1 0,-1 0 0,2 0-1,0 1 1,0 0 0,1 0 0,11-9 73,-16 18-11,0-1 0,0 1 0,0 1 0,0-1 0,1 1 1,-1 0-1,1 0 0,0 0 0,-1 1 0,1 0 0,0 0 0,0 0 0,0 1 1,0 0-1,0 0 0,3 1 11,-7 0 0,0-1 0,0 1 0,-1-1 0,1 1 0,0 0 0,-1 0 0,1 0 0,-1 0 0,1 0 0,-1 1 0,0-1 0,1 0 0,-1 1 0,0-1 0,0 1 1,0-1-1,0 1 0,0-1 0,0 1 0,0 0 0,-1-1 0,1 1 0,-1 0 0,1 0 0,-1-1 0,0 1 0,1 0 0,-1 0 0,0 0 0,0 0 0,4 64 54,-4-62-53,0 9 5,1-4 4,-1 0 1,0 0-1,-1 1 1,0-1-1,-1 0 1,1 0-1,-2 0 1,1 0-1,-3 4-10,-15 37-15,15-33 175,-2 0 1,0 0 0,-2-1 0,1 0-1,-4 2-160,10-14 31,-1 0 0,0 0 0,0-1-1,-1 0 1,1 1 0,-1-1 0,0 0-1,1-1 1,-1 1 0,0-1-1,-1 0 1,1 0 0,0 0 0,-1 0-1,1-1 1,-1 1 0,1-1 0,-1-1-1,0 1 1,1 0 0,-5-1-31,3 0-156,1-1 1,-1 1-1,1-1 0,-1 0 1,1 0-1,0-1 0,-1 1 1,1-1-1,0-1 0,0 1 1,0-1-1,0 1 0,0-2 156,1 1-533,1 1-1,0-1 0,-1 0 0,1-1 0,1 1 1,-1 0-1,0-1 0,1 0 0,0 0 0,-1 1 0,1-3 534,-1-4-2096,3-2 294</inkml:trace>
  <inkml:trace contextRef="#ctx0" brushRef="#br0" timeOffset="-1190.47">1309 798 6349,'23'-7'2734,"-21"5"-2646,0 1-1,0 0 0,0 0 1,1 0-1,-1 0 0,0 0 0,0 1 1,1-1-1,-1 1 0,1-1 1,-1 1-1,2 0-87,177 0 439,-61 0-7469,-119 0 5410,-1 0 384</inkml:trace>
  <inkml:trace contextRef="#ctx0" brushRef="#br0" timeOffset="-854.72">1244 919 5965,'-3'7'196,"3"-2"180,0-2 116,11-2 68,4 0-100,1 2-176,1-2-32,5-1-152,-1 0-60,4 0-76,1 0-268,3 0-60,1 0-316,3 0-456,-1 0-425,3 0-231,1 0 284</inkml:trace>
  <inkml:trace contextRef="#ctx0" brushRef="#br0" timeOffset="2896.69">3112 843 3944,'7'-2'404,"0"0"0,0 0 0,-1-1 0,1 0 0,-1 0-1,0 0 1,0-1 0,0 0 0,0 0 0,0-1 0,-1 0-1,0 0 1,1-1-404,29-22 532,-7 10-239,-18 11-120,0 1 1,0-1-1,-1 0 1,0-1-1,3-4-173,-9 8 73,0 1-1,0-1 1,-1 0 0,1 0-1,-1 0 1,0 0 0,-1 0 0,1-1-1,-1 1 1,1 0 0,-1-1-1,-1 1 1,1-1 0,-1 0-1,1 1 1,-1-2-73,-1 2 0,0 1-1,1 0 1,-1-1 0,0 1-1,0 0 1,-1 0-1,1-1 1,-1 1 0,0 0-1,0 1 1,0-1-1,0 0 1,0 0 0,0 1-1,-1 0 1,1-1-1,-1 1 1,0 0 0,1 0-1,-1 0 1,0 0 0,0 1-1,-1-1 1,1 1-1,0 0 1,0 0 0,-1 0-1,1 0 1,-11-3-3,0 1 0,-1 0-1,1 0 1,-1 1 0,1 1-1,-5 1 4,10 0 5,0 1 0,0 0-1,0 1 1,1 0 0,-1 1-1,0-1 1,1 2 0,0-1-1,0 1 1,0 0-1,0 1 1,0 0 0,1 0-1,0 1 1,0 0 0,1 0-1,-1 0 1,-2 5-5,2-2 6,0 0-1,0 0 1,1 0-1,1 1 1,-1 0 0,2 0-1,-1 0 1,2 1 0,-1-1-1,1 1 1,1 0 0,0 0-1,0 0 1,1 0-1,1 1-5,0-5 5,0-1 0,1 1 0,0 0 0,0-1 0,0 1 0,1-1 0,0 1-1,1-1 1,-1 0 0,1 0 0,0 0 0,1 0 0,-1 0 0,1-1 0,0 0-1,1 1-4,3 2 2,0 0 0,1-1 0,0 0-1,0 0 1,1-1 0,-1 0-1,1-1 1,1 0 0,3 0-2,19 7-366,1-2 1,0-2-1,0-1 0,1-2 1,28 1 365,105-5-3865,-161-1 3368,0-1 0,-1 0 0,1 0 0,0-1 1,0 0-1,-1 0 0,1-1 0,5-2 497,-4 1-542,11-4-708</inkml:trace>
  <inkml:trace contextRef="#ctx0" brushRef="#br0" timeOffset="3612.51">3736 189 4032,'17'-15'771,"-16"14"-560,1-1 0,-1 1 0,0-1 0,1 1 0,-1 0 0,1-1 0,0 1 0,-1 0 0,1 0 0,0 0 0,0 0 0,-1 1 0,1-1 0,0 0 0,0 1 0,1-1-211,-1 8 174,-1 1-1,1-1 0,-1 0 1,-1 1-1,0-1 1,0 0-1,0 1 0,-1 1-173,1 2 108,-2 6-26,0 0-1,-1 0 0,0 0 1,-2 0-1,0-1 1,-6 14-82,3-6 29,0 0 1,-3 20-30,-12 38-50,21-74-65,3-10-112,6-14 152,1 1-1,0 0 1,1 0 0,9-10 75,1-3-70,-13 19 39,6-12 3,0 1 0,2 1 0,1 0 0,0 0 0,1 2 0,1 0 0,10-7 28,-34 23-205,6 1 201,0 0 1,-1 1 0,1-1 0,0 1-1,0-1 1,0 1 0,0-1 0,0 1-1,0 0 1,0 0 0,0-1 0,0 1-1,1 0 1,-1 0 0,0 0 0,0 0-1,0 1 4,-7 12-4,0 0 0,1 1 0,0 0 0,2 0 0,-1 0 0,2 1 0,0 0 0,1 0 0,1 0 0,0 0 0,1 1 0,1 6 4,1-21-7,-1 1 0,1 0 0,0 0 0,0-1 0,1 1 0,-1-1 0,0 1 0,1-1 0,0 0 0,-1 1 0,1-1 0,0 0 0,0 0 0,0 0 0,0 0 0,1-1 0,-1 1 0,1-1 0,-1 1 0,1-1 0,-1 0 0,1 0 0,2 1 7,6 3-314,0-1 0,1 0 0,-1-1 0,1 0 0,2-1 314,-7 0-358,1 0 0,-1-1 0,1 0 1,-1-1-1,1 0 0,-1 0 0,1 0 0,-1-1 0,1 0 1,-1-1-1,0 0 0,1 0 0,-1 0 0,0-1 0,0 0 0,0 0 1,-1-1-1,3-1 358,4-8-423</inkml:trace>
  <inkml:trace contextRef="#ctx0" brushRef="#br0" timeOffset="3946.5">4148 242 2508,'0'-26'4726,"0"44"-3175,0 43-1045,-7 224 933,6-279-1523,1-1-1,1 0 0,-1 1 1,1-1-1,0 0 0,0 1 1,1-1-1,-1 0 0,1 0 1,0 0-1,1 0 0,-1 0 1,1-1-1,0 1 0,0-1 1,0 0-1,1 0 1,-1 0-1,1 0 0,0 0 1,0-1-1,1 0 0,-1 0 1,1 0-1,-1 0 0,1-1 1,0 1-1,0-1 0,0-1 1,0 1-1,1-1 0,-1 0 1,0 0-1,0 0 0,4-1 85,3 1-605,-8-1 216,0 0-1,1 1 1,-1-1 0,0-1-1,0 1 1,0-1 0,1 1-1,-1-1 1,0 0 0,0-1-1,0 1 1,0-1 0,-1 0-1,1 1 1,1-3 389,10-8-898</inkml:trace>
  <inkml:trace contextRef="#ctx0" brushRef="#br0" timeOffset="4295.55">4077 475 6493,'-3'0'160,"3"0"92,0 0 264,0 0 64,12 0-36,-2 0-64,3 0-240,2 0-52,3 0-112,1 0-36,1 0-36,5 0-180,-1 0-196,2 0-204,5 8-336,-4-8-748,3 0-369,2 8 209</inkml:trace>
  <inkml:trace contextRef="#ctx0" brushRef="#br0" timeOffset="6344.01">281 53 3624,'0'0'137,"0"0"258,0 17 1015,-1 0-1111,-2 0 0,0 0 1,-1-1-1,-1 1 0,0-1 1,-1 0-1,-1 1-299,-10 28 248,17-45-247,-158 513 1079,136-420-1001,4 0 1,4 2 0,4 0-1,3 59-79,9-104 6,3-1-1,2 0 1,2-1-1,2 0 1,6 13-6,-5-19-45,-6-25 36,-1 1 1,0-1-1,-2 1 1,0 0-1,0 11 9,26-28 50,36 14-36,0-3 1,0-4-1,1-2 1,10-2-15,16 1 11,1101 54-1651,-765-70 1891,140 7 411,-304 6-528,-89 5-233,37 12 99,-33-3 120,387 0 2271,-555-16-2336,0-1 0,-1 0-1,1-1 1,-1 0 0,1-1 0,-1 0 0,0-1 0,0 0 0,0 0 0,0-1 0,-1-1 0,0 1 0,0-1 0,0-1 0,-1 0 0,0 0-1,0 0 1,-1-1 0,0 0 0,-1-1 0,2-2-55,-7-5-44,2-26-48,2 0 0,2 0 1,2 1-1,1 0 0,3 1 0,1 0 92,8-29 18,4-33-18,-7-23 205,-5-2 0,-6 0-1,-5-18-204,3-50 114,-2 137-225,2-1 0,3 1-1,3 1 1,2 0 0,2 1-1,3 0 1,3 2 0,22-42 111,-36 72-493,-15 13-263,3 10 650,0 0 1,0 0-1,0 0 1,0 1-1,0 0 1,0 0-1,0 0 1,1 0-1,-3 1 106,-16 0 375,-31-1-371,9 2 72,0-3 1,0-2-1,-26-5-76,40 4 45,-1 2 0,1 1 0,0 1 0,-7 3-45,-34-1 118,-376-2 9,393 2-92,1 3 1,-32 8-36,32-4 20,0-3 0,-33-1-20,-300-5-3,355 3-30,1 0 0,-1 2-1,2 2 1,-26 8 33,-43 9-65,0-11 15,0-4 0,-1-4 0,-32-6 50,108 1-2,-45-3 17,1-3-1,-33-9-14,32 4-94,0 4-1,-35 1 95,90 5-60,0 1 1,0 0-1,0 1 0,0 0 0,1 1 1,-1 1-1,0 0 0,1 1 0,0 0 1,-1 1-1,-8 5 60,-2 2-55,-23 12 42,-1-1 0,-3-2 13,32-15 0,0 0-1,-1-1 1,0-1-1,0-1 0,0 0 1,0-2-1,-7 0 1,-367-1 10,372-1 40,0-1-1,0-2 0,-14-3-49,-25-4 409,-1 6-323,-1 3 0,-10 2-86,20 0 137,44-8-519,6 6-7406,2 2 6448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64C15D67-8F6A-4704-87B6-1D2DABAE3932}" type="datetimeFigureOut">
              <a:rPr lang="en-US" smtClean="0"/>
              <a:pPr/>
              <a:t>9/23/2025</a:t>
            </a:fld>
            <a:endParaRPr lang="en-AU"/>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15791"/>
            <a:ext cx="5486400" cy="41833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420CD205-B92E-45EF-8FC9-84B017D2476C}" type="slidenum">
              <a:rPr lang="en-AU" smtClean="0"/>
              <a:pPr/>
              <a:t>‹#›</a:t>
            </a:fld>
            <a:endParaRPr lang="en-AU"/>
          </a:p>
        </p:txBody>
      </p:sp>
    </p:spTree>
    <p:extLst>
      <p:ext uri="{BB962C8B-B14F-4D97-AF65-F5344CB8AC3E}">
        <p14:creationId xmlns:p14="http://schemas.microsoft.com/office/powerpoint/2010/main" val="2842734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20CD205-B92E-45EF-8FC9-84B017D2476C}" type="slidenum">
              <a:rPr lang="en-AU" smtClean="0"/>
              <a:pPr/>
              <a:t>5</a:t>
            </a:fld>
            <a:endParaRPr lang="en-AU"/>
          </a:p>
        </p:txBody>
      </p:sp>
    </p:spTree>
    <p:extLst>
      <p:ext uri="{BB962C8B-B14F-4D97-AF65-F5344CB8AC3E}">
        <p14:creationId xmlns:p14="http://schemas.microsoft.com/office/powerpoint/2010/main" val="58584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420CD205-B92E-45EF-8FC9-84B017D2476C}" type="slidenum">
              <a:rPr lang="en-AU" smtClean="0"/>
              <a:pPr/>
              <a:t>13</a:t>
            </a:fld>
            <a:endParaRPr lang="en-AU"/>
          </a:p>
        </p:txBody>
      </p:sp>
    </p:spTree>
    <p:extLst>
      <p:ext uri="{BB962C8B-B14F-4D97-AF65-F5344CB8AC3E}">
        <p14:creationId xmlns:p14="http://schemas.microsoft.com/office/powerpoint/2010/main" val="160272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20CD205-B92E-45EF-8FC9-84B017D2476C}" type="slidenum">
              <a:rPr lang="en-AU" smtClean="0"/>
              <a:pPr/>
              <a:t>22</a:t>
            </a:fld>
            <a:endParaRPr lang="en-AU"/>
          </a:p>
        </p:txBody>
      </p:sp>
    </p:spTree>
    <p:extLst>
      <p:ext uri="{BB962C8B-B14F-4D97-AF65-F5344CB8AC3E}">
        <p14:creationId xmlns:p14="http://schemas.microsoft.com/office/powerpoint/2010/main" val="1045342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2514601"/>
            <a:ext cx="6686549" cy="2262781"/>
          </a:xfrm>
        </p:spPr>
        <p:txBody>
          <a:bodyPr anchor="b">
            <a:normAutofit/>
          </a:bodyPr>
          <a:lstStyle>
            <a:lvl1pPr>
              <a:defRPr sz="4050"/>
            </a:lvl1pPr>
          </a:lstStyle>
          <a:p>
            <a:r>
              <a:rPr lang="en-US"/>
              <a:t>Click to edit Master title style</a:t>
            </a:r>
            <a:endParaRPr lang="en-US" dirty="0"/>
          </a:p>
        </p:txBody>
      </p:sp>
      <p:sp>
        <p:nvSpPr>
          <p:cNvPr id="3" name="Subtitle 2"/>
          <p:cNvSpPr>
            <a:spLocks noGrp="1"/>
          </p:cNvSpPr>
          <p:nvPr>
            <p:ph type="subTitle" idx="1"/>
          </p:nvPr>
        </p:nvSpPr>
        <p:spPr>
          <a:xfrm>
            <a:off x="1941910" y="4777380"/>
            <a:ext cx="6686549" cy="1126283"/>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8CF6BA-5AC5-4359-B138-86B07405D849}" type="datetime1">
              <a:rPr lang="en-US" smtClean="0"/>
              <a:pPr/>
              <a:t>9/23/2025</a:t>
            </a:fld>
            <a:endParaRPr lang="en-AU"/>
          </a:p>
        </p:txBody>
      </p:sp>
      <p:sp>
        <p:nvSpPr>
          <p:cNvPr id="5" name="Footer Placeholder 4"/>
          <p:cNvSpPr>
            <a:spLocks noGrp="1"/>
          </p:cNvSpPr>
          <p:nvPr>
            <p:ph type="ftr" sz="quarter" idx="11"/>
          </p:nvPr>
        </p:nvSpPr>
        <p:spPr/>
        <p:txBody>
          <a:bodyPr/>
          <a:lstStyle/>
          <a:p>
            <a:endParaRPr lang="en-AU"/>
          </a:p>
        </p:txBody>
      </p:sp>
      <p:sp>
        <p:nvSpPr>
          <p:cNvPr id="7" name="Freeform 6"/>
          <p:cNvSpPr/>
          <p:nvPr/>
        </p:nvSpPr>
        <p:spPr bwMode="auto">
          <a:xfrm>
            <a:off x="0" y="4323811"/>
            <a:ext cx="1308489"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4529541"/>
            <a:ext cx="584825" cy="365125"/>
          </a:xfrm>
        </p:spPr>
        <p:txBody>
          <a:bodyPr/>
          <a:lstStyle/>
          <a:p>
            <a:fld id="{14B77D99-3909-43FD-B901-00E004558AFD}" type="slidenum">
              <a:rPr lang="en-AU" smtClean="0"/>
              <a:pPr/>
              <a:t>‹#›</a:t>
            </a:fld>
            <a:endParaRPr lang="en-AU"/>
          </a:p>
        </p:txBody>
      </p:sp>
    </p:spTree>
    <p:extLst>
      <p:ext uri="{BB962C8B-B14F-4D97-AF65-F5344CB8AC3E}">
        <p14:creationId xmlns:p14="http://schemas.microsoft.com/office/powerpoint/2010/main" val="404404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609600"/>
            <a:ext cx="6686549" cy="3117040"/>
          </a:xfrm>
        </p:spPr>
        <p:txBody>
          <a:bodyPr anchor="ctr">
            <a:normAutofit/>
          </a:bodyPr>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97FEF0-2A40-4009-856D-FCAE452445E7}" type="datetime1">
              <a:rPr lang="en-US" smtClean="0"/>
              <a:pPr/>
              <a:t>9/23/2025</a:t>
            </a:fld>
            <a:endParaRPr lang="en-AU"/>
          </a:p>
        </p:txBody>
      </p:sp>
      <p:sp>
        <p:nvSpPr>
          <p:cNvPr id="5" name="Footer Placeholder 4"/>
          <p:cNvSpPr>
            <a:spLocks noGrp="1"/>
          </p:cNvSpPr>
          <p:nvPr>
            <p:ph type="ftr" sz="quarter" idx="11"/>
          </p:nvPr>
        </p:nvSpPr>
        <p:spPr/>
        <p:txBody>
          <a:bodyPr/>
          <a:lstStyle/>
          <a:p>
            <a:endParaRPr lang="en-AU"/>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14B77D99-3909-43FD-B901-00E004558AFD}" type="slidenum">
              <a:rPr lang="en-AU" smtClean="0"/>
              <a:pPr/>
              <a:t>‹#›</a:t>
            </a:fld>
            <a:endParaRPr lang="en-AU"/>
          </a:p>
        </p:txBody>
      </p:sp>
    </p:spTree>
    <p:extLst>
      <p:ext uri="{BB962C8B-B14F-4D97-AF65-F5344CB8AC3E}">
        <p14:creationId xmlns:p14="http://schemas.microsoft.com/office/powerpoint/2010/main" val="25401218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609600"/>
            <a:ext cx="6295445" cy="2895600"/>
          </a:xfrm>
        </p:spPr>
        <p:txBody>
          <a:bodyPr anchor="ctr">
            <a:normAutofit/>
          </a:bodyPr>
          <a:lstStyle>
            <a:lvl1pPr algn="l">
              <a:defRPr sz="36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56259" y="3505200"/>
            <a:ext cx="5652416"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1910" y="4354046"/>
            <a:ext cx="6686549" cy="1555864"/>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97FEF0-2A40-4009-856D-FCAE452445E7}" type="datetime1">
              <a:rPr lang="en-US" smtClean="0"/>
              <a:pPr/>
              <a:t>9/23/2025</a:t>
            </a:fld>
            <a:endParaRPr lang="en-AU"/>
          </a:p>
        </p:txBody>
      </p:sp>
      <p:sp>
        <p:nvSpPr>
          <p:cNvPr id="5" name="Footer Placeholder 4"/>
          <p:cNvSpPr>
            <a:spLocks noGrp="1"/>
          </p:cNvSpPr>
          <p:nvPr>
            <p:ph type="ftr" sz="quarter" idx="11"/>
          </p:nvPr>
        </p:nvSpPr>
        <p:spPr/>
        <p:txBody>
          <a:bodyPr/>
          <a:lstStyle/>
          <a:p>
            <a:endParaRPr lang="en-AU"/>
          </a:p>
        </p:txBody>
      </p:sp>
      <p:sp>
        <p:nvSpPr>
          <p:cNvPr id="11"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14B77D99-3909-43FD-B901-00E004558AFD}" type="slidenum">
              <a:rPr lang="en-AU" smtClean="0"/>
              <a:pPr/>
              <a:t>‹#›</a:t>
            </a:fld>
            <a:endParaRPr lang="en-AU"/>
          </a:p>
        </p:txBody>
      </p:sp>
      <p:sp>
        <p:nvSpPr>
          <p:cNvPr id="14" name="TextBox 13"/>
          <p:cNvSpPr txBox="1"/>
          <p:nvPr/>
        </p:nvSpPr>
        <p:spPr>
          <a:xfrm>
            <a:off x="1850739" y="648005"/>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905306"/>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6349511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2438401"/>
            <a:ext cx="6686550" cy="2724845"/>
          </a:xfrm>
        </p:spPr>
        <p:txBody>
          <a:bodyPr anchor="b">
            <a:normAutofit/>
          </a:bodyPr>
          <a:lstStyle>
            <a:lvl1pPr algn="l">
              <a:defRPr sz="3600" b="0"/>
            </a:lvl1pPr>
          </a:lstStyle>
          <a:p>
            <a:r>
              <a:rPr lang="en-US"/>
              <a:t>Click to edit Master title style</a:t>
            </a:r>
            <a:endParaRPr lang="en-US" dirty="0"/>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97FEF0-2A40-4009-856D-FCAE452445E7}" type="datetime1">
              <a:rPr lang="en-US" smtClean="0"/>
              <a:pPr/>
              <a:t>9/23/2025</a:t>
            </a:fld>
            <a:endParaRPr lang="en-AU"/>
          </a:p>
        </p:txBody>
      </p:sp>
      <p:sp>
        <p:nvSpPr>
          <p:cNvPr id="6" name="Footer Placeholder 5"/>
          <p:cNvSpPr>
            <a:spLocks noGrp="1"/>
          </p:cNvSpPr>
          <p:nvPr>
            <p:ph type="ftr" sz="quarter" idx="11"/>
          </p:nvPr>
        </p:nvSpPr>
        <p:spPr/>
        <p:txBody>
          <a:bodyPr/>
          <a:lstStyle/>
          <a:p>
            <a:endParaRPr lang="en-AU"/>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14B77D99-3909-43FD-B901-00E004558AFD}" type="slidenum">
              <a:rPr lang="en-AU" smtClean="0"/>
              <a:pPr/>
              <a:t>‹#›</a:t>
            </a:fld>
            <a:endParaRPr lang="en-AU"/>
          </a:p>
        </p:txBody>
      </p:sp>
    </p:spTree>
    <p:extLst>
      <p:ext uri="{BB962C8B-B14F-4D97-AF65-F5344CB8AC3E}">
        <p14:creationId xmlns:p14="http://schemas.microsoft.com/office/powerpoint/2010/main" val="3606463850"/>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609600"/>
            <a:ext cx="6295445" cy="2895600"/>
          </a:xfrm>
        </p:spPr>
        <p:txBody>
          <a:bodyPr anchor="ctr">
            <a:normAutofit/>
          </a:bodyPr>
          <a:lstStyle>
            <a:lvl1pPr algn="l">
              <a:defRPr sz="36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97FEF0-2A40-4009-856D-FCAE452445E7}" type="datetime1">
              <a:rPr lang="en-US" smtClean="0"/>
              <a:pPr/>
              <a:t>9/23/2025</a:t>
            </a:fld>
            <a:endParaRPr lang="en-AU"/>
          </a:p>
        </p:txBody>
      </p:sp>
      <p:sp>
        <p:nvSpPr>
          <p:cNvPr id="6" name="Footer Placeholder 5"/>
          <p:cNvSpPr>
            <a:spLocks noGrp="1"/>
          </p:cNvSpPr>
          <p:nvPr>
            <p:ph type="ftr" sz="quarter" idx="11"/>
          </p:nvPr>
        </p:nvSpPr>
        <p:spPr/>
        <p:txBody>
          <a:bodyPr/>
          <a:lstStyle/>
          <a:p>
            <a:endParaRPr lang="en-AU"/>
          </a:p>
        </p:txBody>
      </p:sp>
      <p:sp>
        <p:nvSpPr>
          <p:cNvPr id="11"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14B77D99-3909-43FD-B901-00E004558AFD}" type="slidenum">
              <a:rPr lang="en-AU" smtClean="0"/>
              <a:pPr/>
              <a:t>‹#›</a:t>
            </a:fld>
            <a:endParaRPr lang="en-AU"/>
          </a:p>
        </p:txBody>
      </p:sp>
      <p:sp>
        <p:nvSpPr>
          <p:cNvPr id="17" name="TextBox 16"/>
          <p:cNvSpPr txBox="1"/>
          <p:nvPr/>
        </p:nvSpPr>
        <p:spPr>
          <a:xfrm>
            <a:off x="1850739" y="648005"/>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905306"/>
            <a:ext cx="457200" cy="584776"/>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4239939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627407"/>
            <a:ext cx="6686549" cy="2880020"/>
          </a:xfrm>
        </p:spPr>
        <p:txBody>
          <a:bodyPr anchor="ctr">
            <a:normAutofit/>
          </a:bodyPr>
          <a:lstStyle>
            <a:lvl1pPr algn="l">
              <a:defRPr sz="3600" b="0"/>
            </a:lvl1pPr>
          </a:lstStyle>
          <a:p>
            <a:r>
              <a:rPr lang="en-US"/>
              <a:t>Click to edit Master title style</a:t>
            </a:r>
            <a:endParaRPr lang="en-US" dirty="0"/>
          </a:p>
        </p:txBody>
      </p:sp>
      <p:sp>
        <p:nvSpPr>
          <p:cNvPr id="21" name="Text Placeholder 9"/>
          <p:cNvSpPr>
            <a:spLocks noGrp="1"/>
          </p:cNvSpPr>
          <p:nvPr>
            <p:ph type="body" sz="quarter" idx="13"/>
          </p:nvPr>
        </p:nvSpPr>
        <p:spPr>
          <a:xfrm>
            <a:off x="1941909" y="4343400"/>
            <a:ext cx="6686550" cy="83820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1910" y="5181600"/>
            <a:ext cx="668655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97FEF0-2A40-4009-856D-FCAE452445E7}" type="datetime1">
              <a:rPr lang="en-US" smtClean="0"/>
              <a:pPr/>
              <a:t>9/23/2025</a:t>
            </a:fld>
            <a:endParaRPr lang="en-AU"/>
          </a:p>
        </p:txBody>
      </p:sp>
      <p:sp>
        <p:nvSpPr>
          <p:cNvPr id="6" name="Footer Placeholder 5"/>
          <p:cNvSpPr>
            <a:spLocks noGrp="1"/>
          </p:cNvSpPr>
          <p:nvPr>
            <p:ph type="ftr" sz="quarter" idx="11"/>
          </p:nvPr>
        </p:nvSpPr>
        <p:spPr/>
        <p:txBody>
          <a:bodyPr/>
          <a:lstStyle/>
          <a:p>
            <a:endParaRPr lang="en-AU"/>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14B77D99-3909-43FD-B901-00E004558AFD}" type="slidenum">
              <a:rPr lang="en-AU" smtClean="0"/>
              <a:pPr/>
              <a:t>‹#›</a:t>
            </a:fld>
            <a:endParaRPr lang="en-AU"/>
          </a:p>
        </p:txBody>
      </p:sp>
    </p:spTree>
    <p:extLst>
      <p:ext uri="{BB962C8B-B14F-4D97-AF65-F5344CB8AC3E}">
        <p14:creationId xmlns:p14="http://schemas.microsoft.com/office/powerpoint/2010/main" val="1444101096"/>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EB3726-E449-4B2F-AF48-DD7C5AC19004}" type="datetime1">
              <a:rPr lang="en-US" smtClean="0"/>
              <a:pPr/>
              <a:t>9/23/2025</a:t>
            </a:fld>
            <a:endParaRPr lang="en-AU"/>
          </a:p>
        </p:txBody>
      </p:sp>
      <p:sp>
        <p:nvSpPr>
          <p:cNvPr id="5" name="Footer Placeholder 4"/>
          <p:cNvSpPr>
            <a:spLocks noGrp="1"/>
          </p:cNvSpPr>
          <p:nvPr>
            <p:ph type="ftr" sz="quarter" idx="11"/>
          </p:nvPr>
        </p:nvSpPr>
        <p:spPr/>
        <p:txBody>
          <a:bodyPr/>
          <a:lstStyle/>
          <a:p>
            <a:endParaRPr lang="en-AU"/>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B77D99-3909-43FD-B901-00E004558AFD}" type="slidenum">
              <a:rPr lang="en-AU" smtClean="0"/>
              <a:pPr/>
              <a:t>‹#›</a:t>
            </a:fld>
            <a:endParaRPr lang="en-AU"/>
          </a:p>
        </p:txBody>
      </p:sp>
    </p:spTree>
    <p:extLst>
      <p:ext uri="{BB962C8B-B14F-4D97-AF65-F5344CB8AC3E}">
        <p14:creationId xmlns:p14="http://schemas.microsoft.com/office/powerpoint/2010/main" val="26180781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627406"/>
            <a:ext cx="16557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1909" y="627406"/>
            <a:ext cx="485775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CD1080-0DA0-41DD-9948-76705FBC8EB3}" type="datetime1">
              <a:rPr lang="en-US" smtClean="0"/>
              <a:pPr/>
              <a:t>9/23/2025</a:t>
            </a:fld>
            <a:endParaRPr lang="en-AU"/>
          </a:p>
        </p:txBody>
      </p:sp>
      <p:sp>
        <p:nvSpPr>
          <p:cNvPr id="5" name="Footer Placeholder 4"/>
          <p:cNvSpPr>
            <a:spLocks noGrp="1"/>
          </p:cNvSpPr>
          <p:nvPr>
            <p:ph type="ftr" sz="quarter" idx="11"/>
          </p:nvPr>
        </p:nvSpPr>
        <p:spPr/>
        <p:txBody>
          <a:bodyPr/>
          <a:lstStyle/>
          <a:p>
            <a:endParaRPr lang="en-AU"/>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B77D99-3909-43FD-B901-00E004558AFD}" type="slidenum">
              <a:rPr lang="en-AU" smtClean="0"/>
              <a:pPr/>
              <a:t>‹#›</a:t>
            </a:fld>
            <a:endParaRPr lang="en-AU"/>
          </a:p>
        </p:txBody>
      </p:sp>
    </p:spTree>
    <p:extLst>
      <p:ext uri="{BB962C8B-B14F-4D97-AF65-F5344CB8AC3E}">
        <p14:creationId xmlns:p14="http://schemas.microsoft.com/office/powerpoint/2010/main" val="1789817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624110"/>
            <a:ext cx="6683765"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1909" y="2133600"/>
            <a:ext cx="668655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CD7584-5E55-4EDA-9B0D-88BDFF0CC30F}" type="datetime1">
              <a:rPr lang="en-US" smtClean="0"/>
              <a:pPr/>
              <a:t>9/23/2025</a:t>
            </a:fld>
            <a:endParaRPr lang="en-AU"/>
          </a:p>
        </p:txBody>
      </p:sp>
      <p:sp>
        <p:nvSpPr>
          <p:cNvPr id="5" name="Footer Placeholder 4"/>
          <p:cNvSpPr>
            <a:spLocks noGrp="1"/>
          </p:cNvSpPr>
          <p:nvPr>
            <p:ph type="ftr" sz="quarter" idx="11"/>
          </p:nvPr>
        </p:nvSpPr>
        <p:spPr/>
        <p:txBody>
          <a:bodyPr/>
          <a:lstStyle/>
          <a:p>
            <a:endParaRPr lang="en-AU"/>
          </a:p>
        </p:txBody>
      </p:sp>
      <p:sp>
        <p:nvSpPr>
          <p:cNvPr id="8"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4B77D99-3909-43FD-B901-00E004558AFD}" type="slidenum">
              <a:rPr lang="en-AU" smtClean="0"/>
              <a:pPr/>
              <a:t>‹#›</a:t>
            </a:fld>
            <a:endParaRPr lang="en-AU"/>
          </a:p>
        </p:txBody>
      </p:sp>
    </p:spTree>
    <p:extLst>
      <p:ext uri="{BB962C8B-B14F-4D97-AF65-F5344CB8AC3E}">
        <p14:creationId xmlns:p14="http://schemas.microsoft.com/office/powerpoint/2010/main" val="636154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2058750"/>
            <a:ext cx="6686549" cy="1468800"/>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41910" y="3530129"/>
            <a:ext cx="6686549" cy="8604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C982F-5DF4-4DF5-A6FD-DF44DAF5D077}" type="datetime1">
              <a:rPr lang="en-US" smtClean="0"/>
              <a:pPr/>
              <a:t>9/23/2025</a:t>
            </a:fld>
            <a:endParaRPr lang="en-AU"/>
          </a:p>
        </p:txBody>
      </p:sp>
      <p:sp>
        <p:nvSpPr>
          <p:cNvPr id="5" name="Footer Placeholder 4"/>
          <p:cNvSpPr>
            <a:spLocks noGrp="1"/>
          </p:cNvSpPr>
          <p:nvPr>
            <p:ph type="ftr" sz="quarter" idx="11"/>
          </p:nvPr>
        </p:nvSpPr>
        <p:spPr/>
        <p:txBody>
          <a:bodyPr/>
          <a:lstStyle/>
          <a:p>
            <a:endParaRPr lang="en-AU"/>
          </a:p>
        </p:txBody>
      </p:sp>
      <p:sp>
        <p:nvSpPr>
          <p:cNvPr id="9" name="Freeform 11"/>
          <p:cNvSpPr/>
          <p:nvPr/>
        </p:nvSpPr>
        <p:spPr bwMode="auto">
          <a:xfrm flipV="1">
            <a:off x="-3141" y="31781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3244140"/>
            <a:ext cx="584825" cy="365125"/>
          </a:xfrm>
        </p:spPr>
        <p:txBody>
          <a:bodyPr/>
          <a:lstStyle/>
          <a:p>
            <a:fld id="{14B77D99-3909-43FD-B901-00E004558AFD}" type="slidenum">
              <a:rPr lang="en-AU" smtClean="0"/>
              <a:pPr/>
              <a:t>‹#›</a:t>
            </a:fld>
            <a:endParaRPr lang="en-AU"/>
          </a:p>
        </p:txBody>
      </p:sp>
    </p:spTree>
    <p:extLst>
      <p:ext uri="{BB962C8B-B14F-4D97-AF65-F5344CB8AC3E}">
        <p14:creationId xmlns:p14="http://schemas.microsoft.com/office/powerpoint/2010/main" val="44094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1909" y="2133600"/>
            <a:ext cx="3235398"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93060" y="2126222"/>
            <a:ext cx="3235398"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098900-B2D4-468C-9057-39354416438F}" type="datetime1">
              <a:rPr lang="en-US" smtClean="0"/>
              <a:pPr/>
              <a:t>9/23/2025</a:t>
            </a:fld>
            <a:endParaRPr lang="en-AU"/>
          </a:p>
        </p:txBody>
      </p:sp>
      <p:sp>
        <p:nvSpPr>
          <p:cNvPr id="6" name="Footer Placeholder 5"/>
          <p:cNvSpPr>
            <a:spLocks noGrp="1"/>
          </p:cNvSpPr>
          <p:nvPr>
            <p:ph type="ftr" sz="quarter" idx="11"/>
          </p:nvPr>
        </p:nvSpPr>
        <p:spPr/>
        <p:txBody>
          <a:bodyPr/>
          <a:lstStyle/>
          <a:p>
            <a:endParaRPr lang="en-AU"/>
          </a:p>
        </p:txBody>
      </p:sp>
      <p:sp>
        <p:nvSpPr>
          <p:cNvPr id="10"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398860" y="787783"/>
            <a:ext cx="584825" cy="365125"/>
          </a:xfrm>
        </p:spPr>
        <p:txBody>
          <a:bodyPr/>
          <a:lstStyle/>
          <a:p>
            <a:fld id="{14B77D99-3909-43FD-B901-00E004558AFD}" type="slidenum">
              <a:rPr lang="en-AU" smtClean="0"/>
              <a:pPr/>
              <a:t>‹#›</a:t>
            </a:fld>
            <a:endParaRPr lang="en-AU"/>
          </a:p>
        </p:txBody>
      </p:sp>
    </p:spTree>
    <p:extLst>
      <p:ext uri="{BB962C8B-B14F-4D97-AF65-F5344CB8AC3E}">
        <p14:creationId xmlns:p14="http://schemas.microsoft.com/office/powerpoint/2010/main" val="399609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04530" y="1972703"/>
            <a:ext cx="2994549"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941909" y="2548966"/>
            <a:ext cx="3257170"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29972" y="1969475"/>
            <a:ext cx="2999251"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5375218" y="2545738"/>
            <a:ext cx="3254006"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831B4C-0207-4A65-B87B-94A14B2A8B8D}" type="datetime1">
              <a:rPr lang="en-US" smtClean="0"/>
              <a:pPr/>
              <a:t>9/23/2025</a:t>
            </a:fld>
            <a:endParaRPr lang="en-AU"/>
          </a:p>
        </p:txBody>
      </p:sp>
      <p:sp>
        <p:nvSpPr>
          <p:cNvPr id="8" name="Footer Placeholder 7"/>
          <p:cNvSpPr>
            <a:spLocks noGrp="1"/>
          </p:cNvSpPr>
          <p:nvPr>
            <p:ph type="ftr" sz="quarter" idx="11"/>
          </p:nvPr>
        </p:nvSpPr>
        <p:spPr/>
        <p:txBody>
          <a:bodyPr/>
          <a:lstStyle/>
          <a:p>
            <a:endParaRPr lang="en-AU"/>
          </a:p>
        </p:txBody>
      </p:sp>
      <p:sp>
        <p:nvSpPr>
          <p:cNvPr id="12"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787783"/>
            <a:ext cx="584825" cy="365125"/>
          </a:xfrm>
        </p:spPr>
        <p:txBody>
          <a:bodyPr/>
          <a:lstStyle/>
          <a:p>
            <a:fld id="{14B77D99-3909-43FD-B901-00E004558AFD}" type="slidenum">
              <a:rPr lang="en-AU" smtClean="0"/>
              <a:pPr/>
              <a:t>‹#›</a:t>
            </a:fld>
            <a:endParaRPr lang="en-AU"/>
          </a:p>
        </p:txBody>
      </p:sp>
    </p:spTree>
    <p:extLst>
      <p:ext uri="{BB962C8B-B14F-4D97-AF65-F5344CB8AC3E}">
        <p14:creationId xmlns:p14="http://schemas.microsoft.com/office/powerpoint/2010/main" val="3521054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57F998-BCD6-48D2-BF7B-989E01E987F9}" type="datetime1">
              <a:rPr lang="en-US" smtClean="0"/>
              <a:pPr/>
              <a:t>9/23/2025</a:t>
            </a:fld>
            <a:endParaRPr lang="en-AU"/>
          </a:p>
        </p:txBody>
      </p:sp>
      <p:sp>
        <p:nvSpPr>
          <p:cNvPr id="4" name="Footer Placeholder 3"/>
          <p:cNvSpPr>
            <a:spLocks noGrp="1"/>
          </p:cNvSpPr>
          <p:nvPr>
            <p:ph type="ftr" sz="quarter" idx="11"/>
          </p:nvPr>
        </p:nvSpPr>
        <p:spPr/>
        <p:txBody>
          <a:bodyPr/>
          <a:lstStyle/>
          <a:p>
            <a:endParaRPr lang="en-AU"/>
          </a:p>
        </p:txBody>
      </p:sp>
      <p:sp>
        <p:nvSpPr>
          <p:cNvPr id="7"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4B77D99-3909-43FD-B901-00E004558AFD}" type="slidenum">
              <a:rPr lang="en-AU" smtClean="0"/>
              <a:pPr/>
              <a:t>‹#›</a:t>
            </a:fld>
            <a:endParaRPr lang="en-AU"/>
          </a:p>
        </p:txBody>
      </p:sp>
    </p:spTree>
    <p:extLst>
      <p:ext uri="{BB962C8B-B14F-4D97-AF65-F5344CB8AC3E}">
        <p14:creationId xmlns:p14="http://schemas.microsoft.com/office/powerpoint/2010/main" val="2395918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64C5D5-F38D-459A-8320-3014518E0478}" type="datetime1">
              <a:rPr lang="en-US" smtClean="0"/>
              <a:pPr/>
              <a:t>9/23/2025</a:t>
            </a:fld>
            <a:endParaRPr lang="en-AU"/>
          </a:p>
        </p:txBody>
      </p:sp>
      <p:sp>
        <p:nvSpPr>
          <p:cNvPr id="3" name="Footer Placeholder 2"/>
          <p:cNvSpPr>
            <a:spLocks noGrp="1"/>
          </p:cNvSpPr>
          <p:nvPr>
            <p:ph type="ftr" sz="quarter" idx="11"/>
          </p:nvPr>
        </p:nvSpPr>
        <p:spPr/>
        <p:txBody>
          <a:bodyPr/>
          <a:lstStyle/>
          <a:p>
            <a:endParaRPr lang="en-AU"/>
          </a:p>
        </p:txBody>
      </p:sp>
      <p:sp>
        <p:nvSpPr>
          <p:cNvPr id="6"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4B77D99-3909-43FD-B901-00E004558AFD}" type="slidenum">
              <a:rPr lang="en-AU" smtClean="0"/>
              <a:pPr/>
              <a:t>‹#›</a:t>
            </a:fld>
            <a:endParaRPr lang="en-AU"/>
          </a:p>
        </p:txBody>
      </p:sp>
    </p:spTree>
    <p:extLst>
      <p:ext uri="{BB962C8B-B14F-4D97-AF65-F5344CB8AC3E}">
        <p14:creationId xmlns:p14="http://schemas.microsoft.com/office/powerpoint/2010/main" val="1282194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46088"/>
            <a:ext cx="2628899" cy="976312"/>
          </a:xfrm>
        </p:spPr>
        <p:txBody>
          <a:bodyPr anchor="b"/>
          <a:lstStyle>
            <a:lvl1pPr algn="l">
              <a:defRPr sz="1500" b="0"/>
            </a:lvl1pPr>
          </a:lstStyle>
          <a:p>
            <a:r>
              <a:rPr lang="en-US"/>
              <a:t>Click to edit Master title style</a:t>
            </a:r>
            <a:endParaRPr lang="en-US" dirty="0"/>
          </a:p>
        </p:txBody>
      </p:sp>
      <p:sp>
        <p:nvSpPr>
          <p:cNvPr id="3" name="Content Placeholder 2"/>
          <p:cNvSpPr>
            <a:spLocks noGrp="1"/>
          </p:cNvSpPr>
          <p:nvPr>
            <p:ph idx="1"/>
          </p:nvPr>
        </p:nvSpPr>
        <p:spPr>
          <a:xfrm>
            <a:off x="4742259" y="446089"/>
            <a:ext cx="38862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1910" y="1598613"/>
            <a:ext cx="2628899" cy="4262436"/>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397D18E-42C5-4F57-9ACF-8A06DC0FCDCC}" type="datetime1">
              <a:rPr lang="en-US" smtClean="0"/>
              <a:pPr/>
              <a:t>9/23/2025</a:t>
            </a:fld>
            <a:endParaRPr lang="en-AU"/>
          </a:p>
        </p:txBody>
      </p:sp>
      <p:sp>
        <p:nvSpPr>
          <p:cNvPr id="6" name="Footer Placeholder 5"/>
          <p:cNvSpPr>
            <a:spLocks noGrp="1"/>
          </p:cNvSpPr>
          <p:nvPr>
            <p:ph type="ftr" sz="quarter" idx="11"/>
          </p:nvPr>
        </p:nvSpPr>
        <p:spPr/>
        <p:txBody>
          <a:bodyPr/>
          <a:lstStyle/>
          <a:p>
            <a:endParaRPr lang="en-AU"/>
          </a:p>
        </p:txBody>
      </p:sp>
      <p:sp>
        <p:nvSpPr>
          <p:cNvPr id="9" name="Freeform 11"/>
          <p:cNvSpPr/>
          <p:nvPr/>
        </p:nvSpPr>
        <p:spPr bwMode="auto">
          <a:xfrm flipV="1">
            <a:off x="-3141" y="71437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4B77D99-3909-43FD-B901-00E004558AFD}" type="slidenum">
              <a:rPr lang="en-AU" smtClean="0"/>
              <a:pPr/>
              <a:t>‹#›</a:t>
            </a:fld>
            <a:endParaRPr lang="en-AU"/>
          </a:p>
        </p:txBody>
      </p:sp>
    </p:spTree>
    <p:extLst>
      <p:ext uri="{BB962C8B-B14F-4D97-AF65-F5344CB8AC3E}">
        <p14:creationId xmlns:p14="http://schemas.microsoft.com/office/powerpoint/2010/main" val="704000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800600"/>
            <a:ext cx="6686550" cy="566738"/>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1909" y="634965"/>
            <a:ext cx="6686550" cy="3854970"/>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941910" y="5367338"/>
            <a:ext cx="6686550" cy="493712"/>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C4C880C-3181-4EC6-A40A-9F58A3623061}" type="datetime1">
              <a:rPr lang="en-US" smtClean="0"/>
              <a:pPr/>
              <a:t>9/23/2025</a:t>
            </a:fld>
            <a:endParaRPr lang="en-AU"/>
          </a:p>
        </p:txBody>
      </p:sp>
      <p:sp>
        <p:nvSpPr>
          <p:cNvPr id="6" name="Footer Placeholder 5"/>
          <p:cNvSpPr>
            <a:spLocks noGrp="1"/>
          </p:cNvSpPr>
          <p:nvPr>
            <p:ph type="ftr" sz="quarter" idx="11"/>
          </p:nvPr>
        </p:nvSpPr>
        <p:spPr/>
        <p:txBody>
          <a:bodyPr/>
          <a:lstStyle/>
          <a:p>
            <a:endParaRPr lang="en-AU"/>
          </a:p>
        </p:txBody>
      </p:sp>
      <p:sp>
        <p:nvSpPr>
          <p:cNvPr id="9" name="Freeform 11"/>
          <p:cNvSpPr/>
          <p:nvPr/>
        </p:nvSpPr>
        <p:spPr bwMode="auto">
          <a:xfrm flipV="1">
            <a:off x="-3141" y="4911726"/>
            <a:ext cx="1191395"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4983088"/>
            <a:ext cx="584825" cy="365125"/>
          </a:xfrm>
        </p:spPr>
        <p:txBody>
          <a:bodyPr/>
          <a:lstStyle/>
          <a:p>
            <a:fld id="{14B77D99-3909-43FD-B901-00E004558AFD}" type="slidenum">
              <a:rPr lang="en-AU" smtClean="0"/>
              <a:pPr/>
              <a:t>‹#›</a:t>
            </a:fld>
            <a:endParaRPr lang="en-AU"/>
          </a:p>
        </p:txBody>
      </p:sp>
    </p:spTree>
    <p:extLst>
      <p:ext uri="{BB962C8B-B14F-4D97-AF65-F5344CB8AC3E}">
        <p14:creationId xmlns:p14="http://schemas.microsoft.com/office/powerpoint/2010/main" val="132552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138637"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786"/>
            <a:ext cx="1767506"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624110"/>
            <a:ext cx="6683765"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1909" y="2133600"/>
            <a:ext cx="668655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1210" y="6130437"/>
            <a:ext cx="859712" cy="370396"/>
          </a:xfrm>
          <a:prstGeom prst="rect">
            <a:avLst/>
          </a:prstGeom>
        </p:spPr>
        <p:txBody>
          <a:bodyPr vert="horz" lIns="91440" tIns="45720" rIns="91440" bIns="45720" rtlCol="0" anchor="ctr"/>
          <a:lstStyle>
            <a:lvl1pPr algn="r">
              <a:defRPr sz="675">
                <a:solidFill>
                  <a:schemeClr val="tx1">
                    <a:tint val="75000"/>
                  </a:schemeClr>
                </a:solidFill>
              </a:defRPr>
            </a:lvl1pPr>
          </a:lstStyle>
          <a:p>
            <a:fld id="{B697FEF0-2A40-4009-856D-FCAE452445E7}" type="datetime1">
              <a:rPr lang="en-US" smtClean="0"/>
              <a:pPr/>
              <a:t>9/23/2025</a:t>
            </a:fld>
            <a:endParaRPr lang="en-AU"/>
          </a:p>
        </p:txBody>
      </p:sp>
      <p:sp>
        <p:nvSpPr>
          <p:cNvPr id="5" name="Footer Placeholder 4"/>
          <p:cNvSpPr>
            <a:spLocks noGrp="1"/>
          </p:cNvSpPr>
          <p:nvPr>
            <p:ph type="ftr" sz="quarter" idx="3"/>
          </p:nvPr>
        </p:nvSpPr>
        <p:spPr>
          <a:xfrm>
            <a:off x="1941910" y="6135809"/>
            <a:ext cx="5714999" cy="365125"/>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AU"/>
          </a:p>
        </p:txBody>
      </p:sp>
      <p:sp>
        <p:nvSpPr>
          <p:cNvPr id="6" name="Slide Number Placeholder 5"/>
          <p:cNvSpPr>
            <a:spLocks noGrp="1"/>
          </p:cNvSpPr>
          <p:nvPr>
            <p:ph type="sldNum" sz="quarter" idx="4"/>
          </p:nvPr>
        </p:nvSpPr>
        <p:spPr bwMode="gray">
          <a:xfrm>
            <a:off x="398860" y="787783"/>
            <a:ext cx="584825" cy="365125"/>
          </a:xfrm>
          <a:prstGeom prst="rect">
            <a:avLst/>
          </a:prstGeom>
        </p:spPr>
        <p:txBody>
          <a:bodyPr vert="horz" lIns="91440" tIns="45720" rIns="91440" bIns="45720" rtlCol="0" anchor="ctr"/>
          <a:lstStyle>
            <a:lvl1pPr algn="r">
              <a:defRPr sz="1500">
                <a:solidFill>
                  <a:srgbClr val="FEFFFF"/>
                </a:solidFill>
              </a:defRPr>
            </a:lvl1pPr>
          </a:lstStyle>
          <a:p>
            <a:fld id="{14B77D99-3909-43FD-B901-00E004558AFD}" type="slidenum">
              <a:rPr lang="en-AU" smtClean="0"/>
              <a:pPr/>
              <a:t>‹#›</a:t>
            </a:fld>
            <a:endParaRPr lang="en-AU"/>
          </a:p>
        </p:txBody>
      </p:sp>
    </p:spTree>
    <p:extLst>
      <p:ext uri="{BB962C8B-B14F-4D97-AF65-F5344CB8AC3E}">
        <p14:creationId xmlns:p14="http://schemas.microsoft.com/office/powerpoint/2010/main" val="2937468661"/>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 id="2147483876" r:id="rId12"/>
    <p:sldLayoutId id="2147483877" r:id="rId13"/>
    <p:sldLayoutId id="2147483878" r:id="rId14"/>
    <p:sldLayoutId id="2147483879" r:id="rId15"/>
    <p:sldLayoutId id="2147483880" r:id="rId16"/>
  </p:sldLayoutIdLst>
  <p:hf hdr="0" ftr="0" dt="0"/>
  <p:txStyles>
    <p:title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45.png"/><Relationship Id="rId9" Type="http://schemas.openxmlformats.org/officeDocument/2006/relationships/image" Target="../media/image48.png"/></Relationships>
</file>

<file path=ppt/slides/_rels/slide1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56.emf"/><Relationship Id="rId7" Type="http://schemas.openxmlformats.org/officeDocument/2006/relationships/customXml" Target="../ink/ink4.xml"/><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customXml" Target="../ink/ink3.xml"/><Relationship Id="rId10" Type="http://schemas.openxmlformats.org/officeDocument/2006/relationships/customXml" Target="../ink/ink7.xml"/><Relationship Id="rId4" Type="http://schemas.openxmlformats.org/officeDocument/2006/relationships/image" Target="../media/image57.emf"/><Relationship Id="rId9" Type="http://schemas.openxmlformats.org/officeDocument/2006/relationships/customXml" Target="../ink/ink6.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8.bin"/><Relationship Id="rId18" Type="http://schemas.openxmlformats.org/officeDocument/2006/relationships/customXml" Target="../ink/ink11.xml"/><Relationship Id="rId72" Type="http://schemas.openxmlformats.org/officeDocument/2006/relationships/customXml" Target="../ink/ink14.xml"/><Relationship Id="rId3" Type="http://schemas.openxmlformats.org/officeDocument/2006/relationships/image" Target="../media/image61.png"/><Relationship Id="rId21" Type="http://schemas.openxmlformats.org/officeDocument/2006/relationships/image" Target="../media/image60.png"/><Relationship Id="rId7" Type="http://schemas.openxmlformats.org/officeDocument/2006/relationships/image" Target="../media/image59.wmf"/><Relationship Id="rId12" Type="http://schemas.openxmlformats.org/officeDocument/2006/relationships/customXml" Target="../ink/ink9.xml"/><Relationship Id="rId17" Type="http://schemas.openxmlformats.org/officeDocument/2006/relationships/image" Target="../media/image58.png"/><Relationship Id="rId71" Type="http://schemas.openxmlformats.org/officeDocument/2006/relationships/image" Target="../media/image84.png"/><Relationship Id="rId2" Type="http://schemas.openxmlformats.org/officeDocument/2006/relationships/slideLayout" Target="../slideLayouts/slideLayout2.xml"/><Relationship Id="rId16" Type="http://schemas.openxmlformats.org/officeDocument/2006/relationships/customXml" Target="../ink/ink10.xml"/><Relationship Id="rId20" Type="http://schemas.openxmlformats.org/officeDocument/2006/relationships/customXml" Target="../ink/ink12.xml"/><Relationship Id="rId75" Type="http://schemas.openxmlformats.org/officeDocument/2006/relationships/image" Target="../media/image86.png"/><Relationship Id="rId1" Type="http://schemas.openxmlformats.org/officeDocument/2006/relationships/vmlDrawing" Target="../drawings/vmlDrawing6.vml"/><Relationship Id="rId6" Type="http://schemas.openxmlformats.org/officeDocument/2006/relationships/oleObject" Target="../embeddings/oleObject7.bin"/><Relationship Id="rId11" Type="http://schemas.openxmlformats.org/officeDocument/2006/relationships/image" Target="../media/image550.png"/><Relationship Id="rId74" Type="http://schemas.openxmlformats.org/officeDocument/2006/relationships/customXml" Target="../ink/ink15.xml"/><Relationship Id="rId5" Type="http://schemas.openxmlformats.org/officeDocument/2006/relationships/image" Target="../media/image58.wmf"/><Relationship Id="rId15" Type="http://schemas.openxmlformats.org/officeDocument/2006/relationships/image" Target="../media/image570.png"/><Relationship Id="rId10" Type="http://schemas.openxmlformats.org/officeDocument/2006/relationships/customXml" Target="../ink/ink8.xml"/><Relationship Id="rId19" Type="http://schemas.openxmlformats.org/officeDocument/2006/relationships/image" Target="../media/image59.png"/><Relationship Id="rId73" Type="http://schemas.openxmlformats.org/officeDocument/2006/relationships/image" Target="../media/image85.png"/><Relationship Id="rId4" Type="http://schemas.openxmlformats.org/officeDocument/2006/relationships/oleObject" Target="../embeddings/oleObject6.bin"/><Relationship Id="rId9" Type="http://schemas.openxmlformats.org/officeDocument/2006/relationships/image" Target="../media/image60.wmf"/><Relationship Id="rId22" Type="http://schemas.openxmlformats.org/officeDocument/2006/relationships/customXml" Target="../ink/ink13.xml"/></Relationships>
</file>

<file path=ppt/slides/_rels/slide16.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customXml" Target="../ink/ink16.xml"/><Relationship Id="rId93" Type="http://schemas.openxmlformats.org/officeDocument/2006/relationships/customXml" Target="../ink/ink20.xml"/><Relationship Id="rId3" Type="http://schemas.openxmlformats.org/officeDocument/2006/relationships/oleObject" Target="../embeddings/oleObject9.bin"/><Relationship Id="rId97" Type="http://schemas.openxmlformats.org/officeDocument/2006/relationships/customXml" Target="../ink/ink22.xml"/><Relationship Id="rId7" Type="http://schemas.openxmlformats.org/officeDocument/2006/relationships/oleObject" Target="../embeddings/oleObject11.bin"/><Relationship Id="rId12" Type="http://schemas.openxmlformats.org/officeDocument/2006/relationships/image" Target="../media/image66.wmf"/><Relationship Id="rId92" Type="http://schemas.openxmlformats.org/officeDocument/2006/relationships/image" Target="../media/image105.png"/><Relationship Id="rId2" Type="http://schemas.openxmlformats.org/officeDocument/2006/relationships/slideLayout" Target="../slideLayouts/slideLayout2.xml"/><Relationship Id="rId29" Type="http://schemas.openxmlformats.org/officeDocument/2006/relationships/customXml" Target="../ink/ink17.xml"/><Relationship Id="rId91" Type="http://schemas.openxmlformats.org/officeDocument/2006/relationships/customXml" Target="../ink/ink19.xml"/><Relationship Id="rId96" Type="http://schemas.openxmlformats.org/officeDocument/2006/relationships/image" Target="../media/image107.png"/><Relationship Id="rId1" Type="http://schemas.openxmlformats.org/officeDocument/2006/relationships/vmlDrawing" Target="../drawings/vmlDrawing7.vml"/><Relationship Id="rId6" Type="http://schemas.openxmlformats.org/officeDocument/2006/relationships/image" Target="../media/image63.wmf"/><Relationship Id="rId11" Type="http://schemas.openxmlformats.org/officeDocument/2006/relationships/oleObject" Target="../embeddings/oleObject13.bin"/><Relationship Id="rId5" Type="http://schemas.openxmlformats.org/officeDocument/2006/relationships/oleObject" Target="../embeddings/oleObject10.bin"/><Relationship Id="rId28" Type="http://schemas.openxmlformats.org/officeDocument/2006/relationships/image" Target="../media/image730.png"/><Relationship Id="rId61" Type="http://schemas.openxmlformats.org/officeDocument/2006/relationships/customXml" Target="../ink/ink18.xml"/><Relationship Id="rId90" Type="http://schemas.openxmlformats.org/officeDocument/2006/relationships/image" Target="../media/image104.png"/><Relationship Id="rId95" Type="http://schemas.openxmlformats.org/officeDocument/2006/relationships/customXml" Target="../ink/ink21.xml"/><Relationship Id="rId106" Type="http://schemas.openxmlformats.org/officeDocument/2006/relationships/image" Target="../media/image112.png"/><Relationship Id="rId10" Type="http://schemas.openxmlformats.org/officeDocument/2006/relationships/image" Target="../media/image65.wmf"/><Relationship Id="rId60" Type="http://schemas.openxmlformats.org/officeDocument/2006/relationships/image" Target="../media/image89.png"/><Relationship Id="rId94" Type="http://schemas.openxmlformats.org/officeDocument/2006/relationships/image" Target="../media/image106.png"/><Relationship Id="rId101" Type="http://schemas.openxmlformats.org/officeDocument/2006/relationships/customXml" Target="../ink/ink23.xml"/><Relationship Id="rId4" Type="http://schemas.openxmlformats.org/officeDocument/2006/relationships/image" Target="../media/image62.wmf"/><Relationship Id="rId9" Type="http://schemas.openxmlformats.org/officeDocument/2006/relationships/oleObject" Target="../embeddings/oleObject12.bin"/><Relationship Id="rId100" Type="http://schemas.openxmlformats.org/officeDocument/2006/relationships/image" Target="../media/image109.png"/></Relationships>
</file>

<file path=ppt/slides/_rels/slide17.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6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3" Type="http://schemas.openxmlformats.org/officeDocument/2006/relationships/image" Target="../media/image162.png"/><Relationship Id="rId18" Type="http://schemas.openxmlformats.org/officeDocument/2006/relationships/customXml" Target="../ink/ink32.xml"/><Relationship Id="rId26" Type="http://schemas.openxmlformats.org/officeDocument/2006/relationships/customXml" Target="../ink/ink36.xml"/><Relationship Id="rId39" Type="http://schemas.openxmlformats.org/officeDocument/2006/relationships/image" Target="../media/image175.png"/><Relationship Id="rId21" Type="http://schemas.openxmlformats.org/officeDocument/2006/relationships/image" Target="../media/image166.png"/><Relationship Id="rId34" Type="http://schemas.openxmlformats.org/officeDocument/2006/relationships/customXml" Target="../ink/ink40.xml"/><Relationship Id="rId42" Type="http://schemas.openxmlformats.org/officeDocument/2006/relationships/customXml" Target="../ink/ink44.xml"/><Relationship Id="rId47" Type="http://schemas.openxmlformats.org/officeDocument/2006/relationships/image" Target="../media/image179.png"/><Relationship Id="rId50" Type="http://schemas.openxmlformats.org/officeDocument/2006/relationships/customXml" Target="../ink/ink48.xml"/><Relationship Id="rId55" Type="http://schemas.openxmlformats.org/officeDocument/2006/relationships/image" Target="../media/image183.png"/><Relationship Id="rId7" Type="http://schemas.openxmlformats.org/officeDocument/2006/relationships/image" Target="../media/image159.png"/><Relationship Id="rId2" Type="http://schemas.openxmlformats.org/officeDocument/2006/relationships/customXml" Target="../ink/ink24.xml"/><Relationship Id="rId16" Type="http://schemas.openxmlformats.org/officeDocument/2006/relationships/customXml" Target="../ink/ink31.xml"/><Relationship Id="rId29" Type="http://schemas.openxmlformats.org/officeDocument/2006/relationships/image" Target="../media/image170.png"/><Relationship Id="rId11" Type="http://schemas.openxmlformats.org/officeDocument/2006/relationships/image" Target="../media/image161.png"/><Relationship Id="rId24" Type="http://schemas.openxmlformats.org/officeDocument/2006/relationships/customXml" Target="../ink/ink35.xml"/><Relationship Id="rId32" Type="http://schemas.openxmlformats.org/officeDocument/2006/relationships/customXml" Target="../ink/ink39.xml"/><Relationship Id="rId37" Type="http://schemas.openxmlformats.org/officeDocument/2006/relationships/image" Target="../media/image174.png"/><Relationship Id="rId40" Type="http://schemas.openxmlformats.org/officeDocument/2006/relationships/customXml" Target="../ink/ink43.xml"/><Relationship Id="rId45" Type="http://schemas.openxmlformats.org/officeDocument/2006/relationships/image" Target="../media/image178.png"/><Relationship Id="rId53" Type="http://schemas.openxmlformats.org/officeDocument/2006/relationships/image" Target="../media/image182.png"/><Relationship Id="rId5" Type="http://schemas.openxmlformats.org/officeDocument/2006/relationships/image" Target="../media/image158.png"/><Relationship Id="rId10" Type="http://schemas.openxmlformats.org/officeDocument/2006/relationships/customXml" Target="../ink/ink28.xml"/><Relationship Id="rId19" Type="http://schemas.openxmlformats.org/officeDocument/2006/relationships/image" Target="../media/image165.png"/><Relationship Id="rId31" Type="http://schemas.openxmlformats.org/officeDocument/2006/relationships/image" Target="../media/image171.png"/><Relationship Id="rId44" Type="http://schemas.openxmlformats.org/officeDocument/2006/relationships/customXml" Target="../ink/ink45.xml"/><Relationship Id="rId52" Type="http://schemas.openxmlformats.org/officeDocument/2006/relationships/customXml" Target="../ink/ink49.xml"/><Relationship Id="rId4" Type="http://schemas.openxmlformats.org/officeDocument/2006/relationships/customXml" Target="../ink/ink25.xml"/><Relationship Id="rId9" Type="http://schemas.openxmlformats.org/officeDocument/2006/relationships/image" Target="../media/image160.png"/><Relationship Id="rId14" Type="http://schemas.openxmlformats.org/officeDocument/2006/relationships/customXml" Target="../ink/ink30.xml"/><Relationship Id="rId22" Type="http://schemas.openxmlformats.org/officeDocument/2006/relationships/customXml" Target="../ink/ink34.xml"/><Relationship Id="rId27" Type="http://schemas.openxmlformats.org/officeDocument/2006/relationships/image" Target="../media/image169.png"/><Relationship Id="rId30" Type="http://schemas.openxmlformats.org/officeDocument/2006/relationships/customXml" Target="../ink/ink38.xml"/><Relationship Id="rId35" Type="http://schemas.openxmlformats.org/officeDocument/2006/relationships/image" Target="../media/image173.png"/><Relationship Id="rId43" Type="http://schemas.openxmlformats.org/officeDocument/2006/relationships/image" Target="../media/image177.png"/><Relationship Id="rId48" Type="http://schemas.openxmlformats.org/officeDocument/2006/relationships/customXml" Target="../ink/ink47.xml"/><Relationship Id="rId8" Type="http://schemas.openxmlformats.org/officeDocument/2006/relationships/customXml" Target="../ink/ink27.xml"/><Relationship Id="rId51" Type="http://schemas.openxmlformats.org/officeDocument/2006/relationships/image" Target="../media/image181.png"/><Relationship Id="rId3" Type="http://schemas.openxmlformats.org/officeDocument/2006/relationships/image" Target="../media/image157.png"/><Relationship Id="rId12" Type="http://schemas.openxmlformats.org/officeDocument/2006/relationships/customXml" Target="../ink/ink29.xml"/><Relationship Id="rId17" Type="http://schemas.openxmlformats.org/officeDocument/2006/relationships/image" Target="../media/image164.png"/><Relationship Id="rId25" Type="http://schemas.openxmlformats.org/officeDocument/2006/relationships/image" Target="../media/image168.png"/><Relationship Id="rId33" Type="http://schemas.openxmlformats.org/officeDocument/2006/relationships/image" Target="../media/image172.png"/><Relationship Id="rId38" Type="http://schemas.openxmlformats.org/officeDocument/2006/relationships/customXml" Target="../ink/ink42.xml"/><Relationship Id="rId46" Type="http://schemas.openxmlformats.org/officeDocument/2006/relationships/customXml" Target="../ink/ink46.xml"/><Relationship Id="rId20" Type="http://schemas.openxmlformats.org/officeDocument/2006/relationships/customXml" Target="../ink/ink33.xml"/><Relationship Id="rId41" Type="http://schemas.openxmlformats.org/officeDocument/2006/relationships/image" Target="../media/image176.png"/><Relationship Id="rId54" Type="http://schemas.openxmlformats.org/officeDocument/2006/relationships/customXml" Target="../ink/ink50.xml"/><Relationship Id="rId1" Type="http://schemas.openxmlformats.org/officeDocument/2006/relationships/slideLayout" Target="../slideLayouts/slideLayout2.xml"/><Relationship Id="rId6" Type="http://schemas.openxmlformats.org/officeDocument/2006/relationships/customXml" Target="../ink/ink26.xml"/><Relationship Id="rId15" Type="http://schemas.openxmlformats.org/officeDocument/2006/relationships/image" Target="../media/image163.png"/><Relationship Id="rId23" Type="http://schemas.openxmlformats.org/officeDocument/2006/relationships/image" Target="../media/image167.png"/><Relationship Id="rId28" Type="http://schemas.openxmlformats.org/officeDocument/2006/relationships/customXml" Target="../ink/ink37.xml"/><Relationship Id="rId36" Type="http://schemas.openxmlformats.org/officeDocument/2006/relationships/customXml" Target="../ink/ink41.xml"/><Relationship Id="rId49" Type="http://schemas.openxmlformats.org/officeDocument/2006/relationships/image" Target="../media/image180.png"/></Relationships>
</file>

<file path=ppt/slides/_rels/slide22.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customXml" Target="../ink/ink51.xml"/><Relationship Id="rId2" Type="http://schemas.openxmlformats.org/officeDocument/2006/relationships/notesSlide" Target="../notesSlides/notesSlide3.xml"/><Relationship Id="rId20" Type="http://schemas.openxmlformats.org/officeDocument/2006/relationships/customXml" Target="../ink/ink52.xml"/><Relationship Id="rId1" Type="http://schemas.openxmlformats.org/officeDocument/2006/relationships/slideLayout" Target="../slideLayouts/slideLayout2.xml"/><Relationship Id="rId6" Type="http://schemas.openxmlformats.org/officeDocument/2006/relationships/image" Target="../media/image74.png"/><Relationship Id="rId37" Type="http://schemas.openxmlformats.org/officeDocument/2006/relationships/image" Target="../media/image153.png"/><Relationship Id="rId5" Type="http://schemas.openxmlformats.org/officeDocument/2006/relationships/image" Target="../media/image73.png"/><Relationship Id="rId19" Type="http://schemas.openxmlformats.org/officeDocument/2006/relationships/image" Target="../media/image144.png"/><Relationship Id="rId4" Type="http://schemas.openxmlformats.org/officeDocument/2006/relationships/image" Target="../media/image72.png"/></Relationships>
</file>

<file path=ppt/slides/_rels/slide23.xml.rels><?xml version="1.0" encoding="UTF-8" standalone="yes"?>
<Relationships xmlns="http://schemas.openxmlformats.org/package/2006/relationships"><Relationship Id="rId8" Type="http://schemas.openxmlformats.org/officeDocument/2006/relationships/image" Target="../media/image81.png"/><Relationship Id="rId85" Type="http://schemas.openxmlformats.org/officeDocument/2006/relationships/customXml" Target="../ink/ink55.xml"/><Relationship Id="rId93" Type="http://schemas.openxmlformats.org/officeDocument/2006/relationships/customXml" Target="../ink/ink58.xml"/><Relationship Id="rId98" Type="http://schemas.openxmlformats.org/officeDocument/2006/relationships/image" Target="../media/image232.png"/><Relationship Id="rId3" Type="http://schemas.openxmlformats.org/officeDocument/2006/relationships/image" Target="../media/image76.png"/><Relationship Id="rId34" Type="http://schemas.openxmlformats.org/officeDocument/2006/relationships/image" Target="../media/image200.png"/><Relationship Id="rId84" Type="http://schemas.openxmlformats.org/officeDocument/2006/relationships/image" Target="../media/image225.png"/><Relationship Id="rId89" Type="http://schemas.openxmlformats.org/officeDocument/2006/relationships/customXml" Target="../ink/ink56.xml"/><Relationship Id="rId97" Type="http://schemas.openxmlformats.org/officeDocument/2006/relationships/customXml" Target="../ink/ink60.xml"/><Relationship Id="rId104" Type="http://schemas.openxmlformats.org/officeDocument/2006/relationships/image" Target="../media/image235.png"/><Relationship Id="rId7" Type="http://schemas.openxmlformats.org/officeDocument/2006/relationships/image" Target="../media/image80.png"/><Relationship Id="rId92" Type="http://schemas.openxmlformats.org/officeDocument/2006/relationships/image" Target="../media/image229.png"/><Relationship Id="rId103" Type="http://schemas.openxmlformats.org/officeDocument/2006/relationships/customXml" Target="../ink/ink63.xml"/><Relationship Id="rId2" Type="http://schemas.openxmlformats.org/officeDocument/2006/relationships/image" Target="../media/image75.png"/><Relationship Id="rId88" Type="http://schemas.openxmlformats.org/officeDocument/2006/relationships/image" Target="../media/image227.png"/><Relationship Id="rId91" Type="http://schemas.openxmlformats.org/officeDocument/2006/relationships/customXml" Target="../ink/ink57.xml"/><Relationship Id="rId96" Type="http://schemas.openxmlformats.org/officeDocument/2006/relationships/image" Target="../media/image231.png"/><Relationship Id="rId1" Type="http://schemas.openxmlformats.org/officeDocument/2006/relationships/slideLayout" Target="../slideLayouts/slideLayout2.xml"/><Relationship Id="rId6" Type="http://schemas.openxmlformats.org/officeDocument/2006/relationships/image" Target="../media/image79.png"/><Relationship Id="rId102" Type="http://schemas.openxmlformats.org/officeDocument/2006/relationships/image" Target="../media/image234.png"/><Relationship Id="rId5" Type="http://schemas.openxmlformats.org/officeDocument/2006/relationships/image" Target="../media/image78.png"/><Relationship Id="rId90" Type="http://schemas.openxmlformats.org/officeDocument/2006/relationships/image" Target="../media/image228.png"/><Relationship Id="rId95" Type="http://schemas.openxmlformats.org/officeDocument/2006/relationships/customXml" Target="../ink/ink59.xml"/><Relationship Id="rId106" Type="http://schemas.openxmlformats.org/officeDocument/2006/relationships/image" Target="../media/image236.png"/><Relationship Id="rId94" Type="http://schemas.openxmlformats.org/officeDocument/2006/relationships/image" Target="../media/image230.png"/><Relationship Id="rId99" Type="http://schemas.openxmlformats.org/officeDocument/2006/relationships/customXml" Target="../ink/ink61.xml"/><Relationship Id="rId101" Type="http://schemas.openxmlformats.org/officeDocument/2006/relationships/customXml" Target="../ink/ink62.xml"/><Relationship Id="rId4" Type="http://schemas.openxmlformats.org/officeDocument/2006/relationships/image" Target="../media/image77.png"/><Relationship Id="rId9" Type="http://schemas.openxmlformats.org/officeDocument/2006/relationships/customXml" Target="../ink/ink53.xml"/><Relationship Id="rId35" Type="http://schemas.openxmlformats.org/officeDocument/2006/relationships/customXml" Target="../ink/ink54.xml"/><Relationship Id="rId100" Type="http://schemas.openxmlformats.org/officeDocument/2006/relationships/image" Target="../media/image233.png"/><Relationship Id="rId105" Type="http://schemas.openxmlformats.org/officeDocument/2006/relationships/customXml" Target="../ink/ink6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20" Type="http://schemas.openxmlformats.org/officeDocument/2006/relationships/customXml" Target="../ink/ink66.xml"/><Relationship Id="rId1" Type="http://schemas.openxmlformats.org/officeDocument/2006/relationships/slideLayout" Target="../slideLayouts/slideLayout6.xml"/><Relationship Id="rId24" Type="http://schemas.openxmlformats.org/officeDocument/2006/relationships/customXml" Target="../ink/ink67.xml"/><Relationship Id="rId23" Type="http://schemas.openxmlformats.org/officeDocument/2006/relationships/image" Target="../media/image1370.png"/><Relationship Id="rId19" Type="http://schemas.openxmlformats.org/officeDocument/2006/relationships/image" Target="../media/image1350.png"/><Relationship Id="rId4" Type="http://schemas.openxmlformats.org/officeDocument/2006/relationships/customXml" Target="../ink/ink65.xml"/><Relationship Id="rId27" Type="http://schemas.openxmlformats.org/officeDocument/2006/relationships/image" Target="../media/image1390.png"/></Relationships>
</file>

<file path=ppt/slides/_rels/slide27.xml.rels><?xml version="1.0" encoding="UTF-8" standalone="yes"?>
<Relationships xmlns="http://schemas.openxmlformats.org/package/2006/relationships"><Relationship Id="rId3" Type="http://schemas.openxmlformats.org/officeDocument/2006/relationships/image" Target="../media/image82.png"/><Relationship Id="rId7" Type="http://schemas.openxmlformats.org/officeDocument/2006/relationships/image" Target="../media/image88.png"/><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87.png"/><Relationship Id="rId5" Type="http://schemas.openxmlformats.org/officeDocument/2006/relationships/image" Target="../media/image84.wmf"/><Relationship Id="rId4" Type="http://schemas.openxmlformats.org/officeDocument/2006/relationships/oleObject" Target="../embeddings/oleObject14.bin"/></Relationships>
</file>

<file path=ppt/slides/_rels/slide2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6.xml"/><Relationship Id="rId4" Type="http://schemas.openxmlformats.org/officeDocument/2006/relationships/image" Target="../media/image92.png"/></Relationships>
</file>

<file path=ppt/slides/_rels/slide2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6.xml"/><Relationship Id="rId5" Type="http://schemas.openxmlformats.org/officeDocument/2006/relationships/customXml" Target="../ink/ink68.xml"/><Relationship Id="rId4" Type="http://schemas.openxmlformats.org/officeDocument/2006/relationships/image" Target="../media/image88.png"/><Relationship Id="rId30" Type="http://schemas.openxmlformats.org/officeDocument/2006/relationships/image" Target="../media/image1620.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image" Target="../media/image6.wmf"/></Relationships>
</file>

<file path=ppt/slides/_rels/slide30.xml.rels><?xml version="1.0" encoding="UTF-8" standalone="yes"?>
<Relationships xmlns="http://schemas.openxmlformats.org/package/2006/relationships"><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png"/><Relationship Id="rId1" Type="http://schemas.openxmlformats.org/officeDocument/2006/relationships/slideLayout" Target="../slideLayouts/slideLayout6.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31.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102.png"/><Relationship Id="rId7" Type="http://schemas.openxmlformats.org/officeDocument/2006/relationships/image" Target="../media/image111.png"/><Relationship Id="rId2" Type="http://schemas.openxmlformats.org/officeDocument/2006/relationships/image" Target="../media/image101.png"/><Relationship Id="rId1" Type="http://schemas.openxmlformats.org/officeDocument/2006/relationships/slideLayout" Target="../slideLayouts/slideLayout6.xml"/><Relationship Id="rId6" Type="http://schemas.openxmlformats.org/officeDocument/2006/relationships/image" Target="../media/image110.png"/><Relationship Id="rId5" Type="http://schemas.openxmlformats.org/officeDocument/2006/relationships/image" Target="../media/image108.png"/><Relationship Id="rId10" Type="http://schemas.openxmlformats.org/officeDocument/2006/relationships/image" Target="../media/image115.png"/><Relationship Id="rId4" Type="http://schemas.openxmlformats.org/officeDocument/2006/relationships/image" Target="../media/image103.png"/><Relationship Id="rId9" Type="http://schemas.openxmlformats.org/officeDocument/2006/relationships/image" Target="../media/image114.png"/></Relationships>
</file>

<file path=ppt/slides/_rels/slide3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6.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png"/><Relationship Id="rId5" Type="http://schemas.openxmlformats.org/officeDocument/2006/relationships/image" Target="../media/image8.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2.wmf"/></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7451" y="779509"/>
            <a:ext cx="6686549" cy="2262781"/>
          </a:xfrm>
        </p:spPr>
        <p:txBody>
          <a:bodyPr>
            <a:normAutofit fontScale="90000"/>
          </a:bodyPr>
          <a:lstStyle/>
          <a:p>
            <a:br>
              <a:rPr lang="en-US" dirty="0"/>
            </a:br>
            <a:r>
              <a:rPr lang="en-US" sz="3100" dirty="0">
                <a:solidFill>
                  <a:srgbClr val="C00000"/>
                </a:solidFill>
              </a:rPr>
              <a:t>MAT 350</a:t>
            </a:r>
            <a:br>
              <a:rPr lang="en-US" sz="3100" dirty="0">
                <a:solidFill>
                  <a:srgbClr val="C00000"/>
                </a:solidFill>
              </a:rPr>
            </a:br>
            <a:r>
              <a:rPr lang="en-US" sz="3100" b="1" dirty="0">
                <a:solidFill>
                  <a:srgbClr val="C00000"/>
                </a:solidFill>
              </a:rPr>
              <a:t>Engineering Mathematics</a:t>
            </a:r>
            <a:br>
              <a:rPr lang="en-US" dirty="0">
                <a:solidFill>
                  <a:srgbClr val="C00000"/>
                </a:solidFill>
              </a:rPr>
            </a:br>
            <a:endParaRPr lang="en-US" dirty="0">
              <a:solidFill>
                <a:srgbClr val="C00000"/>
              </a:solidFill>
            </a:endParaRPr>
          </a:p>
        </p:txBody>
      </p:sp>
      <p:sp>
        <p:nvSpPr>
          <p:cNvPr id="6" name="Rounded Rectangle 5"/>
          <p:cNvSpPr/>
          <p:nvPr/>
        </p:nvSpPr>
        <p:spPr>
          <a:xfrm>
            <a:off x="1979712" y="5270849"/>
            <a:ext cx="4765120" cy="106822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bg1"/>
                </a:solidFill>
                <a:latin typeface="Verdana" pitchFamily="34" charset="0"/>
                <a:ea typeface="Verdana" pitchFamily="34" charset="0"/>
                <a:cs typeface="Verdana" pitchFamily="34" charset="0"/>
              </a:rPr>
              <a:t>Mohammad </a:t>
            </a:r>
            <a:r>
              <a:rPr lang="en-AU" sz="2000" dirty="0" err="1">
                <a:solidFill>
                  <a:schemeClr val="bg1"/>
                </a:solidFill>
                <a:latin typeface="Verdana" pitchFamily="34" charset="0"/>
                <a:ea typeface="Verdana" pitchFamily="34" charset="0"/>
                <a:cs typeface="Verdana" pitchFamily="34" charset="0"/>
              </a:rPr>
              <a:t>Sahadet</a:t>
            </a:r>
            <a:r>
              <a:rPr lang="en-AU" sz="2000" dirty="0">
                <a:solidFill>
                  <a:schemeClr val="bg1"/>
                </a:solidFill>
                <a:latin typeface="Verdana" pitchFamily="34" charset="0"/>
                <a:ea typeface="Verdana" pitchFamily="34" charset="0"/>
                <a:cs typeface="Verdana" pitchFamily="34" charset="0"/>
              </a:rPr>
              <a:t> Hossain, PhD</a:t>
            </a:r>
          </a:p>
          <a:p>
            <a:r>
              <a:rPr lang="en-AU" sz="1400" dirty="0">
                <a:solidFill>
                  <a:schemeClr val="bg1"/>
                </a:solidFill>
                <a:latin typeface="Verdana" pitchFamily="34" charset="0"/>
                <a:ea typeface="Verdana" pitchFamily="34" charset="0"/>
                <a:cs typeface="Verdana" pitchFamily="34" charset="0"/>
              </a:rPr>
              <a:t>Professor </a:t>
            </a:r>
          </a:p>
          <a:p>
            <a:r>
              <a:rPr lang="en-AU" sz="1400" dirty="0">
                <a:solidFill>
                  <a:schemeClr val="bg1"/>
                </a:solidFill>
                <a:latin typeface="Verdana" pitchFamily="34" charset="0"/>
                <a:ea typeface="Verdana" pitchFamily="34" charset="0"/>
                <a:cs typeface="Verdana" pitchFamily="34" charset="0"/>
              </a:rPr>
              <a:t>Department of Mathematics and Physics</a:t>
            </a:r>
          </a:p>
          <a:p>
            <a:r>
              <a:rPr lang="en-AU" sz="1400" dirty="0">
                <a:solidFill>
                  <a:schemeClr val="bg1"/>
                </a:solidFill>
                <a:latin typeface="Verdana" pitchFamily="34" charset="0"/>
                <a:ea typeface="Verdana" pitchFamily="34" charset="0"/>
                <a:cs typeface="Verdana" pitchFamily="34" charset="0"/>
              </a:rPr>
              <a:t>North South University</a:t>
            </a:r>
          </a:p>
        </p:txBody>
      </p:sp>
      <p:sp>
        <p:nvSpPr>
          <p:cNvPr id="3" name="Cloud 2"/>
          <p:cNvSpPr/>
          <p:nvPr/>
        </p:nvSpPr>
        <p:spPr>
          <a:xfrm>
            <a:off x="6156176" y="476672"/>
            <a:ext cx="1944216" cy="914400"/>
          </a:xfrm>
          <a:prstGeom prst="cloud">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Fall 2025</a:t>
            </a:r>
          </a:p>
        </p:txBody>
      </p:sp>
      <p:sp>
        <p:nvSpPr>
          <p:cNvPr id="9" name="Rectangle 8">
            <a:extLst>
              <a:ext uri="{FF2B5EF4-FFF2-40B4-BE49-F238E27FC236}">
                <a16:creationId xmlns:a16="http://schemas.microsoft.com/office/drawing/2014/main" id="{E671B881-E3E5-4ACF-B0B1-11D8BC778285}"/>
              </a:ext>
            </a:extLst>
          </p:cNvPr>
          <p:cNvSpPr/>
          <p:nvPr/>
        </p:nvSpPr>
        <p:spPr>
          <a:xfrm>
            <a:off x="2457451" y="2534458"/>
            <a:ext cx="4572000" cy="1015663"/>
          </a:xfrm>
          <a:prstGeom prst="rect">
            <a:avLst/>
          </a:prstGeom>
        </p:spPr>
        <p:txBody>
          <a:bodyPr>
            <a:spAutoFit/>
          </a:bodyPr>
          <a:lstStyle/>
          <a:p>
            <a:r>
              <a:rPr lang="de-DE" sz="2400" b="1" dirty="0">
                <a:solidFill>
                  <a:srgbClr val="0070C0"/>
                </a:solidFill>
              </a:rPr>
              <a:t>Lesson -2</a:t>
            </a:r>
          </a:p>
          <a:p>
            <a:pPr marL="285750" indent="-285750">
              <a:buFont typeface="Arial" panose="020B0604020202020204" pitchFamily="34" charset="0"/>
              <a:buChar char="•"/>
            </a:pPr>
            <a:r>
              <a:rPr lang="de-DE" b="1" dirty="0">
                <a:solidFill>
                  <a:srgbClr val="0070C0"/>
                </a:solidFill>
              </a:rPr>
              <a:t>Variable  Separable with Modelling</a:t>
            </a:r>
          </a:p>
          <a:p>
            <a:pPr marL="285750" indent="-285750">
              <a:buFont typeface="Arial" panose="020B0604020202020204" pitchFamily="34" charset="0"/>
              <a:buChar char="•"/>
            </a:pPr>
            <a:r>
              <a:rPr lang="de-DE" b="1" dirty="0">
                <a:solidFill>
                  <a:srgbClr val="0070C0"/>
                </a:solidFill>
              </a:rPr>
              <a:t>Exact ODE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B77D99-3909-43FD-B901-00E004558AFD}" type="slidenum">
              <a:rPr lang="en-AU" smtClean="0"/>
              <a:pPr/>
              <a:t>10</a:t>
            </a:fld>
            <a:endParaRPr lang="en-AU"/>
          </a:p>
        </p:txBody>
      </p:sp>
      <p:sp>
        <p:nvSpPr>
          <p:cNvPr id="2" name="Rectangle 1"/>
          <p:cNvSpPr/>
          <p:nvPr/>
        </p:nvSpPr>
        <p:spPr>
          <a:xfrm>
            <a:off x="1907704" y="1136780"/>
            <a:ext cx="4572000" cy="923330"/>
          </a:xfrm>
          <a:prstGeom prst="rect">
            <a:avLst/>
          </a:prstGeom>
        </p:spPr>
        <p:txBody>
          <a:bodyPr>
            <a:spAutoFit/>
          </a:bodyPr>
          <a:lstStyle/>
          <a:p>
            <a:r>
              <a:rPr lang="en-AU" b="1" dirty="0"/>
              <a:t>Exercise: 2.2  </a:t>
            </a:r>
          </a:p>
          <a:p>
            <a:r>
              <a:rPr lang="en-AU" dirty="0"/>
              <a:t>Page-51</a:t>
            </a:r>
            <a:endParaRPr lang="en-US" dirty="0"/>
          </a:p>
          <a:p>
            <a:r>
              <a:rPr lang="en-AU" dirty="0"/>
              <a:t>Problem#7,9,11,13,15,18,24,25,36</a:t>
            </a:r>
            <a:endParaRPr lang="en-US"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88655E3-1076-4049-8E5E-3206E91BC2F1}"/>
                  </a:ext>
                </a:extLst>
              </p14:cNvPr>
              <p14:cNvContentPartPr/>
              <p14:nvPr/>
            </p14:nvContentPartPr>
            <p14:xfrm>
              <a:off x="2916576" y="1024056"/>
              <a:ext cx="360" cy="360"/>
            </p14:xfrm>
          </p:contentPart>
        </mc:Choice>
        <mc:Fallback xmlns="">
          <p:pic>
            <p:nvPicPr>
              <p:cNvPr id="3" name="Ink 2">
                <a:extLst>
                  <a:ext uri="{FF2B5EF4-FFF2-40B4-BE49-F238E27FC236}">
                    <a16:creationId xmlns:a16="http://schemas.microsoft.com/office/drawing/2014/main" id="{C88655E3-1076-4049-8E5E-3206E91BC2F1}"/>
                  </a:ext>
                </a:extLst>
              </p:cNvPr>
              <p:cNvPicPr/>
              <p:nvPr/>
            </p:nvPicPr>
            <p:blipFill>
              <a:blip r:embed="rId3"/>
              <a:stretch>
                <a:fillRect/>
              </a:stretch>
            </p:blipFill>
            <p:spPr>
              <a:xfrm>
                <a:off x="2907576" y="1015056"/>
                <a:ext cx="18000" cy="18000"/>
              </a:xfrm>
              <a:prstGeom prst="rect">
                <a:avLst/>
              </a:prstGeom>
            </p:spPr>
          </p:pic>
        </mc:Fallback>
      </mc:AlternateContent>
    </p:spTree>
    <p:extLst>
      <p:ext uri="{BB962C8B-B14F-4D97-AF65-F5344CB8AC3E}">
        <p14:creationId xmlns:p14="http://schemas.microsoft.com/office/powerpoint/2010/main" val="1159739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8900" y="734121"/>
            <a:ext cx="3480440" cy="369332"/>
          </a:xfrm>
          <a:prstGeom prst="rect">
            <a:avLst/>
          </a:prstGeom>
        </p:spPr>
        <p:txBody>
          <a:bodyPr wrap="none">
            <a:spAutoFit/>
          </a:bodyPr>
          <a:lstStyle/>
          <a:p>
            <a:r>
              <a:rPr lang="en-AU" b="1" dirty="0">
                <a:solidFill>
                  <a:srgbClr val="C00000"/>
                </a:solidFill>
                <a:latin typeface="Arial" pitchFamily="34" charset="0"/>
                <a:cs typeface="Arial" pitchFamily="34" charset="0"/>
              </a:rPr>
              <a:t>Reduction to Separable Form:</a:t>
            </a:r>
          </a:p>
        </p:txBody>
      </p:sp>
      <p:sp>
        <p:nvSpPr>
          <p:cNvPr id="5" name="Rectangle 4"/>
          <p:cNvSpPr/>
          <p:nvPr/>
        </p:nvSpPr>
        <p:spPr>
          <a:xfrm>
            <a:off x="714348" y="1500174"/>
            <a:ext cx="7858180" cy="584775"/>
          </a:xfrm>
          <a:prstGeom prst="rect">
            <a:avLst/>
          </a:prstGeom>
        </p:spPr>
        <p:txBody>
          <a:bodyPr wrap="square">
            <a:spAutoFit/>
          </a:bodyPr>
          <a:lstStyle/>
          <a:p>
            <a:r>
              <a:rPr lang="en-AU" sz="1600" dirty="0">
                <a:latin typeface="Arial" pitchFamily="34" charset="0"/>
                <a:cs typeface="Arial" pitchFamily="34" charset="0"/>
              </a:rPr>
              <a:t>Certain non-separable ODEs can be made separable by transformations that introduce for y a new unknown function.</a:t>
            </a:r>
          </a:p>
        </p:txBody>
      </p:sp>
      <p:pic>
        <p:nvPicPr>
          <p:cNvPr id="6146" name="Picture 2"/>
          <p:cNvPicPr>
            <a:picLocks noChangeAspect="1" noChangeArrowheads="1"/>
          </p:cNvPicPr>
          <p:nvPr/>
        </p:nvPicPr>
        <p:blipFill>
          <a:blip r:embed="rId2" cstate="print"/>
          <a:srcRect/>
          <a:stretch>
            <a:fillRect/>
          </a:stretch>
        </p:blipFill>
        <p:spPr bwMode="auto">
          <a:xfrm>
            <a:off x="2285984" y="2143116"/>
            <a:ext cx="1646272" cy="776291"/>
          </a:xfrm>
          <a:prstGeom prst="rect">
            <a:avLst/>
          </a:prstGeom>
          <a:noFill/>
          <a:ln w="9525">
            <a:noFill/>
            <a:miter lim="800000"/>
            <a:headEnd/>
            <a:tailEnd/>
          </a:ln>
          <a:effectLst/>
        </p:spPr>
      </p:pic>
      <p:sp>
        <p:nvSpPr>
          <p:cNvPr id="7" name="TextBox 6"/>
          <p:cNvSpPr txBox="1"/>
          <p:nvPr/>
        </p:nvSpPr>
        <p:spPr>
          <a:xfrm>
            <a:off x="857224" y="2214554"/>
            <a:ext cx="1857388" cy="369332"/>
          </a:xfrm>
          <a:prstGeom prst="rect">
            <a:avLst/>
          </a:prstGeom>
          <a:noFill/>
        </p:spPr>
        <p:txBody>
          <a:bodyPr wrap="square" rtlCol="0">
            <a:spAutoFit/>
          </a:bodyPr>
          <a:lstStyle/>
          <a:p>
            <a:r>
              <a:rPr lang="en-AU" dirty="0"/>
              <a:t>Suppose,</a:t>
            </a:r>
          </a:p>
        </p:txBody>
      </p:sp>
      <p:sp>
        <p:nvSpPr>
          <p:cNvPr id="8" name="Rectangle 7"/>
          <p:cNvSpPr/>
          <p:nvPr/>
        </p:nvSpPr>
        <p:spPr>
          <a:xfrm>
            <a:off x="1000100" y="2928934"/>
            <a:ext cx="7215238" cy="861774"/>
          </a:xfrm>
          <a:prstGeom prst="rect">
            <a:avLst/>
          </a:prstGeom>
        </p:spPr>
        <p:txBody>
          <a:bodyPr wrap="square">
            <a:spAutoFit/>
          </a:bodyPr>
          <a:lstStyle/>
          <a:p>
            <a:r>
              <a:rPr lang="en-AU" dirty="0"/>
              <a:t>Here</a:t>
            </a:r>
            <a:r>
              <a:rPr lang="en-AU" sz="1600" dirty="0">
                <a:latin typeface="Arial" pitchFamily="34" charset="0"/>
                <a:cs typeface="Arial" pitchFamily="34" charset="0"/>
              </a:rPr>
              <a:t>, f is any (differentiable) function of y/x. The form of such an ODE suggests that we substitute </a:t>
            </a:r>
          </a:p>
          <a:p>
            <a:r>
              <a:rPr lang="en-AU" sz="1600" dirty="0">
                <a:latin typeface="Arial" pitchFamily="34" charset="0"/>
                <a:cs typeface="Arial" pitchFamily="34" charset="0"/>
              </a:rPr>
              <a:t>                                             u=y/x</a:t>
            </a:r>
          </a:p>
        </p:txBody>
      </p:sp>
      <p:sp>
        <p:nvSpPr>
          <p:cNvPr id="9" name="TextBox 8"/>
          <p:cNvSpPr txBox="1"/>
          <p:nvPr/>
        </p:nvSpPr>
        <p:spPr>
          <a:xfrm>
            <a:off x="1000100" y="3786190"/>
            <a:ext cx="785818" cy="369332"/>
          </a:xfrm>
          <a:prstGeom prst="rect">
            <a:avLst/>
          </a:prstGeom>
          <a:noFill/>
        </p:spPr>
        <p:txBody>
          <a:bodyPr wrap="square" rtlCol="0">
            <a:spAutoFit/>
          </a:bodyPr>
          <a:lstStyle/>
          <a:p>
            <a:r>
              <a:rPr lang="en-AU" dirty="0"/>
              <a:t>Thus, </a:t>
            </a:r>
          </a:p>
        </p:txBody>
      </p:sp>
      <p:pic>
        <p:nvPicPr>
          <p:cNvPr id="6148" name="Picture 4"/>
          <p:cNvPicPr>
            <a:picLocks noChangeAspect="1" noChangeArrowheads="1"/>
          </p:cNvPicPr>
          <p:nvPr/>
        </p:nvPicPr>
        <p:blipFill>
          <a:blip r:embed="rId3" cstate="print"/>
          <a:srcRect/>
          <a:stretch>
            <a:fillRect/>
          </a:stretch>
        </p:blipFill>
        <p:spPr bwMode="auto">
          <a:xfrm>
            <a:off x="1785918" y="3857628"/>
            <a:ext cx="942975" cy="314325"/>
          </a:xfrm>
          <a:prstGeom prst="rect">
            <a:avLst/>
          </a:prstGeom>
          <a:noFill/>
          <a:ln w="9525">
            <a:noFill/>
            <a:miter lim="800000"/>
            <a:headEnd/>
            <a:tailEnd/>
          </a:ln>
          <a:effectLst/>
        </p:spPr>
      </p:pic>
      <p:sp>
        <p:nvSpPr>
          <p:cNvPr id="12" name="TextBox 11"/>
          <p:cNvSpPr txBox="1"/>
          <p:nvPr/>
        </p:nvSpPr>
        <p:spPr>
          <a:xfrm>
            <a:off x="2643174" y="3786190"/>
            <a:ext cx="1285884" cy="369332"/>
          </a:xfrm>
          <a:prstGeom prst="rect">
            <a:avLst/>
          </a:prstGeom>
          <a:noFill/>
        </p:spPr>
        <p:txBody>
          <a:bodyPr wrap="square" rtlCol="0">
            <a:spAutoFit/>
          </a:bodyPr>
          <a:lstStyle/>
          <a:p>
            <a:r>
              <a:rPr lang="en-AU" dirty="0"/>
              <a:t>, and</a:t>
            </a:r>
          </a:p>
        </p:txBody>
      </p:sp>
      <p:pic>
        <p:nvPicPr>
          <p:cNvPr id="6149" name="Picture 5"/>
          <p:cNvPicPr>
            <a:picLocks noChangeAspect="1" noChangeArrowheads="1"/>
          </p:cNvPicPr>
          <p:nvPr/>
        </p:nvPicPr>
        <p:blipFill>
          <a:blip r:embed="rId4" cstate="print"/>
          <a:srcRect/>
          <a:stretch>
            <a:fillRect/>
          </a:stretch>
        </p:blipFill>
        <p:spPr bwMode="auto">
          <a:xfrm>
            <a:off x="3485123" y="3751688"/>
            <a:ext cx="2010469" cy="500066"/>
          </a:xfrm>
          <a:prstGeom prst="rect">
            <a:avLst/>
          </a:prstGeom>
          <a:noFill/>
          <a:ln w="9525">
            <a:noFill/>
            <a:miter lim="800000"/>
            <a:headEnd/>
            <a:tailEnd/>
          </a:ln>
          <a:effectLst/>
        </p:spPr>
      </p:pic>
      <p:pic>
        <p:nvPicPr>
          <p:cNvPr id="6150" name="Picture 6"/>
          <p:cNvPicPr>
            <a:picLocks noChangeAspect="1" noChangeArrowheads="1"/>
          </p:cNvPicPr>
          <p:nvPr/>
        </p:nvPicPr>
        <p:blipFill>
          <a:blip r:embed="rId5" cstate="print"/>
          <a:srcRect/>
          <a:stretch>
            <a:fillRect/>
          </a:stretch>
        </p:blipFill>
        <p:spPr bwMode="auto">
          <a:xfrm>
            <a:off x="1928794" y="4714884"/>
            <a:ext cx="4286280" cy="360437"/>
          </a:xfrm>
          <a:prstGeom prst="rect">
            <a:avLst/>
          </a:prstGeom>
          <a:noFill/>
          <a:ln w="9525">
            <a:noFill/>
            <a:miter lim="800000"/>
            <a:headEnd/>
            <a:tailEnd/>
          </a:ln>
          <a:effectLst/>
        </p:spPr>
      </p:pic>
      <p:sp>
        <p:nvSpPr>
          <p:cNvPr id="15" name="TextBox 14"/>
          <p:cNvSpPr txBox="1"/>
          <p:nvPr/>
        </p:nvSpPr>
        <p:spPr>
          <a:xfrm>
            <a:off x="928662" y="4214818"/>
            <a:ext cx="5143536" cy="369332"/>
          </a:xfrm>
          <a:prstGeom prst="rect">
            <a:avLst/>
          </a:prstGeom>
          <a:noFill/>
        </p:spPr>
        <p:txBody>
          <a:bodyPr wrap="square" rtlCol="0">
            <a:spAutoFit/>
          </a:bodyPr>
          <a:lstStyle/>
          <a:p>
            <a:r>
              <a:rPr lang="en-AU" dirty="0"/>
              <a:t>Substituting into the above ODE gives,</a:t>
            </a:r>
          </a:p>
        </p:txBody>
      </p:sp>
      <p:pic>
        <p:nvPicPr>
          <p:cNvPr id="6151" name="Picture 7"/>
          <p:cNvPicPr>
            <a:picLocks noChangeAspect="1" noChangeArrowheads="1"/>
          </p:cNvPicPr>
          <p:nvPr/>
        </p:nvPicPr>
        <p:blipFill>
          <a:blip r:embed="rId6" cstate="print"/>
          <a:srcRect/>
          <a:stretch>
            <a:fillRect/>
          </a:stretch>
        </p:blipFill>
        <p:spPr bwMode="auto">
          <a:xfrm>
            <a:off x="1000100" y="5143512"/>
            <a:ext cx="4667250" cy="304800"/>
          </a:xfrm>
          <a:prstGeom prst="rect">
            <a:avLst/>
          </a:prstGeom>
          <a:noFill/>
          <a:ln w="9525">
            <a:noFill/>
            <a:miter lim="800000"/>
            <a:headEnd/>
            <a:tailEnd/>
          </a:ln>
          <a:effectLst/>
        </p:spPr>
      </p:pic>
      <p:pic>
        <p:nvPicPr>
          <p:cNvPr id="6152" name="Picture 8"/>
          <p:cNvPicPr>
            <a:picLocks noChangeAspect="1" noChangeArrowheads="1"/>
          </p:cNvPicPr>
          <p:nvPr/>
        </p:nvPicPr>
        <p:blipFill>
          <a:blip r:embed="rId7" cstate="print"/>
          <a:srcRect/>
          <a:stretch>
            <a:fillRect/>
          </a:stretch>
        </p:blipFill>
        <p:spPr bwMode="auto">
          <a:xfrm>
            <a:off x="2643174" y="5500702"/>
            <a:ext cx="2085975" cy="819150"/>
          </a:xfrm>
          <a:prstGeom prst="rect">
            <a:avLst/>
          </a:prstGeom>
          <a:noFill/>
          <a:ln w="9525">
            <a:noFill/>
            <a:miter lim="800000"/>
            <a:headEnd/>
            <a:tailEnd/>
          </a:ln>
          <a:effectLst/>
        </p:spPr>
      </p:pic>
      <p:sp>
        <p:nvSpPr>
          <p:cNvPr id="18" name="Oval Callout 17"/>
          <p:cNvSpPr/>
          <p:nvPr/>
        </p:nvSpPr>
        <p:spPr>
          <a:xfrm>
            <a:off x="5929322" y="5357826"/>
            <a:ext cx="1928826" cy="1000132"/>
          </a:xfrm>
          <a:prstGeom prst="wedgeEllipseCallout">
            <a:avLst>
              <a:gd name="adj1" fmla="val -110906"/>
              <a:gd name="adj2" fmla="val 4830"/>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latin typeface="Arial" pitchFamily="34" charset="0"/>
                <a:cs typeface="Arial" pitchFamily="34" charset="0"/>
              </a:rPr>
              <a:t>Use method of Sep. Vari., and back substitute</a:t>
            </a:r>
          </a:p>
        </p:txBody>
      </p:sp>
      <p:sp>
        <p:nvSpPr>
          <p:cNvPr id="19" name="Title 1"/>
          <p:cNvSpPr>
            <a:spLocks noGrp="1"/>
          </p:cNvSpPr>
          <p:nvPr>
            <p:ph type="title"/>
          </p:nvPr>
        </p:nvSpPr>
        <p:spPr>
          <a:xfrm>
            <a:off x="357158" y="214290"/>
            <a:ext cx="7467600" cy="511156"/>
          </a:xfrm>
        </p:spPr>
        <p:txBody>
          <a:bodyPr>
            <a:normAutofit/>
          </a:bodyPr>
          <a:lstStyle/>
          <a:p>
            <a:r>
              <a:rPr lang="en-US" sz="2000" b="1" dirty="0">
                <a:solidFill>
                  <a:srgbClr val="C00000"/>
                </a:solidFill>
                <a:latin typeface="Arial" pitchFamily="34" charset="0"/>
                <a:cs typeface="Arial" pitchFamily="34" charset="0"/>
              </a:rPr>
              <a:t>First Order Ordinary Differential Equations:</a:t>
            </a:r>
            <a:endParaRPr lang="en-AU" sz="2000" b="1" dirty="0">
              <a:solidFill>
                <a:srgbClr val="C00000"/>
              </a:solidFill>
              <a:latin typeface="Arial" pitchFamily="34" charset="0"/>
              <a:cs typeface="Arial" pitchFamily="34" charset="0"/>
            </a:endParaRPr>
          </a:p>
        </p:txBody>
      </p:sp>
      <p:sp>
        <p:nvSpPr>
          <p:cNvPr id="21" name="Slide Number Placeholder 20"/>
          <p:cNvSpPr>
            <a:spLocks noGrp="1"/>
          </p:cNvSpPr>
          <p:nvPr>
            <p:ph type="sldNum" sz="quarter" idx="12"/>
          </p:nvPr>
        </p:nvSpPr>
        <p:spPr/>
        <p:txBody>
          <a:bodyPr/>
          <a:lstStyle/>
          <a:p>
            <a:fld id="{14B77D99-3909-43FD-B901-00E004558AFD}" type="slidenum">
              <a:rPr lang="en-AU" smtClean="0"/>
              <a:pPr/>
              <a:t>11</a:t>
            </a:fld>
            <a:endParaRPr lang="en-A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1540808" y="766585"/>
            <a:ext cx="3000396" cy="535036"/>
          </a:xfrm>
          <a:prstGeom prst="rect">
            <a:avLst/>
          </a:prstGeom>
          <a:noFill/>
          <a:ln w="12700">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2428860" y="1714488"/>
            <a:ext cx="3643338" cy="341790"/>
          </a:xfrm>
          <a:prstGeom prst="rect">
            <a:avLst/>
          </a:prstGeom>
          <a:noFill/>
          <a:ln w="9525">
            <a:noFill/>
            <a:miter lim="800000"/>
            <a:headEnd/>
            <a:tailEnd/>
          </a:ln>
          <a:effectLst/>
        </p:spPr>
      </p:pic>
      <p:sp>
        <p:nvSpPr>
          <p:cNvPr id="6" name="TextBox 5"/>
          <p:cNvSpPr txBox="1"/>
          <p:nvPr/>
        </p:nvSpPr>
        <p:spPr>
          <a:xfrm>
            <a:off x="928662" y="1714488"/>
            <a:ext cx="1547218" cy="369332"/>
          </a:xfrm>
          <a:prstGeom prst="rect">
            <a:avLst/>
          </a:prstGeom>
          <a:noFill/>
        </p:spPr>
        <p:txBody>
          <a:bodyPr wrap="none" rtlCol="0">
            <a:spAutoFit/>
          </a:bodyPr>
          <a:lstStyle/>
          <a:p>
            <a:r>
              <a:rPr lang="en-AU" dirty="0"/>
              <a:t>Solution: We</a:t>
            </a:r>
          </a:p>
        </p:txBody>
      </p:sp>
      <p:pic>
        <p:nvPicPr>
          <p:cNvPr id="7172" name="Picture 4"/>
          <p:cNvPicPr>
            <a:picLocks noChangeAspect="1" noChangeArrowheads="1"/>
          </p:cNvPicPr>
          <p:nvPr/>
        </p:nvPicPr>
        <p:blipFill>
          <a:blip r:embed="rId4" cstate="print">
            <a:lum bright="-20000" contrast="3000"/>
          </a:blip>
          <a:srcRect/>
          <a:stretch>
            <a:fillRect/>
          </a:stretch>
        </p:blipFill>
        <p:spPr bwMode="auto">
          <a:xfrm>
            <a:off x="2143108" y="2214554"/>
            <a:ext cx="3276609" cy="885782"/>
          </a:xfrm>
          <a:prstGeom prst="rect">
            <a:avLst/>
          </a:prstGeom>
          <a:noFill/>
          <a:ln w="9525">
            <a:noFill/>
            <a:miter lim="800000"/>
            <a:headEnd/>
            <a:tailEnd/>
          </a:ln>
          <a:effectLst/>
        </p:spPr>
      </p:pic>
      <p:pic>
        <p:nvPicPr>
          <p:cNvPr id="8" name="Picture 4"/>
          <p:cNvPicPr>
            <a:picLocks noChangeAspect="1" noChangeArrowheads="1"/>
          </p:cNvPicPr>
          <p:nvPr/>
        </p:nvPicPr>
        <p:blipFill>
          <a:blip r:embed="rId5" cstate="print">
            <a:lum bright="-20000" contrast="3000"/>
          </a:blip>
          <a:srcRect/>
          <a:stretch>
            <a:fillRect/>
          </a:stretch>
        </p:blipFill>
        <p:spPr bwMode="auto">
          <a:xfrm>
            <a:off x="3929058" y="3214686"/>
            <a:ext cx="942975" cy="314325"/>
          </a:xfrm>
          <a:prstGeom prst="rect">
            <a:avLst/>
          </a:prstGeom>
          <a:noFill/>
          <a:ln w="9525">
            <a:noFill/>
            <a:miter lim="800000"/>
            <a:headEnd/>
            <a:tailEnd/>
          </a:ln>
          <a:effectLst/>
        </p:spPr>
      </p:pic>
      <p:pic>
        <p:nvPicPr>
          <p:cNvPr id="9" name="Picture 5"/>
          <p:cNvPicPr>
            <a:picLocks noChangeAspect="1" noChangeArrowheads="1"/>
          </p:cNvPicPr>
          <p:nvPr/>
        </p:nvPicPr>
        <p:blipFill>
          <a:blip r:embed="rId6" cstate="print">
            <a:lum bright="-20000" contrast="3000"/>
          </a:blip>
          <a:srcRect/>
          <a:stretch>
            <a:fillRect/>
          </a:stretch>
        </p:blipFill>
        <p:spPr bwMode="auto">
          <a:xfrm>
            <a:off x="5572132" y="3071810"/>
            <a:ext cx="2010469" cy="500066"/>
          </a:xfrm>
          <a:prstGeom prst="rect">
            <a:avLst/>
          </a:prstGeom>
          <a:noFill/>
          <a:ln w="9525">
            <a:noFill/>
            <a:miter lim="800000"/>
            <a:headEnd/>
            <a:tailEnd/>
          </a:ln>
          <a:effectLst/>
        </p:spPr>
      </p:pic>
      <p:sp>
        <p:nvSpPr>
          <p:cNvPr id="10" name="TextBox 9"/>
          <p:cNvSpPr txBox="1"/>
          <p:nvPr/>
        </p:nvSpPr>
        <p:spPr>
          <a:xfrm>
            <a:off x="1000100" y="3143248"/>
            <a:ext cx="3000396" cy="369332"/>
          </a:xfrm>
          <a:prstGeom prst="rect">
            <a:avLst/>
          </a:prstGeom>
          <a:noFill/>
        </p:spPr>
        <p:txBody>
          <a:bodyPr wrap="square" rtlCol="0">
            <a:spAutoFit/>
          </a:bodyPr>
          <a:lstStyle/>
          <a:p>
            <a:r>
              <a:rPr lang="en-AU" dirty="0"/>
              <a:t>Now substituting, </a:t>
            </a:r>
            <a:r>
              <a:rPr lang="en-AU" sz="1600" dirty="0">
                <a:latin typeface="Arial" pitchFamily="34" charset="0"/>
                <a:cs typeface="Arial" pitchFamily="34" charset="0"/>
              </a:rPr>
              <a:t>u=y/x</a:t>
            </a:r>
            <a:r>
              <a:rPr lang="en-AU" dirty="0"/>
              <a:t>, or</a:t>
            </a:r>
          </a:p>
        </p:txBody>
      </p:sp>
      <p:sp>
        <p:nvSpPr>
          <p:cNvPr id="11" name="TextBox 10"/>
          <p:cNvSpPr txBox="1"/>
          <p:nvPr/>
        </p:nvSpPr>
        <p:spPr>
          <a:xfrm>
            <a:off x="4929190" y="3143248"/>
            <a:ext cx="587020" cy="369332"/>
          </a:xfrm>
          <a:prstGeom prst="rect">
            <a:avLst/>
          </a:prstGeom>
          <a:noFill/>
        </p:spPr>
        <p:txBody>
          <a:bodyPr wrap="none" rtlCol="0">
            <a:spAutoFit/>
          </a:bodyPr>
          <a:lstStyle/>
          <a:p>
            <a:r>
              <a:rPr lang="en-AU" dirty="0"/>
              <a:t>and</a:t>
            </a:r>
          </a:p>
        </p:txBody>
      </p:sp>
      <p:pic>
        <p:nvPicPr>
          <p:cNvPr id="7173" name="Picture 5"/>
          <p:cNvPicPr>
            <a:picLocks noChangeAspect="1" noChangeArrowheads="1"/>
          </p:cNvPicPr>
          <p:nvPr/>
        </p:nvPicPr>
        <p:blipFill>
          <a:blip r:embed="rId7" cstate="print">
            <a:lum bright="-20000" contrast="3000"/>
          </a:blip>
          <a:srcRect/>
          <a:stretch>
            <a:fillRect/>
          </a:stretch>
        </p:blipFill>
        <p:spPr bwMode="auto">
          <a:xfrm>
            <a:off x="2643174" y="3643314"/>
            <a:ext cx="2714644" cy="797724"/>
          </a:xfrm>
          <a:prstGeom prst="rect">
            <a:avLst/>
          </a:prstGeom>
          <a:noFill/>
          <a:ln w="9525">
            <a:noFill/>
            <a:miter lim="800000"/>
            <a:headEnd/>
            <a:tailEnd/>
          </a:ln>
          <a:effectLst/>
        </p:spPr>
      </p:pic>
      <p:pic>
        <p:nvPicPr>
          <p:cNvPr id="7174" name="Picture 6"/>
          <p:cNvPicPr>
            <a:picLocks noChangeAspect="1" noChangeArrowheads="1"/>
          </p:cNvPicPr>
          <p:nvPr/>
        </p:nvPicPr>
        <p:blipFill>
          <a:blip r:embed="rId8" cstate="print">
            <a:lum bright="-20000" contrast="3000"/>
          </a:blip>
          <a:srcRect/>
          <a:stretch>
            <a:fillRect/>
          </a:stretch>
        </p:blipFill>
        <p:spPr bwMode="auto">
          <a:xfrm>
            <a:off x="2643174" y="4500570"/>
            <a:ext cx="3571900" cy="802304"/>
          </a:xfrm>
          <a:prstGeom prst="rect">
            <a:avLst/>
          </a:prstGeom>
          <a:noFill/>
          <a:ln w="9525">
            <a:noFill/>
            <a:miter lim="800000"/>
            <a:headEnd/>
            <a:tailEnd/>
          </a:ln>
          <a:effectLst/>
        </p:spPr>
      </p:pic>
      <p:pic>
        <p:nvPicPr>
          <p:cNvPr id="7175" name="Picture 7"/>
          <p:cNvPicPr>
            <a:picLocks noChangeAspect="1" noChangeArrowheads="1"/>
          </p:cNvPicPr>
          <p:nvPr/>
        </p:nvPicPr>
        <p:blipFill>
          <a:blip r:embed="rId9" cstate="print">
            <a:lum bright="-20000" contrast="3000"/>
          </a:blip>
          <a:srcRect/>
          <a:stretch>
            <a:fillRect/>
          </a:stretch>
        </p:blipFill>
        <p:spPr bwMode="auto">
          <a:xfrm>
            <a:off x="3357554" y="5357826"/>
            <a:ext cx="2214578" cy="956295"/>
          </a:xfrm>
          <a:prstGeom prst="rect">
            <a:avLst/>
          </a:prstGeom>
          <a:noFill/>
          <a:ln w="9525">
            <a:noFill/>
            <a:miter lim="800000"/>
            <a:headEnd/>
            <a:tailEnd/>
          </a:ln>
          <a:effectLst/>
        </p:spPr>
      </p:pic>
      <p:sp>
        <p:nvSpPr>
          <p:cNvPr id="15" name="Oval Callout 14"/>
          <p:cNvSpPr/>
          <p:nvPr/>
        </p:nvSpPr>
        <p:spPr>
          <a:xfrm>
            <a:off x="5929322" y="5572140"/>
            <a:ext cx="1428760" cy="642942"/>
          </a:xfrm>
          <a:prstGeom prst="wedgeEllipseCallout">
            <a:avLst>
              <a:gd name="adj1" fmla="val -66483"/>
              <a:gd name="adj2" fmla="val 1827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dirty="0">
                <a:latin typeface="Arial" pitchFamily="34" charset="0"/>
                <a:cs typeface="Arial" pitchFamily="34" charset="0"/>
              </a:rPr>
              <a:t>Separable</a:t>
            </a:r>
          </a:p>
        </p:txBody>
      </p:sp>
      <p:sp>
        <p:nvSpPr>
          <p:cNvPr id="17" name="Title 1"/>
          <p:cNvSpPr>
            <a:spLocks noGrp="1"/>
          </p:cNvSpPr>
          <p:nvPr>
            <p:ph type="title"/>
          </p:nvPr>
        </p:nvSpPr>
        <p:spPr>
          <a:xfrm>
            <a:off x="357158" y="214290"/>
            <a:ext cx="8429684" cy="511156"/>
          </a:xfrm>
        </p:spPr>
        <p:txBody>
          <a:bodyPr>
            <a:normAutofit fontScale="90000"/>
          </a:bodyPr>
          <a:lstStyle/>
          <a:p>
            <a:r>
              <a:rPr lang="en-US" sz="1600" b="1" dirty="0">
                <a:solidFill>
                  <a:srgbClr val="C00000"/>
                </a:solidFill>
                <a:latin typeface="Arial" pitchFamily="34" charset="0"/>
                <a:cs typeface="Arial" pitchFamily="34" charset="0"/>
              </a:rPr>
              <a:t>First Order Ordinary Differential Equations</a:t>
            </a:r>
            <a:r>
              <a:rPr lang="en-US" sz="2000" b="1" dirty="0">
                <a:solidFill>
                  <a:srgbClr val="C00000"/>
                </a:solidFill>
                <a:latin typeface="Arial" pitchFamily="34" charset="0"/>
                <a:cs typeface="Arial" pitchFamily="34" charset="0"/>
              </a:rPr>
              <a:t>: </a:t>
            </a:r>
            <a:r>
              <a:rPr lang="en-AU" sz="2000" b="1" dirty="0">
                <a:solidFill>
                  <a:srgbClr val="C00000"/>
                </a:solidFill>
                <a:latin typeface="Arial" pitchFamily="34" charset="0"/>
                <a:cs typeface="Arial" pitchFamily="34" charset="0"/>
              </a:rPr>
              <a:t>Reduction to Separable Form:</a:t>
            </a:r>
            <a:br>
              <a:rPr lang="en-AU" sz="2000" b="1" dirty="0">
                <a:solidFill>
                  <a:srgbClr val="C00000"/>
                </a:solidFill>
                <a:latin typeface="Arial" pitchFamily="34" charset="0"/>
                <a:cs typeface="Arial" pitchFamily="34" charset="0"/>
              </a:rPr>
            </a:br>
            <a:endParaRPr lang="en-AU" sz="2000" b="1" dirty="0">
              <a:solidFill>
                <a:srgbClr val="C00000"/>
              </a:solidFill>
              <a:latin typeface="Arial" pitchFamily="34" charset="0"/>
              <a:cs typeface="Arial" pitchFamily="34" charset="0"/>
            </a:endParaRPr>
          </a:p>
        </p:txBody>
      </p:sp>
      <p:sp>
        <p:nvSpPr>
          <p:cNvPr id="19" name="Slide Number Placeholder 18"/>
          <p:cNvSpPr>
            <a:spLocks noGrp="1"/>
          </p:cNvSpPr>
          <p:nvPr>
            <p:ph type="sldNum" sz="quarter" idx="12"/>
          </p:nvPr>
        </p:nvSpPr>
        <p:spPr/>
        <p:txBody>
          <a:bodyPr/>
          <a:lstStyle/>
          <a:p>
            <a:fld id="{14B77D99-3909-43FD-B901-00E004558AFD}" type="slidenum">
              <a:rPr lang="en-AU" smtClean="0"/>
              <a:pPr/>
              <a:t>12</a:t>
            </a:fld>
            <a:endParaRPr lang="en-AU"/>
          </a:p>
        </p:txBody>
      </p:sp>
      <p:sp>
        <p:nvSpPr>
          <p:cNvPr id="16" name="Rounded Rectangle 15"/>
          <p:cNvSpPr/>
          <p:nvPr/>
        </p:nvSpPr>
        <p:spPr>
          <a:xfrm>
            <a:off x="1428728" y="722599"/>
            <a:ext cx="3929090" cy="642942"/>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cstate="print"/>
          <a:srcRect/>
          <a:stretch>
            <a:fillRect/>
          </a:stretch>
        </p:blipFill>
        <p:spPr bwMode="auto">
          <a:xfrm>
            <a:off x="1214414" y="1142984"/>
            <a:ext cx="6000793" cy="842217"/>
          </a:xfrm>
          <a:prstGeom prst="rect">
            <a:avLst/>
          </a:prstGeom>
          <a:noFill/>
          <a:ln w="9525">
            <a:noFill/>
            <a:miter lim="800000"/>
            <a:headEnd/>
            <a:tailEnd/>
          </a:ln>
          <a:effectLst/>
        </p:spPr>
      </p:pic>
      <p:sp>
        <p:nvSpPr>
          <p:cNvPr id="5" name="TextBox 4"/>
          <p:cNvSpPr txBox="1"/>
          <p:nvPr/>
        </p:nvSpPr>
        <p:spPr>
          <a:xfrm>
            <a:off x="1214414" y="773652"/>
            <a:ext cx="2286016" cy="369332"/>
          </a:xfrm>
          <a:prstGeom prst="rect">
            <a:avLst/>
          </a:prstGeom>
          <a:noFill/>
        </p:spPr>
        <p:txBody>
          <a:bodyPr wrap="square" rtlCol="0">
            <a:spAutoFit/>
          </a:bodyPr>
          <a:lstStyle/>
          <a:p>
            <a:r>
              <a:rPr lang="en-AU" dirty="0"/>
              <a:t>Integrating,</a:t>
            </a:r>
          </a:p>
        </p:txBody>
      </p:sp>
      <p:sp>
        <p:nvSpPr>
          <p:cNvPr id="6" name="TextBox 5"/>
          <p:cNvSpPr txBox="1"/>
          <p:nvPr/>
        </p:nvSpPr>
        <p:spPr>
          <a:xfrm>
            <a:off x="785786" y="1928802"/>
            <a:ext cx="4071966" cy="369332"/>
          </a:xfrm>
          <a:prstGeom prst="rect">
            <a:avLst/>
          </a:prstGeom>
          <a:noFill/>
        </p:spPr>
        <p:txBody>
          <a:bodyPr wrap="square" rtlCol="0">
            <a:spAutoFit/>
          </a:bodyPr>
          <a:lstStyle/>
          <a:p>
            <a:r>
              <a:rPr lang="en-AU" dirty="0"/>
              <a:t>Taking exponents on both sides,</a:t>
            </a:r>
          </a:p>
        </p:txBody>
      </p:sp>
      <p:pic>
        <p:nvPicPr>
          <p:cNvPr id="8196" name="Picture 4"/>
          <p:cNvPicPr>
            <a:picLocks noChangeAspect="1" noChangeArrowheads="1"/>
          </p:cNvPicPr>
          <p:nvPr/>
        </p:nvPicPr>
        <p:blipFill>
          <a:blip r:embed="rId4" cstate="print"/>
          <a:srcRect/>
          <a:stretch>
            <a:fillRect/>
          </a:stretch>
        </p:blipFill>
        <p:spPr bwMode="auto">
          <a:xfrm>
            <a:off x="1428728" y="2928934"/>
            <a:ext cx="2928958" cy="503622"/>
          </a:xfrm>
          <a:prstGeom prst="rect">
            <a:avLst/>
          </a:prstGeom>
          <a:noFill/>
          <a:ln w="9525">
            <a:solidFill>
              <a:srgbClr val="0070C0"/>
            </a:solidFill>
            <a:miter lim="800000"/>
            <a:headEnd/>
            <a:tailEnd/>
          </a:ln>
          <a:effectLst/>
        </p:spPr>
      </p:pic>
      <p:pic>
        <p:nvPicPr>
          <p:cNvPr id="8197" name="Picture 5"/>
          <p:cNvPicPr>
            <a:picLocks noChangeAspect="1" noChangeArrowheads="1"/>
          </p:cNvPicPr>
          <p:nvPr/>
        </p:nvPicPr>
        <p:blipFill>
          <a:blip r:embed="rId5" cstate="print"/>
          <a:srcRect/>
          <a:stretch>
            <a:fillRect/>
          </a:stretch>
        </p:blipFill>
        <p:spPr bwMode="auto">
          <a:xfrm>
            <a:off x="1857356" y="2357430"/>
            <a:ext cx="2303334" cy="500066"/>
          </a:xfrm>
          <a:prstGeom prst="rect">
            <a:avLst/>
          </a:prstGeom>
          <a:noFill/>
          <a:ln w="9525">
            <a:noFill/>
            <a:miter lim="800000"/>
            <a:headEnd/>
            <a:tailEnd/>
          </a:ln>
          <a:effectLst/>
        </p:spPr>
      </p:pic>
      <p:sp>
        <p:nvSpPr>
          <p:cNvPr id="11" name="TextBox 10"/>
          <p:cNvSpPr txBox="1"/>
          <p:nvPr/>
        </p:nvSpPr>
        <p:spPr>
          <a:xfrm>
            <a:off x="785786" y="3857628"/>
            <a:ext cx="5286412" cy="369332"/>
          </a:xfrm>
          <a:prstGeom prst="rect">
            <a:avLst/>
          </a:prstGeom>
          <a:noFill/>
        </p:spPr>
        <p:txBody>
          <a:bodyPr wrap="square" rtlCol="0">
            <a:spAutoFit/>
          </a:bodyPr>
          <a:lstStyle/>
          <a:p>
            <a:r>
              <a:rPr lang="en-AU" dirty="0"/>
              <a:t>Note: Multiply both sides of the solution by x</a:t>
            </a:r>
            <a:r>
              <a:rPr lang="en-AU" baseline="30000" dirty="0"/>
              <a:t>2</a:t>
            </a:r>
            <a:r>
              <a:rPr lang="en-AU" dirty="0"/>
              <a:t> ,</a:t>
            </a:r>
            <a:endParaRPr lang="en-AU" baseline="30000" dirty="0"/>
          </a:p>
        </p:txBody>
      </p:sp>
      <p:pic>
        <p:nvPicPr>
          <p:cNvPr id="8200" name="Picture 8"/>
          <p:cNvPicPr>
            <a:picLocks noChangeAspect="1" noChangeArrowheads="1"/>
          </p:cNvPicPr>
          <p:nvPr/>
        </p:nvPicPr>
        <p:blipFill>
          <a:blip r:embed="rId6" cstate="print">
            <a:lum bright="-21000" contrast="15000"/>
          </a:blip>
          <a:srcRect/>
          <a:stretch>
            <a:fillRect/>
          </a:stretch>
        </p:blipFill>
        <p:spPr bwMode="auto">
          <a:xfrm>
            <a:off x="714348" y="4283310"/>
            <a:ext cx="4071965" cy="2255507"/>
          </a:xfrm>
          <a:prstGeom prst="rect">
            <a:avLst/>
          </a:prstGeom>
          <a:noFill/>
          <a:ln w="9525">
            <a:noFill/>
            <a:miter lim="800000"/>
            <a:headEnd/>
            <a:tailEnd/>
          </a:ln>
          <a:effectLst/>
        </p:spPr>
      </p:pic>
      <p:pic>
        <p:nvPicPr>
          <p:cNvPr id="8201" name="Picture 9"/>
          <p:cNvPicPr>
            <a:picLocks noChangeAspect="1" noChangeArrowheads="1"/>
          </p:cNvPicPr>
          <p:nvPr/>
        </p:nvPicPr>
        <p:blipFill>
          <a:blip r:embed="rId7" cstate="print"/>
          <a:srcRect/>
          <a:stretch>
            <a:fillRect/>
          </a:stretch>
        </p:blipFill>
        <p:spPr bwMode="auto">
          <a:xfrm>
            <a:off x="5214942" y="4357693"/>
            <a:ext cx="2286016" cy="673183"/>
          </a:xfrm>
          <a:prstGeom prst="rect">
            <a:avLst/>
          </a:prstGeom>
          <a:noFill/>
          <a:ln w="9525">
            <a:noFill/>
            <a:miter lim="800000"/>
            <a:headEnd/>
            <a:tailEnd/>
          </a:ln>
          <a:effectLst/>
        </p:spPr>
      </p:pic>
      <p:pic>
        <p:nvPicPr>
          <p:cNvPr id="8203" name="Picture 11"/>
          <p:cNvPicPr>
            <a:picLocks noChangeAspect="1" noChangeArrowheads="1"/>
          </p:cNvPicPr>
          <p:nvPr/>
        </p:nvPicPr>
        <p:blipFill>
          <a:blip r:embed="rId8" cstate="print"/>
          <a:srcRect/>
          <a:stretch>
            <a:fillRect/>
          </a:stretch>
        </p:blipFill>
        <p:spPr bwMode="auto">
          <a:xfrm>
            <a:off x="5286380" y="5429264"/>
            <a:ext cx="2729684" cy="857256"/>
          </a:xfrm>
          <a:prstGeom prst="rect">
            <a:avLst/>
          </a:prstGeom>
          <a:noFill/>
          <a:ln w="9525">
            <a:noFill/>
            <a:miter lim="800000"/>
            <a:headEnd/>
            <a:tailEnd/>
          </a:ln>
          <a:effectLst/>
        </p:spPr>
      </p:pic>
      <p:sp>
        <p:nvSpPr>
          <p:cNvPr id="18" name="TextBox 17"/>
          <p:cNvSpPr txBox="1"/>
          <p:nvPr/>
        </p:nvSpPr>
        <p:spPr>
          <a:xfrm>
            <a:off x="5286380" y="5000636"/>
            <a:ext cx="792205" cy="369332"/>
          </a:xfrm>
          <a:prstGeom prst="rect">
            <a:avLst/>
          </a:prstGeom>
          <a:noFill/>
        </p:spPr>
        <p:txBody>
          <a:bodyPr wrap="none" rtlCol="0">
            <a:spAutoFit/>
          </a:bodyPr>
          <a:lstStyle/>
          <a:p>
            <a:r>
              <a:rPr lang="en-AU" dirty="0"/>
              <a:t>Thus,</a:t>
            </a:r>
          </a:p>
        </p:txBody>
      </p:sp>
      <p:sp>
        <p:nvSpPr>
          <p:cNvPr id="22" name="Slide Number Placeholder 21"/>
          <p:cNvSpPr>
            <a:spLocks noGrp="1"/>
          </p:cNvSpPr>
          <p:nvPr>
            <p:ph type="sldNum" sz="quarter" idx="12"/>
          </p:nvPr>
        </p:nvSpPr>
        <p:spPr/>
        <p:txBody>
          <a:bodyPr/>
          <a:lstStyle/>
          <a:p>
            <a:fld id="{14B77D99-3909-43FD-B901-00E004558AFD}" type="slidenum">
              <a:rPr lang="en-AU" smtClean="0"/>
              <a:pPr/>
              <a:t>13</a:t>
            </a:fld>
            <a:endParaRPr lang="en-AU"/>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04A218-A5BA-4E04-8AC1-4302B21693A3}"/>
              </a:ext>
            </a:extLst>
          </p:cNvPr>
          <p:cNvSpPr>
            <a:spLocks noGrp="1"/>
          </p:cNvSpPr>
          <p:nvPr>
            <p:ph type="sldNum" sz="quarter" idx="12"/>
          </p:nvPr>
        </p:nvSpPr>
        <p:spPr/>
        <p:txBody>
          <a:bodyPr/>
          <a:lstStyle/>
          <a:p>
            <a:fld id="{14B77D99-3909-43FD-B901-00E004558AFD}" type="slidenum">
              <a:rPr lang="en-AU" smtClean="0"/>
              <a:pPr/>
              <a:t>14</a:t>
            </a:fld>
            <a:endParaRPr lang="en-AU"/>
          </a:p>
        </p:txBody>
      </p:sp>
      <p:pic>
        <p:nvPicPr>
          <p:cNvPr id="5" name="Picture 4">
            <a:extLst>
              <a:ext uri="{FF2B5EF4-FFF2-40B4-BE49-F238E27FC236}">
                <a16:creationId xmlns:a16="http://schemas.microsoft.com/office/drawing/2014/main" id="{9A6AEBF2-A268-4CF9-9BEC-F2335F651C31}"/>
              </a:ext>
            </a:extLst>
          </p:cNvPr>
          <p:cNvPicPr>
            <a:picLocks noChangeAspect="1"/>
          </p:cNvPicPr>
          <p:nvPr/>
        </p:nvPicPr>
        <p:blipFill>
          <a:blip r:embed="rId2"/>
          <a:stretch>
            <a:fillRect/>
          </a:stretch>
        </p:blipFill>
        <p:spPr>
          <a:xfrm>
            <a:off x="2177432" y="1441915"/>
            <a:ext cx="3024336" cy="368557"/>
          </a:xfrm>
          <a:prstGeom prst="rect">
            <a:avLst/>
          </a:prstGeom>
        </p:spPr>
      </p:pic>
      <p:pic>
        <p:nvPicPr>
          <p:cNvPr id="6" name="Picture 5">
            <a:extLst>
              <a:ext uri="{FF2B5EF4-FFF2-40B4-BE49-F238E27FC236}">
                <a16:creationId xmlns:a16="http://schemas.microsoft.com/office/drawing/2014/main" id="{6A4EB515-ADF4-497E-BBBF-2058E78AB7E4}"/>
              </a:ext>
            </a:extLst>
          </p:cNvPr>
          <p:cNvPicPr>
            <a:picLocks noChangeAspect="1"/>
          </p:cNvPicPr>
          <p:nvPr/>
        </p:nvPicPr>
        <p:blipFill>
          <a:blip r:embed="rId3"/>
          <a:stretch>
            <a:fillRect/>
          </a:stretch>
        </p:blipFill>
        <p:spPr>
          <a:xfrm>
            <a:off x="2177432" y="1947788"/>
            <a:ext cx="2720697" cy="288032"/>
          </a:xfrm>
          <a:prstGeom prst="rect">
            <a:avLst/>
          </a:prstGeom>
        </p:spPr>
      </p:pic>
      <p:pic>
        <p:nvPicPr>
          <p:cNvPr id="7" name="Picture 6">
            <a:extLst>
              <a:ext uri="{FF2B5EF4-FFF2-40B4-BE49-F238E27FC236}">
                <a16:creationId xmlns:a16="http://schemas.microsoft.com/office/drawing/2014/main" id="{234C6856-C50C-48E1-A31E-440EEA36AF07}"/>
              </a:ext>
            </a:extLst>
          </p:cNvPr>
          <p:cNvPicPr>
            <a:picLocks noChangeAspect="1"/>
          </p:cNvPicPr>
          <p:nvPr/>
        </p:nvPicPr>
        <p:blipFill>
          <a:blip r:embed="rId4"/>
          <a:stretch>
            <a:fillRect/>
          </a:stretch>
        </p:blipFill>
        <p:spPr>
          <a:xfrm>
            <a:off x="1691680" y="787783"/>
            <a:ext cx="2998800" cy="284800"/>
          </a:xfrm>
          <a:prstGeom prst="rect">
            <a:avLst/>
          </a:prstGeom>
        </p:spPr>
      </p:pic>
      <p:sp>
        <p:nvSpPr>
          <p:cNvPr id="14" name="TextBox 13">
            <a:extLst>
              <a:ext uri="{FF2B5EF4-FFF2-40B4-BE49-F238E27FC236}">
                <a16:creationId xmlns:a16="http://schemas.microsoft.com/office/drawing/2014/main" id="{F9231D5C-52CD-4822-815A-30558674E79E}"/>
              </a:ext>
            </a:extLst>
          </p:cNvPr>
          <p:cNvSpPr txBox="1"/>
          <p:nvPr/>
        </p:nvSpPr>
        <p:spPr>
          <a:xfrm>
            <a:off x="1673376" y="418451"/>
            <a:ext cx="4032448" cy="369332"/>
          </a:xfrm>
          <a:prstGeom prst="rect">
            <a:avLst/>
          </a:prstGeom>
          <a:noFill/>
        </p:spPr>
        <p:txBody>
          <a:bodyPr wrap="square" rtlCol="0">
            <a:spAutoFit/>
          </a:bodyPr>
          <a:lstStyle/>
          <a:p>
            <a:pPr algn="l"/>
            <a:r>
              <a:rPr lang="en-US" dirty="0"/>
              <a:t>Reference Book: 2</a:t>
            </a:r>
          </a:p>
        </p:txBody>
      </p:sp>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0E53B11F-9DC0-441E-B609-BB083B06F038}"/>
                  </a:ext>
                </a:extLst>
              </p14:cNvPr>
              <p14:cNvContentPartPr/>
              <p14:nvPr/>
            </p14:nvContentPartPr>
            <p14:xfrm>
              <a:off x="2925936" y="566856"/>
              <a:ext cx="360" cy="360"/>
            </p14:xfrm>
          </p:contentPart>
        </mc:Choice>
        <mc:Fallback xmlns="">
          <p:pic>
            <p:nvPicPr>
              <p:cNvPr id="21" name="Ink 20">
                <a:extLst>
                  <a:ext uri="{FF2B5EF4-FFF2-40B4-BE49-F238E27FC236}">
                    <a16:creationId xmlns:a16="http://schemas.microsoft.com/office/drawing/2014/main" id="{0E53B11F-9DC0-441E-B609-BB083B06F038}"/>
                  </a:ext>
                </a:extLst>
              </p:cNvPr>
              <p:cNvPicPr/>
              <p:nvPr/>
            </p:nvPicPr>
            <p:blipFill>
              <a:blip r:embed="rId6"/>
              <a:stretch>
                <a:fillRect/>
              </a:stretch>
            </p:blipFill>
            <p:spPr>
              <a:xfrm>
                <a:off x="2916936" y="5578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11EDA3B9-427E-4AA3-B7CE-1791A54E0B92}"/>
                  </a:ext>
                </a:extLst>
              </p14:cNvPr>
              <p14:cNvContentPartPr/>
              <p14:nvPr/>
            </p14:nvContentPartPr>
            <p14:xfrm>
              <a:off x="3666456" y="657936"/>
              <a:ext cx="360" cy="360"/>
            </p14:xfrm>
          </p:contentPart>
        </mc:Choice>
        <mc:Fallback xmlns="">
          <p:pic>
            <p:nvPicPr>
              <p:cNvPr id="22" name="Ink 21">
                <a:extLst>
                  <a:ext uri="{FF2B5EF4-FFF2-40B4-BE49-F238E27FC236}">
                    <a16:creationId xmlns:a16="http://schemas.microsoft.com/office/drawing/2014/main" id="{11EDA3B9-427E-4AA3-B7CE-1791A54E0B92}"/>
                  </a:ext>
                </a:extLst>
              </p:cNvPr>
              <p:cNvPicPr/>
              <p:nvPr/>
            </p:nvPicPr>
            <p:blipFill>
              <a:blip r:embed="rId6"/>
              <a:stretch>
                <a:fillRect/>
              </a:stretch>
            </p:blipFill>
            <p:spPr>
              <a:xfrm>
                <a:off x="3657456" y="6492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D1C7BD6B-1305-46AA-8621-09000BDC335B}"/>
                  </a:ext>
                </a:extLst>
              </p14:cNvPr>
              <p14:cNvContentPartPr/>
              <p14:nvPr/>
            </p14:nvContentPartPr>
            <p14:xfrm>
              <a:off x="3666456" y="657936"/>
              <a:ext cx="360" cy="360"/>
            </p14:xfrm>
          </p:contentPart>
        </mc:Choice>
        <mc:Fallback xmlns="">
          <p:pic>
            <p:nvPicPr>
              <p:cNvPr id="23" name="Ink 22">
                <a:extLst>
                  <a:ext uri="{FF2B5EF4-FFF2-40B4-BE49-F238E27FC236}">
                    <a16:creationId xmlns:a16="http://schemas.microsoft.com/office/drawing/2014/main" id="{D1C7BD6B-1305-46AA-8621-09000BDC335B}"/>
                  </a:ext>
                </a:extLst>
              </p:cNvPr>
              <p:cNvPicPr/>
              <p:nvPr/>
            </p:nvPicPr>
            <p:blipFill>
              <a:blip r:embed="rId6"/>
              <a:stretch>
                <a:fillRect/>
              </a:stretch>
            </p:blipFill>
            <p:spPr>
              <a:xfrm>
                <a:off x="3657456" y="6492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3">
                <a:extLst>
                  <a:ext uri="{FF2B5EF4-FFF2-40B4-BE49-F238E27FC236}">
                    <a16:creationId xmlns:a16="http://schemas.microsoft.com/office/drawing/2014/main" id="{2E2F12CE-7F71-4EFA-B755-A234517F8322}"/>
                  </a:ext>
                </a:extLst>
              </p14:cNvPr>
              <p14:cNvContentPartPr/>
              <p14:nvPr/>
            </p14:nvContentPartPr>
            <p14:xfrm>
              <a:off x="1837656" y="602856"/>
              <a:ext cx="360" cy="360"/>
            </p14:xfrm>
          </p:contentPart>
        </mc:Choice>
        <mc:Fallback xmlns="">
          <p:pic>
            <p:nvPicPr>
              <p:cNvPr id="24" name="Ink 23">
                <a:extLst>
                  <a:ext uri="{FF2B5EF4-FFF2-40B4-BE49-F238E27FC236}">
                    <a16:creationId xmlns:a16="http://schemas.microsoft.com/office/drawing/2014/main" id="{2E2F12CE-7F71-4EFA-B755-A234517F8322}"/>
                  </a:ext>
                </a:extLst>
              </p:cNvPr>
              <p:cNvPicPr/>
              <p:nvPr/>
            </p:nvPicPr>
            <p:blipFill>
              <a:blip r:embed="rId6"/>
              <a:stretch>
                <a:fillRect/>
              </a:stretch>
            </p:blipFill>
            <p:spPr>
              <a:xfrm>
                <a:off x="1828656" y="59421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0B756D7F-EA55-4F53-94E1-54B1DF12596D}"/>
                  </a:ext>
                </a:extLst>
              </p14:cNvPr>
              <p14:cNvContentPartPr/>
              <p14:nvPr/>
            </p14:nvContentPartPr>
            <p14:xfrm>
              <a:off x="1837656" y="602856"/>
              <a:ext cx="360" cy="360"/>
            </p14:xfrm>
          </p:contentPart>
        </mc:Choice>
        <mc:Fallback xmlns="">
          <p:pic>
            <p:nvPicPr>
              <p:cNvPr id="25" name="Ink 24">
                <a:extLst>
                  <a:ext uri="{FF2B5EF4-FFF2-40B4-BE49-F238E27FC236}">
                    <a16:creationId xmlns:a16="http://schemas.microsoft.com/office/drawing/2014/main" id="{0B756D7F-EA55-4F53-94E1-54B1DF12596D}"/>
                  </a:ext>
                </a:extLst>
              </p:cNvPr>
              <p:cNvPicPr/>
              <p:nvPr/>
            </p:nvPicPr>
            <p:blipFill>
              <a:blip r:embed="rId6"/>
              <a:stretch>
                <a:fillRect/>
              </a:stretch>
            </p:blipFill>
            <p:spPr>
              <a:xfrm>
                <a:off x="1828656" y="594216"/>
                <a:ext cx="18000" cy="18000"/>
              </a:xfrm>
              <a:prstGeom prst="rect">
                <a:avLst/>
              </a:prstGeom>
            </p:spPr>
          </p:pic>
        </mc:Fallback>
      </mc:AlternateContent>
    </p:spTree>
    <p:extLst>
      <p:ext uri="{BB962C8B-B14F-4D97-AF65-F5344CB8AC3E}">
        <p14:creationId xmlns:p14="http://schemas.microsoft.com/office/powerpoint/2010/main" val="1469102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8282" y="325271"/>
            <a:ext cx="6328094" cy="646331"/>
          </a:xfrm>
          <a:prstGeom prst="rect">
            <a:avLst/>
          </a:prstGeom>
        </p:spPr>
        <p:txBody>
          <a:bodyPr wrap="square">
            <a:spAutoFit/>
          </a:bodyPr>
          <a:lstStyle/>
          <a:p>
            <a:r>
              <a:rPr lang="en-AU" b="1" dirty="0">
                <a:latin typeface="Arial" pitchFamily="34" charset="0"/>
                <a:cs typeface="Arial" pitchFamily="34" charset="0"/>
              </a:rPr>
              <a:t>Separable Equations</a:t>
            </a:r>
            <a:r>
              <a:rPr lang="en-AU" b="1" dirty="0"/>
              <a:t>: </a:t>
            </a:r>
          </a:p>
          <a:p>
            <a:r>
              <a:rPr lang="en-AU" b="1" dirty="0"/>
              <a:t>MODELLING: </a:t>
            </a:r>
            <a:r>
              <a:rPr lang="en-AU" b="1" dirty="0">
                <a:solidFill>
                  <a:srgbClr val="FF0000"/>
                </a:solidFill>
                <a:latin typeface="Arial" pitchFamily="34" charset="0"/>
                <a:cs typeface="Arial" pitchFamily="34" charset="0"/>
              </a:rPr>
              <a:t>Population Dynamics (Chapter-3.1)</a:t>
            </a:r>
            <a:endParaRPr lang="en-AU" dirty="0"/>
          </a:p>
        </p:txBody>
      </p:sp>
      <p:sp>
        <p:nvSpPr>
          <p:cNvPr id="5" name="Rectangle 4"/>
          <p:cNvSpPr/>
          <p:nvPr/>
        </p:nvSpPr>
        <p:spPr>
          <a:xfrm>
            <a:off x="1414639" y="1228387"/>
            <a:ext cx="7858180" cy="584775"/>
          </a:xfrm>
          <a:prstGeom prst="rect">
            <a:avLst/>
          </a:prstGeom>
        </p:spPr>
        <p:txBody>
          <a:bodyPr wrap="square">
            <a:spAutoFit/>
          </a:bodyPr>
          <a:lstStyle/>
          <a:p>
            <a:r>
              <a:rPr lang="en-AU" sz="1600" dirty="0">
                <a:latin typeface="Arial" pitchFamily="34" charset="0"/>
                <a:cs typeface="Arial" pitchFamily="34" charset="0"/>
              </a:rPr>
              <a:t>In Malthusian model , if P(t) denotes the total population at time t, then this assumption can be expressed as</a:t>
            </a:r>
            <a:endParaRPr lang="en-AU" sz="1600" dirty="0"/>
          </a:p>
        </p:txBody>
      </p:sp>
      <p:pic>
        <p:nvPicPr>
          <p:cNvPr id="6" name="Picture 3"/>
          <p:cNvPicPr>
            <a:picLocks noChangeAspect="1" noChangeArrowheads="1"/>
          </p:cNvPicPr>
          <p:nvPr/>
        </p:nvPicPr>
        <p:blipFill>
          <a:blip r:embed="rId3" cstate="print">
            <a:lum bright="-22000" contrast="24000"/>
          </a:blip>
          <a:srcRect/>
          <a:stretch>
            <a:fillRect/>
          </a:stretch>
        </p:blipFill>
        <p:spPr bwMode="auto">
          <a:xfrm>
            <a:off x="2285984" y="1803326"/>
            <a:ext cx="3143272" cy="802076"/>
          </a:xfrm>
          <a:prstGeom prst="rect">
            <a:avLst/>
          </a:prstGeom>
          <a:noFill/>
          <a:ln w="9525">
            <a:noFill/>
            <a:miter lim="800000"/>
            <a:headEnd/>
            <a:tailEnd/>
          </a:ln>
          <a:effectLst/>
        </p:spPr>
      </p:pic>
      <p:sp>
        <p:nvSpPr>
          <p:cNvPr id="7" name="Rectangle 6"/>
          <p:cNvSpPr/>
          <p:nvPr/>
        </p:nvSpPr>
        <p:spPr>
          <a:xfrm>
            <a:off x="785786" y="2571744"/>
            <a:ext cx="3815468" cy="369332"/>
          </a:xfrm>
          <a:prstGeom prst="rect">
            <a:avLst/>
          </a:prstGeom>
        </p:spPr>
        <p:txBody>
          <a:bodyPr wrap="none">
            <a:spAutoFit/>
          </a:bodyPr>
          <a:lstStyle/>
          <a:p>
            <a:r>
              <a:rPr lang="en-AU" sz="1600" dirty="0">
                <a:latin typeface="Arial" pitchFamily="34" charset="0"/>
                <a:cs typeface="Arial" pitchFamily="34" charset="0"/>
              </a:rPr>
              <a:t>where k is a constant of proportionality</a:t>
            </a:r>
            <a:r>
              <a:rPr lang="en-AU" i="1" dirty="0"/>
              <a:t>.</a:t>
            </a:r>
            <a:endParaRPr lang="en-AU" dirty="0"/>
          </a:p>
        </p:txBody>
      </p:sp>
      <p:graphicFrame>
        <p:nvGraphicFramePr>
          <p:cNvPr id="9219" name="Object 3"/>
          <p:cNvGraphicFramePr>
            <a:graphicFrameLocks noChangeAspect="1"/>
          </p:cNvGraphicFramePr>
          <p:nvPr/>
        </p:nvGraphicFramePr>
        <p:xfrm>
          <a:off x="2285984" y="3000372"/>
          <a:ext cx="4213554" cy="768354"/>
        </p:xfrm>
        <a:graphic>
          <a:graphicData uri="http://schemas.openxmlformats.org/presentationml/2006/ole">
            <mc:AlternateContent xmlns:mc="http://schemas.openxmlformats.org/markup-compatibility/2006">
              <mc:Choice xmlns:v="urn:schemas-microsoft-com:vml" Requires="v">
                <p:oleObj spid="_x0000_s6245" name="Equation" r:id="rId4" imgW="2159000" imgH="393700" progId="">
                  <p:embed/>
                </p:oleObj>
              </mc:Choice>
              <mc:Fallback>
                <p:oleObj name="Equation" r:id="rId4" imgW="2159000" imgH="393700" progId="">
                  <p:embed/>
                  <p:pic>
                    <p:nvPicPr>
                      <p:cNvPr id="921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5984" y="3000372"/>
                        <a:ext cx="4213554" cy="768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TextBox 10"/>
          <p:cNvSpPr txBox="1"/>
          <p:nvPr/>
        </p:nvSpPr>
        <p:spPr>
          <a:xfrm>
            <a:off x="857224" y="3786190"/>
            <a:ext cx="3143272" cy="369332"/>
          </a:xfrm>
          <a:prstGeom prst="rect">
            <a:avLst/>
          </a:prstGeom>
          <a:noFill/>
        </p:spPr>
        <p:txBody>
          <a:bodyPr wrap="square" rtlCol="0">
            <a:spAutoFit/>
          </a:bodyPr>
          <a:lstStyle/>
          <a:p>
            <a:r>
              <a:rPr lang="en-AU" dirty="0"/>
              <a:t>Integrating,</a:t>
            </a:r>
          </a:p>
        </p:txBody>
      </p:sp>
      <p:graphicFrame>
        <p:nvGraphicFramePr>
          <p:cNvPr id="9222" name="Object 6"/>
          <p:cNvGraphicFramePr>
            <a:graphicFrameLocks noChangeAspect="1"/>
          </p:cNvGraphicFramePr>
          <p:nvPr/>
        </p:nvGraphicFramePr>
        <p:xfrm>
          <a:off x="2805113" y="3905250"/>
          <a:ext cx="1462087" cy="381000"/>
        </p:xfrm>
        <a:graphic>
          <a:graphicData uri="http://schemas.openxmlformats.org/presentationml/2006/ole">
            <mc:AlternateContent xmlns:mc="http://schemas.openxmlformats.org/markup-compatibility/2006">
              <mc:Choice xmlns:v="urn:schemas-microsoft-com:vml" Requires="v">
                <p:oleObj spid="_x0000_s6246" name="Equation" r:id="rId6" imgW="634725" imgH="203112" progId="">
                  <p:embed/>
                </p:oleObj>
              </mc:Choice>
              <mc:Fallback>
                <p:oleObj name="Equation" r:id="rId6" imgW="634725" imgH="203112" progId="">
                  <p:embed/>
                  <p:pic>
                    <p:nvPicPr>
                      <p:cNvPr id="922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05113" y="3905250"/>
                        <a:ext cx="1462087"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5" name="Object 9"/>
          <p:cNvGraphicFramePr>
            <a:graphicFrameLocks noChangeAspect="1"/>
          </p:cNvGraphicFramePr>
          <p:nvPr/>
        </p:nvGraphicFramePr>
        <p:xfrm>
          <a:off x="2643188" y="4357688"/>
          <a:ext cx="1428750" cy="500062"/>
        </p:xfrm>
        <a:graphic>
          <a:graphicData uri="http://schemas.openxmlformats.org/presentationml/2006/ole">
            <mc:AlternateContent xmlns:mc="http://schemas.openxmlformats.org/markup-compatibility/2006">
              <mc:Choice xmlns:v="urn:schemas-microsoft-com:vml" Requires="v">
                <p:oleObj spid="_x0000_s6247" name="Equation" r:id="rId8" imgW="660113" imgH="241195" progId="">
                  <p:embed/>
                </p:oleObj>
              </mc:Choice>
              <mc:Fallback>
                <p:oleObj name="Equation" r:id="rId8" imgW="660113" imgH="241195" progId="">
                  <p:embed/>
                  <p:pic>
                    <p:nvPicPr>
                      <p:cNvPr id="9225"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3188" y="4357688"/>
                        <a:ext cx="1428750" cy="50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Box 17"/>
          <p:cNvSpPr txBox="1"/>
          <p:nvPr/>
        </p:nvSpPr>
        <p:spPr>
          <a:xfrm>
            <a:off x="4214810" y="4429132"/>
            <a:ext cx="2357454" cy="369332"/>
          </a:xfrm>
          <a:prstGeom prst="rect">
            <a:avLst/>
          </a:prstGeom>
          <a:noFill/>
        </p:spPr>
        <p:txBody>
          <a:bodyPr wrap="square" rtlCol="0">
            <a:spAutoFit/>
          </a:bodyPr>
          <a:lstStyle/>
          <a:p>
            <a:r>
              <a:rPr lang="en-AU" dirty="0"/>
              <a:t>where </a:t>
            </a:r>
            <a:r>
              <a:rPr lang="en-AU" b="1" dirty="0">
                <a:latin typeface="Arial" pitchFamily="34" charset="0"/>
                <a:cs typeface="Arial" pitchFamily="34" charset="0"/>
              </a:rPr>
              <a:t>P</a:t>
            </a:r>
            <a:r>
              <a:rPr lang="en-AU" sz="1050" b="1" dirty="0">
                <a:latin typeface="Arial" pitchFamily="34" charset="0"/>
                <a:cs typeface="Arial" pitchFamily="34" charset="0"/>
              </a:rPr>
              <a:t>0 </a:t>
            </a:r>
            <a:r>
              <a:rPr lang="en-AU" b="1" dirty="0">
                <a:latin typeface="Arial" pitchFamily="34" charset="0"/>
                <a:cs typeface="Arial" pitchFamily="34" charset="0"/>
              </a:rPr>
              <a:t>= e</a:t>
            </a:r>
            <a:r>
              <a:rPr lang="en-AU" b="1" baseline="30000" dirty="0">
                <a:latin typeface="Arial" pitchFamily="34" charset="0"/>
                <a:cs typeface="Arial" pitchFamily="34" charset="0"/>
              </a:rPr>
              <a:t>c</a:t>
            </a:r>
            <a:r>
              <a:rPr lang="en-AU" b="1" dirty="0">
                <a:latin typeface="Arial" pitchFamily="34" charset="0"/>
                <a:cs typeface="Arial" pitchFamily="34" charset="0"/>
              </a:rPr>
              <a:t> </a:t>
            </a:r>
          </a:p>
        </p:txBody>
      </p:sp>
      <p:sp>
        <p:nvSpPr>
          <p:cNvPr id="20" name="Slide Number Placeholder 19"/>
          <p:cNvSpPr>
            <a:spLocks noGrp="1"/>
          </p:cNvSpPr>
          <p:nvPr>
            <p:ph type="sldNum" sz="quarter" idx="12"/>
          </p:nvPr>
        </p:nvSpPr>
        <p:spPr/>
        <p:txBody>
          <a:bodyPr/>
          <a:lstStyle/>
          <a:p>
            <a:fld id="{14B77D99-3909-43FD-B901-00E004558AFD}" type="slidenum">
              <a:rPr lang="en-AU" smtClean="0"/>
              <a:pPr/>
              <a:t>15</a:t>
            </a:fld>
            <a:endParaRPr lang="en-AU"/>
          </a:p>
        </p:txBody>
      </p:sp>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119B88EA-85A5-4C3F-A99E-06EB135E7A8F}"/>
                  </a:ext>
                </a:extLst>
              </p14:cNvPr>
              <p14:cNvContentPartPr/>
              <p14:nvPr/>
            </p14:nvContentPartPr>
            <p14:xfrm>
              <a:off x="2828782" y="4864002"/>
              <a:ext cx="1297080" cy="408600"/>
            </p14:xfrm>
          </p:contentPart>
        </mc:Choice>
        <mc:Fallback xmlns="">
          <p:pic>
            <p:nvPicPr>
              <p:cNvPr id="21" name="Ink 20">
                <a:extLst>
                  <a:ext uri="{FF2B5EF4-FFF2-40B4-BE49-F238E27FC236}">
                    <a16:creationId xmlns:a16="http://schemas.microsoft.com/office/drawing/2014/main" id="{119B88EA-85A5-4C3F-A99E-06EB135E7A8F}"/>
                  </a:ext>
                </a:extLst>
              </p:cNvPr>
              <p:cNvPicPr/>
              <p:nvPr/>
            </p:nvPicPr>
            <p:blipFill>
              <a:blip r:embed="rId11"/>
              <a:stretch>
                <a:fillRect/>
              </a:stretch>
            </p:blipFill>
            <p:spPr>
              <a:xfrm>
                <a:off x="2820142" y="4855002"/>
                <a:ext cx="1314720" cy="426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8" name="Ink 37">
                <a:extLst>
                  <a:ext uri="{FF2B5EF4-FFF2-40B4-BE49-F238E27FC236}">
                    <a16:creationId xmlns:a16="http://schemas.microsoft.com/office/drawing/2014/main" id="{4C1C9381-F4F3-4E66-BEEE-6F4B8D3D59E7}"/>
                  </a:ext>
                </a:extLst>
              </p14:cNvPr>
              <p14:cNvContentPartPr/>
              <p14:nvPr/>
            </p14:nvContentPartPr>
            <p14:xfrm>
              <a:off x="2600902" y="5368362"/>
              <a:ext cx="1673280" cy="687600"/>
            </p14:xfrm>
          </p:contentPart>
        </mc:Choice>
        <mc:Fallback xmlns="">
          <p:pic>
            <p:nvPicPr>
              <p:cNvPr id="38" name="Ink 37">
                <a:extLst>
                  <a:ext uri="{FF2B5EF4-FFF2-40B4-BE49-F238E27FC236}">
                    <a16:creationId xmlns:a16="http://schemas.microsoft.com/office/drawing/2014/main" id="{4C1C9381-F4F3-4E66-BEEE-6F4B8D3D59E7}"/>
                  </a:ext>
                </a:extLst>
              </p:cNvPr>
              <p:cNvPicPr/>
              <p:nvPr/>
            </p:nvPicPr>
            <p:blipFill>
              <a:blip r:embed="rId15"/>
              <a:stretch>
                <a:fillRect/>
              </a:stretch>
            </p:blipFill>
            <p:spPr>
              <a:xfrm>
                <a:off x="2592262" y="5359722"/>
                <a:ext cx="1690920" cy="705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1" name="Ink 40">
                <a:extLst>
                  <a:ext uri="{FF2B5EF4-FFF2-40B4-BE49-F238E27FC236}">
                    <a16:creationId xmlns:a16="http://schemas.microsoft.com/office/drawing/2014/main" id="{88EA3B15-CF48-4469-B70F-384964F14292}"/>
                  </a:ext>
                </a:extLst>
              </p14:cNvPr>
              <p14:cNvContentPartPr/>
              <p14:nvPr/>
            </p14:nvContentPartPr>
            <p14:xfrm>
              <a:off x="4330702" y="5686962"/>
              <a:ext cx="321840" cy="89280"/>
            </p14:xfrm>
          </p:contentPart>
        </mc:Choice>
        <mc:Fallback xmlns="">
          <p:pic>
            <p:nvPicPr>
              <p:cNvPr id="41" name="Ink 40">
                <a:extLst>
                  <a:ext uri="{FF2B5EF4-FFF2-40B4-BE49-F238E27FC236}">
                    <a16:creationId xmlns:a16="http://schemas.microsoft.com/office/drawing/2014/main" id="{88EA3B15-CF48-4469-B70F-384964F14292}"/>
                  </a:ext>
                </a:extLst>
              </p:cNvPr>
              <p:cNvPicPr/>
              <p:nvPr/>
            </p:nvPicPr>
            <p:blipFill>
              <a:blip r:embed="rId17"/>
              <a:stretch>
                <a:fillRect/>
              </a:stretch>
            </p:blipFill>
            <p:spPr>
              <a:xfrm>
                <a:off x="4322052" y="5677962"/>
                <a:ext cx="33950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6" name="Ink 55">
                <a:extLst>
                  <a:ext uri="{FF2B5EF4-FFF2-40B4-BE49-F238E27FC236}">
                    <a16:creationId xmlns:a16="http://schemas.microsoft.com/office/drawing/2014/main" id="{C2136069-11AA-4097-B757-558A22849B27}"/>
                  </a:ext>
                </a:extLst>
              </p14:cNvPr>
              <p14:cNvContentPartPr/>
              <p14:nvPr/>
            </p14:nvContentPartPr>
            <p14:xfrm>
              <a:off x="4871422" y="5640162"/>
              <a:ext cx="771840" cy="393840"/>
            </p14:xfrm>
          </p:contentPart>
        </mc:Choice>
        <mc:Fallback xmlns="">
          <p:pic>
            <p:nvPicPr>
              <p:cNvPr id="56" name="Ink 55">
                <a:extLst>
                  <a:ext uri="{FF2B5EF4-FFF2-40B4-BE49-F238E27FC236}">
                    <a16:creationId xmlns:a16="http://schemas.microsoft.com/office/drawing/2014/main" id="{C2136069-11AA-4097-B757-558A22849B27}"/>
                  </a:ext>
                </a:extLst>
              </p:cNvPr>
              <p:cNvPicPr/>
              <p:nvPr/>
            </p:nvPicPr>
            <p:blipFill>
              <a:blip r:embed="rId19"/>
              <a:stretch>
                <a:fillRect/>
              </a:stretch>
            </p:blipFill>
            <p:spPr>
              <a:xfrm>
                <a:off x="4862426" y="5631162"/>
                <a:ext cx="789472" cy="411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231" name="Ink 9230">
                <a:extLst>
                  <a:ext uri="{FF2B5EF4-FFF2-40B4-BE49-F238E27FC236}">
                    <a16:creationId xmlns:a16="http://schemas.microsoft.com/office/drawing/2014/main" id="{069EA2FE-2D86-44A3-9C8E-4A53D91C8C68}"/>
                  </a:ext>
                </a:extLst>
              </p14:cNvPr>
              <p14:cNvContentPartPr/>
              <p14:nvPr/>
            </p14:nvContentPartPr>
            <p14:xfrm>
              <a:off x="4896262" y="6154602"/>
              <a:ext cx="1820520" cy="304920"/>
            </p14:xfrm>
          </p:contentPart>
        </mc:Choice>
        <mc:Fallback xmlns="">
          <p:pic>
            <p:nvPicPr>
              <p:cNvPr id="9231" name="Ink 9230">
                <a:extLst>
                  <a:ext uri="{FF2B5EF4-FFF2-40B4-BE49-F238E27FC236}">
                    <a16:creationId xmlns:a16="http://schemas.microsoft.com/office/drawing/2014/main" id="{069EA2FE-2D86-44A3-9C8E-4A53D91C8C68}"/>
                  </a:ext>
                </a:extLst>
              </p:cNvPr>
              <p:cNvPicPr/>
              <p:nvPr/>
            </p:nvPicPr>
            <p:blipFill>
              <a:blip r:embed="rId21"/>
              <a:stretch>
                <a:fillRect/>
              </a:stretch>
            </p:blipFill>
            <p:spPr>
              <a:xfrm>
                <a:off x="4887262" y="6145602"/>
                <a:ext cx="183816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9287" name="Ink 9286">
                <a:extLst>
                  <a:ext uri="{FF2B5EF4-FFF2-40B4-BE49-F238E27FC236}">
                    <a16:creationId xmlns:a16="http://schemas.microsoft.com/office/drawing/2014/main" id="{C8601A79-F438-4DE4-80D6-EE377B7D9D6C}"/>
                  </a:ext>
                </a:extLst>
              </p14:cNvPr>
              <p14:cNvContentPartPr/>
              <p14:nvPr/>
            </p14:nvContentPartPr>
            <p14:xfrm>
              <a:off x="6801382" y="6363762"/>
              <a:ext cx="1382040" cy="361080"/>
            </p14:xfrm>
          </p:contentPart>
        </mc:Choice>
        <mc:Fallback xmlns="">
          <p:pic>
            <p:nvPicPr>
              <p:cNvPr id="9287" name="Ink 9286">
                <a:extLst>
                  <a:ext uri="{FF2B5EF4-FFF2-40B4-BE49-F238E27FC236}">
                    <a16:creationId xmlns:a16="http://schemas.microsoft.com/office/drawing/2014/main" id="{C8601A79-F438-4DE4-80D6-EE377B7D9D6C}"/>
                  </a:ext>
                </a:extLst>
              </p:cNvPr>
              <p:cNvPicPr/>
              <p:nvPr/>
            </p:nvPicPr>
            <p:blipFill>
              <a:blip r:embed="rId71"/>
              <a:stretch>
                <a:fillRect/>
              </a:stretch>
            </p:blipFill>
            <p:spPr>
              <a:xfrm>
                <a:off x="6792742" y="6355113"/>
                <a:ext cx="1399680" cy="378738"/>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9288" name="Ink 9287">
                <a:extLst>
                  <a:ext uri="{FF2B5EF4-FFF2-40B4-BE49-F238E27FC236}">
                    <a16:creationId xmlns:a16="http://schemas.microsoft.com/office/drawing/2014/main" id="{9711DE16-3567-4BD2-8E3B-0CE90BABB2DC}"/>
                  </a:ext>
                </a:extLst>
              </p14:cNvPr>
              <p14:cNvContentPartPr/>
              <p14:nvPr/>
            </p14:nvContentPartPr>
            <p14:xfrm>
              <a:off x="5556142" y="6424602"/>
              <a:ext cx="1032120" cy="249480"/>
            </p14:xfrm>
          </p:contentPart>
        </mc:Choice>
        <mc:Fallback xmlns="">
          <p:pic>
            <p:nvPicPr>
              <p:cNvPr id="9288" name="Ink 9287">
                <a:extLst>
                  <a:ext uri="{FF2B5EF4-FFF2-40B4-BE49-F238E27FC236}">
                    <a16:creationId xmlns:a16="http://schemas.microsoft.com/office/drawing/2014/main" id="{9711DE16-3567-4BD2-8E3B-0CE90BABB2DC}"/>
                  </a:ext>
                </a:extLst>
              </p:cNvPr>
              <p:cNvPicPr/>
              <p:nvPr/>
            </p:nvPicPr>
            <p:blipFill>
              <a:blip r:embed="rId73"/>
              <a:stretch>
                <a:fillRect/>
              </a:stretch>
            </p:blipFill>
            <p:spPr>
              <a:xfrm>
                <a:off x="5547505" y="6415602"/>
                <a:ext cx="1049754"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9289" name="Ink 9288">
                <a:extLst>
                  <a:ext uri="{FF2B5EF4-FFF2-40B4-BE49-F238E27FC236}">
                    <a16:creationId xmlns:a16="http://schemas.microsoft.com/office/drawing/2014/main" id="{AB7EE31D-0EAC-409A-B65D-776442993641}"/>
                  </a:ext>
                </a:extLst>
              </p14:cNvPr>
              <p14:cNvContentPartPr/>
              <p14:nvPr/>
            </p14:nvContentPartPr>
            <p14:xfrm>
              <a:off x="5157622" y="6511362"/>
              <a:ext cx="142920" cy="197280"/>
            </p14:xfrm>
          </p:contentPart>
        </mc:Choice>
        <mc:Fallback xmlns="">
          <p:pic>
            <p:nvPicPr>
              <p:cNvPr id="9289" name="Ink 9288">
                <a:extLst>
                  <a:ext uri="{FF2B5EF4-FFF2-40B4-BE49-F238E27FC236}">
                    <a16:creationId xmlns:a16="http://schemas.microsoft.com/office/drawing/2014/main" id="{AB7EE31D-0EAC-409A-B65D-776442993641}"/>
                  </a:ext>
                </a:extLst>
              </p:cNvPr>
              <p:cNvPicPr/>
              <p:nvPr/>
            </p:nvPicPr>
            <p:blipFill>
              <a:blip r:embed="rId75"/>
              <a:stretch>
                <a:fillRect/>
              </a:stretch>
            </p:blipFill>
            <p:spPr>
              <a:xfrm>
                <a:off x="5148982" y="6502706"/>
                <a:ext cx="160560" cy="214952"/>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4893" y="935205"/>
            <a:ext cx="7929618" cy="1323439"/>
          </a:xfrm>
          <a:prstGeom prst="rect">
            <a:avLst/>
          </a:prstGeom>
          <a:ln w="0" cmpd="sng">
            <a:noFill/>
          </a:ln>
        </p:spPr>
        <p:txBody>
          <a:bodyPr wrap="square">
            <a:spAutoFit/>
          </a:bodyPr>
          <a:lstStyle/>
          <a:p>
            <a:r>
              <a:rPr lang="en-US" sz="1600" dirty="0">
                <a:latin typeface="Arial" pitchFamily="34" charset="0"/>
                <a:cs typeface="Arial" pitchFamily="34" charset="0"/>
              </a:rPr>
              <a:t>In a primary experiment, let the population of insects be N</a:t>
            </a:r>
            <a:r>
              <a:rPr lang="en-US" sz="1600" baseline="-25000" dirty="0">
                <a:latin typeface="Arial" pitchFamily="34" charset="0"/>
                <a:cs typeface="Arial" pitchFamily="34" charset="0"/>
              </a:rPr>
              <a:t>0</a:t>
            </a:r>
            <a:r>
              <a:rPr lang="en-US" sz="1600" dirty="0">
                <a:latin typeface="Arial" pitchFamily="34" charset="0"/>
                <a:cs typeface="Arial" pitchFamily="34" charset="0"/>
              </a:rPr>
              <a:t>. At time t=4 hours, the population is seen to be 2N</a:t>
            </a:r>
            <a:r>
              <a:rPr lang="en-US" sz="1600" baseline="-25000" dirty="0">
                <a:latin typeface="Arial" pitchFamily="34" charset="0"/>
                <a:cs typeface="Arial" pitchFamily="34" charset="0"/>
              </a:rPr>
              <a:t>0</a:t>
            </a:r>
            <a:r>
              <a:rPr lang="en-US" sz="1600" dirty="0">
                <a:latin typeface="Arial" pitchFamily="34" charset="0"/>
                <a:cs typeface="Arial" pitchFamily="34" charset="0"/>
              </a:rPr>
              <a:t>. </a:t>
            </a:r>
          </a:p>
          <a:p>
            <a:r>
              <a:rPr lang="en-US" sz="1600" dirty="0">
                <a:latin typeface="Arial" pitchFamily="34" charset="0"/>
                <a:cs typeface="Arial" pitchFamily="34" charset="0"/>
              </a:rPr>
              <a:t> If the growth rate of the insects is proportional to the population of insects at certain time, how many hours later the population of the insects will be 8 times of the current population?</a:t>
            </a:r>
            <a:endParaRPr lang="en-AU" sz="1600" dirty="0">
              <a:latin typeface="Arial" pitchFamily="34" charset="0"/>
              <a:cs typeface="Arial" pitchFamily="34" charset="0"/>
            </a:endParaRPr>
          </a:p>
        </p:txBody>
      </p:sp>
      <p:sp>
        <p:nvSpPr>
          <p:cNvPr id="5" name="Rectangle 4"/>
          <p:cNvSpPr/>
          <p:nvPr/>
        </p:nvSpPr>
        <p:spPr>
          <a:xfrm>
            <a:off x="285720" y="285728"/>
            <a:ext cx="4943982" cy="369332"/>
          </a:xfrm>
          <a:prstGeom prst="rect">
            <a:avLst/>
          </a:prstGeom>
        </p:spPr>
        <p:txBody>
          <a:bodyPr wrap="square">
            <a:spAutoFit/>
          </a:bodyPr>
          <a:lstStyle/>
          <a:p>
            <a:r>
              <a:rPr lang="en-AU" b="1" dirty="0">
                <a:latin typeface="Arial" pitchFamily="34" charset="0"/>
                <a:cs typeface="Arial" pitchFamily="34" charset="0"/>
              </a:rPr>
              <a:t>Separable Equations</a:t>
            </a:r>
            <a:r>
              <a:rPr lang="en-AU" b="1" dirty="0"/>
              <a:t>: </a:t>
            </a:r>
            <a:r>
              <a:rPr lang="en-AU" b="1" dirty="0">
                <a:solidFill>
                  <a:srgbClr val="FF0000"/>
                </a:solidFill>
                <a:latin typeface="Arial" pitchFamily="34" charset="0"/>
                <a:cs typeface="Arial" pitchFamily="34" charset="0"/>
              </a:rPr>
              <a:t>Population Dynamics</a:t>
            </a:r>
            <a:endParaRPr lang="en-AU" dirty="0"/>
          </a:p>
        </p:txBody>
      </p:sp>
      <p:sp>
        <p:nvSpPr>
          <p:cNvPr id="6" name="TextBox 5"/>
          <p:cNvSpPr txBox="1"/>
          <p:nvPr/>
        </p:nvSpPr>
        <p:spPr>
          <a:xfrm>
            <a:off x="320028" y="2291859"/>
            <a:ext cx="7858180" cy="369332"/>
          </a:xfrm>
          <a:prstGeom prst="rect">
            <a:avLst/>
          </a:prstGeom>
          <a:noFill/>
        </p:spPr>
        <p:txBody>
          <a:bodyPr wrap="square" rtlCol="0">
            <a:spAutoFit/>
          </a:bodyPr>
          <a:lstStyle/>
          <a:p>
            <a:r>
              <a:rPr lang="en-AU" dirty="0">
                <a:solidFill>
                  <a:srgbClr val="FF0000"/>
                </a:solidFill>
              </a:rPr>
              <a:t>Solution:</a:t>
            </a:r>
            <a:endParaRPr lang="en-AU" dirty="0"/>
          </a:p>
        </p:txBody>
      </p:sp>
      <p:sp>
        <p:nvSpPr>
          <p:cNvPr id="8" name="TextBox 7"/>
          <p:cNvSpPr txBox="1"/>
          <p:nvPr/>
        </p:nvSpPr>
        <p:spPr>
          <a:xfrm>
            <a:off x="1142976" y="2627384"/>
            <a:ext cx="6429420" cy="369332"/>
          </a:xfrm>
          <a:prstGeom prst="rect">
            <a:avLst/>
          </a:prstGeom>
          <a:noFill/>
        </p:spPr>
        <p:txBody>
          <a:bodyPr wrap="square" rtlCol="0">
            <a:spAutoFit/>
          </a:bodyPr>
          <a:lstStyle/>
          <a:p>
            <a:r>
              <a:rPr lang="en-AU" dirty="0"/>
              <a:t>Here, N</a:t>
            </a:r>
            <a:r>
              <a:rPr lang="en-AU" baseline="-25000" dirty="0"/>
              <a:t>0</a:t>
            </a:r>
            <a:r>
              <a:rPr lang="en-AU" dirty="0"/>
              <a:t> is the population at time t=0.</a:t>
            </a:r>
          </a:p>
        </p:txBody>
      </p:sp>
      <p:sp>
        <p:nvSpPr>
          <p:cNvPr id="10" name="Rectangle 9"/>
          <p:cNvSpPr/>
          <p:nvPr/>
        </p:nvSpPr>
        <p:spPr>
          <a:xfrm>
            <a:off x="928662" y="3000372"/>
            <a:ext cx="5929354" cy="369332"/>
          </a:xfrm>
          <a:prstGeom prst="rect">
            <a:avLst/>
          </a:prstGeom>
        </p:spPr>
        <p:txBody>
          <a:bodyPr wrap="square">
            <a:spAutoFit/>
          </a:bodyPr>
          <a:lstStyle/>
          <a:p>
            <a:r>
              <a:rPr lang="en-US" dirty="0">
                <a:cs typeface="Arial" pitchFamily="34" charset="0"/>
              </a:rPr>
              <a:t>At time t=4 hours, the population is seen to be 2N</a:t>
            </a:r>
            <a:r>
              <a:rPr lang="en-US" baseline="-25000" dirty="0">
                <a:cs typeface="Arial" pitchFamily="34" charset="0"/>
              </a:rPr>
              <a:t>0.</a:t>
            </a:r>
            <a:endParaRPr lang="en-AU" dirty="0"/>
          </a:p>
        </p:txBody>
      </p:sp>
      <p:sp>
        <p:nvSpPr>
          <p:cNvPr id="11" name="TextBox 10"/>
          <p:cNvSpPr txBox="1"/>
          <p:nvPr/>
        </p:nvSpPr>
        <p:spPr>
          <a:xfrm>
            <a:off x="928662" y="3429000"/>
            <a:ext cx="5715040" cy="369332"/>
          </a:xfrm>
          <a:prstGeom prst="rect">
            <a:avLst/>
          </a:prstGeom>
          <a:noFill/>
        </p:spPr>
        <p:txBody>
          <a:bodyPr wrap="square" rtlCol="0">
            <a:spAutoFit/>
          </a:bodyPr>
          <a:lstStyle/>
          <a:p>
            <a:r>
              <a:rPr lang="en-AU" dirty="0"/>
              <a:t>Hence, </a:t>
            </a:r>
          </a:p>
        </p:txBody>
      </p:sp>
      <p:graphicFrame>
        <p:nvGraphicFramePr>
          <p:cNvPr id="10245" name="Object 5"/>
          <p:cNvGraphicFramePr>
            <a:graphicFrameLocks noChangeAspect="1"/>
          </p:cNvGraphicFramePr>
          <p:nvPr/>
        </p:nvGraphicFramePr>
        <p:xfrm>
          <a:off x="1928794" y="3571875"/>
          <a:ext cx="1500198" cy="445371"/>
        </p:xfrm>
        <a:graphic>
          <a:graphicData uri="http://schemas.openxmlformats.org/presentationml/2006/ole">
            <mc:AlternateContent xmlns:mc="http://schemas.openxmlformats.org/markup-compatibility/2006">
              <mc:Choice xmlns:v="urn:schemas-microsoft-com:vml" Requires="v">
                <p:oleObj spid="_x0000_s7337" name="Equation" r:id="rId3" imgW="812447" imgH="241195" progId="">
                  <p:embed/>
                </p:oleObj>
              </mc:Choice>
              <mc:Fallback>
                <p:oleObj name="Equation" r:id="rId3" imgW="812447" imgH="241195" progId="">
                  <p:embed/>
                  <p:pic>
                    <p:nvPicPr>
                      <p:cNvPr id="10245"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8794" y="3571875"/>
                        <a:ext cx="1500198" cy="445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7" name="Object 7"/>
          <p:cNvGraphicFramePr>
            <a:graphicFrameLocks noChangeAspect="1"/>
          </p:cNvGraphicFramePr>
          <p:nvPr/>
        </p:nvGraphicFramePr>
        <p:xfrm>
          <a:off x="3786182" y="3929066"/>
          <a:ext cx="3143272" cy="686207"/>
        </p:xfrm>
        <a:graphic>
          <a:graphicData uri="http://schemas.openxmlformats.org/presentationml/2006/ole">
            <mc:AlternateContent xmlns:mc="http://schemas.openxmlformats.org/markup-compatibility/2006">
              <mc:Choice xmlns:v="urn:schemas-microsoft-com:vml" Requires="v">
                <p:oleObj spid="_x0000_s7338" name="Equation" r:id="rId5" imgW="1803400" imgH="393700" progId="">
                  <p:embed/>
                </p:oleObj>
              </mc:Choice>
              <mc:Fallback>
                <p:oleObj name="Equation" r:id="rId5" imgW="1803400" imgH="393700" progId="">
                  <p:embed/>
                  <p:pic>
                    <p:nvPicPr>
                      <p:cNvPr id="1024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86182" y="3929066"/>
                        <a:ext cx="3143272" cy="686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9"/>
          <p:cNvGraphicFramePr>
            <a:graphicFrameLocks noChangeAspect="1"/>
          </p:cNvGraphicFramePr>
          <p:nvPr/>
        </p:nvGraphicFramePr>
        <p:xfrm>
          <a:off x="1928794" y="4071942"/>
          <a:ext cx="1285884" cy="445114"/>
        </p:xfrm>
        <a:graphic>
          <a:graphicData uri="http://schemas.openxmlformats.org/presentationml/2006/ole">
            <mc:AlternateContent xmlns:mc="http://schemas.openxmlformats.org/markup-compatibility/2006">
              <mc:Choice xmlns:v="urn:schemas-microsoft-com:vml" Requires="v">
                <p:oleObj spid="_x0000_s7339" name="Equation" r:id="rId7" imgW="660400" imgH="228600" progId="">
                  <p:embed/>
                </p:oleObj>
              </mc:Choice>
              <mc:Fallback>
                <p:oleObj name="Equation" r:id="rId7" imgW="660400" imgH="228600" progId="">
                  <p:embed/>
                  <p:pic>
                    <p:nvPicPr>
                      <p:cNvPr id="10249"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8794" y="4071942"/>
                        <a:ext cx="1285884" cy="445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Rectangle 17"/>
          <p:cNvSpPr/>
          <p:nvPr/>
        </p:nvSpPr>
        <p:spPr>
          <a:xfrm>
            <a:off x="857224" y="4643446"/>
            <a:ext cx="7500990" cy="646331"/>
          </a:xfrm>
          <a:prstGeom prst="rect">
            <a:avLst/>
          </a:prstGeom>
        </p:spPr>
        <p:txBody>
          <a:bodyPr wrap="square">
            <a:spAutoFit/>
          </a:bodyPr>
          <a:lstStyle/>
          <a:p>
            <a:r>
              <a:rPr lang="en-US" dirty="0">
                <a:latin typeface="+mj-lt"/>
                <a:cs typeface="Arial" pitchFamily="34" charset="0"/>
              </a:rPr>
              <a:t>Hence, required time (T) for the population of the insects will be 8 times of the current population is,</a:t>
            </a:r>
            <a:endParaRPr lang="en-AU" dirty="0">
              <a:latin typeface="+mj-lt"/>
            </a:endParaRPr>
          </a:p>
        </p:txBody>
      </p:sp>
      <p:graphicFrame>
        <p:nvGraphicFramePr>
          <p:cNvPr id="10251" name="Object 11"/>
          <p:cNvGraphicFramePr>
            <a:graphicFrameLocks noChangeAspect="1"/>
          </p:cNvGraphicFramePr>
          <p:nvPr/>
        </p:nvGraphicFramePr>
        <p:xfrm>
          <a:off x="1071538" y="5286388"/>
          <a:ext cx="1973949" cy="500066"/>
        </p:xfrm>
        <a:graphic>
          <a:graphicData uri="http://schemas.openxmlformats.org/presentationml/2006/ole">
            <mc:AlternateContent xmlns:mc="http://schemas.openxmlformats.org/markup-compatibility/2006">
              <mc:Choice xmlns:v="urn:schemas-microsoft-com:vml" Requires="v">
                <p:oleObj spid="_x0000_s7340" name="Equation" r:id="rId9" imgW="952087" imgH="241195" progId="">
                  <p:embed/>
                </p:oleObj>
              </mc:Choice>
              <mc:Fallback>
                <p:oleObj name="Equation" r:id="rId9" imgW="952087" imgH="241195" progId="">
                  <p:embed/>
                  <p:pic>
                    <p:nvPicPr>
                      <p:cNvPr id="10251"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71538" y="5286388"/>
                        <a:ext cx="1973949" cy="500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53" name="Object 13"/>
          <p:cNvGraphicFramePr>
            <a:graphicFrameLocks noChangeAspect="1"/>
          </p:cNvGraphicFramePr>
          <p:nvPr/>
        </p:nvGraphicFramePr>
        <p:xfrm>
          <a:off x="1142976" y="5857892"/>
          <a:ext cx="3714776" cy="650610"/>
        </p:xfrm>
        <a:graphic>
          <a:graphicData uri="http://schemas.openxmlformats.org/presentationml/2006/ole">
            <mc:AlternateContent xmlns:mc="http://schemas.openxmlformats.org/markup-compatibility/2006">
              <mc:Choice xmlns:v="urn:schemas-microsoft-com:vml" Requires="v">
                <p:oleObj spid="_x0000_s7341" name="Equation" r:id="rId11" imgW="2247900" imgH="393700" progId="">
                  <p:embed/>
                </p:oleObj>
              </mc:Choice>
              <mc:Fallback>
                <p:oleObj name="Equation" r:id="rId11" imgW="2247900" imgH="393700" progId="">
                  <p:embed/>
                  <p:pic>
                    <p:nvPicPr>
                      <p:cNvPr id="10253"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2976" y="5857892"/>
                        <a:ext cx="3714776" cy="650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Slide Number Placeholder 24"/>
          <p:cNvSpPr>
            <a:spLocks noGrp="1"/>
          </p:cNvSpPr>
          <p:nvPr>
            <p:ph type="sldNum" sz="quarter" idx="12"/>
          </p:nvPr>
        </p:nvSpPr>
        <p:spPr/>
        <p:txBody>
          <a:bodyPr/>
          <a:lstStyle/>
          <a:p>
            <a:fld id="{14B77D99-3909-43FD-B901-00E004558AFD}" type="slidenum">
              <a:rPr lang="en-AU" smtClean="0"/>
              <a:pPr/>
              <a:t>16</a:t>
            </a:fld>
            <a:endParaRPr lang="en-AU"/>
          </a:p>
        </p:txBody>
      </p:sp>
      <p:sp>
        <p:nvSpPr>
          <p:cNvPr id="17" name="Rounded Rectangle 16"/>
          <p:cNvSpPr/>
          <p:nvPr/>
        </p:nvSpPr>
        <p:spPr>
          <a:xfrm>
            <a:off x="1127188" y="973354"/>
            <a:ext cx="7893520" cy="1285884"/>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mc:AlternateContent xmlns:mc="http://schemas.openxmlformats.org/markup-compatibility/2006" xmlns:p14="http://schemas.microsoft.com/office/powerpoint/2010/main">
        <mc:Choice Requires="p14">
          <p:contentPart p14:bwMode="auto" r:id="rId13">
            <p14:nvContentPartPr>
              <p14:cNvPr id="63" name="Ink 62">
                <a:extLst>
                  <a:ext uri="{FF2B5EF4-FFF2-40B4-BE49-F238E27FC236}">
                    <a16:creationId xmlns:a16="http://schemas.microsoft.com/office/drawing/2014/main" id="{09413903-52D3-450C-9F67-4813A1B7A972}"/>
                  </a:ext>
                </a:extLst>
              </p14:cNvPr>
              <p14:cNvContentPartPr/>
              <p14:nvPr/>
            </p14:nvContentPartPr>
            <p14:xfrm>
              <a:off x="2992942" y="3310242"/>
              <a:ext cx="665640" cy="38520"/>
            </p14:xfrm>
          </p:contentPart>
        </mc:Choice>
        <mc:Fallback xmlns="">
          <p:pic>
            <p:nvPicPr>
              <p:cNvPr id="63" name="Ink 62">
                <a:extLst>
                  <a:ext uri="{FF2B5EF4-FFF2-40B4-BE49-F238E27FC236}">
                    <a16:creationId xmlns:a16="http://schemas.microsoft.com/office/drawing/2014/main" id="{09413903-52D3-450C-9F67-4813A1B7A972}"/>
                  </a:ext>
                </a:extLst>
              </p:cNvPr>
              <p:cNvPicPr/>
              <p:nvPr/>
            </p:nvPicPr>
            <p:blipFill>
              <a:blip r:embed="rId28"/>
              <a:stretch>
                <a:fillRect/>
              </a:stretch>
            </p:blipFill>
            <p:spPr>
              <a:xfrm>
                <a:off x="2983942" y="3301602"/>
                <a:ext cx="68328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347" name="Ink 10346">
                <a:extLst>
                  <a:ext uri="{FF2B5EF4-FFF2-40B4-BE49-F238E27FC236}">
                    <a16:creationId xmlns:a16="http://schemas.microsoft.com/office/drawing/2014/main" id="{627ACBDA-AF37-4FC0-A6CA-E163DB02D6BE}"/>
                  </a:ext>
                </a:extLst>
              </p14:cNvPr>
              <p14:cNvContentPartPr/>
              <p14:nvPr/>
            </p14:nvContentPartPr>
            <p14:xfrm>
              <a:off x="2483542" y="1958802"/>
              <a:ext cx="1988640" cy="60120"/>
            </p14:xfrm>
          </p:contentPart>
        </mc:Choice>
        <mc:Fallback xmlns="">
          <p:pic>
            <p:nvPicPr>
              <p:cNvPr id="10347" name="Ink 10346">
                <a:extLst>
                  <a:ext uri="{FF2B5EF4-FFF2-40B4-BE49-F238E27FC236}">
                    <a16:creationId xmlns:a16="http://schemas.microsoft.com/office/drawing/2014/main" id="{627ACBDA-AF37-4FC0-A6CA-E163DB02D6BE}"/>
                  </a:ext>
                </a:extLst>
              </p:cNvPr>
              <p:cNvPicPr/>
              <p:nvPr/>
            </p:nvPicPr>
            <p:blipFill>
              <a:blip r:embed="rId60"/>
              <a:stretch>
                <a:fillRect/>
              </a:stretch>
            </p:blipFill>
            <p:spPr>
              <a:xfrm>
                <a:off x="2474542" y="1950110"/>
                <a:ext cx="2006280" cy="77866"/>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5" name="Ink 14">
                <a:extLst>
                  <a:ext uri="{FF2B5EF4-FFF2-40B4-BE49-F238E27FC236}">
                    <a16:creationId xmlns:a16="http://schemas.microsoft.com/office/drawing/2014/main" id="{53801B07-5CDD-4C1E-AE55-05CD8AC6098F}"/>
                  </a:ext>
                </a:extLst>
              </p14:cNvPr>
              <p14:cNvContentPartPr/>
              <p14:nvPr/>
            </p14:nvContentPartPr>
            <p14:xfrm>
              <a:off x="2690542" y="2733162"/>
              <a:ext cx="35640" cy="18360"/>
            </p14:xfrm>
          </p:contentPart>
        </mc:Choice>
        <mc:Fallback xmlns="">
          <p:pic>
            <p:nvPicPr>
              <p:cNvPr id="15" name="Ink 14">
                <a:extLst>
                  <a:ext uri="{FF2B5EF4-FFF2-40B4-BE49-F238E27FC236}">
                    <a16:creationId xmlns:a16="http://schemas.microsoft.com/office/drawing/2014/main" id="{53801B07-5CDD-4C1E-AE55-05CD8AC6098F}"/>
                  </a:ext>
                </a:extLst>
              </p:cNvPr>
              <p:cNvPicPr/>
              <p:nvPr/>
            </p:nvPicPr>
            <p:blipFill>
              <a:blip r:embed="rId90"/>
              <a:stretch>
                <a:fillRect/>
              </a:stretch>
            </p:blipFill>
            <p:spPr>
              <a:xfrm>
                <a:off x="2681902" y="2724162"/>
                <a:ext cx="5328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6" name="Ink 15">
                <a:extLst>
                  <a:ext uri="{FF2B5EF4-FFF2-40B4-BE49-F238E27FC236}">
                    <a16:creationId xmlns:a16="http://schemas.microsoft.com/office/drawing/2014/main" id="{DFB51E7F-0439-41C7-B286-8427CC384FB2}"/>
                  </a:ext>
                </a:extLst>
              </p14:cNvPr>
              <p14:cNvContentPartPr/>
              <p14:nvPr/>
            </p14:nvContentPartPr>
            <p14:xfrm>
              <a:off x="4176982" y="3738642"/>
              <a:ext cx="360" cy="7200"/>
            </p14:xfrm>
          </p:contentPart>
        </mc:Choice>
        <mc:Fallback xmlns="">
          <p:pic>
            <p:nvPicPr>
              <p:cNvPr id="16" name="Ink 15">
                <a:extLst>
                  <a:ext uri="{FF2B5EF4-FFF2-40B4-BE49-F238E27FC236}">
                    <a16:creationId xmlns:a16="http://schemas.microsoft.com/office/drawing/2014/main" id="{DFB51E7F-0439-41C7-B286-8427CC384FB2}"/>
                  </a:ext>
                </a:extLst>
              </p:cNvPr>
              <p:cNvPicPr/>
              <p:nvPr/>
            </p:nvPicPr>
            <p:blipFill>
              <a:blip r:embed="rId92"/>
              <a:stretch>
                <a:fillRect/>
              </a:stretch>
            </p:blipFill>
            <p:spPr>
              <a:xfrm>
                <a:off x="4168342" y="3730002"/>
                <a:ext cx="180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9" name="Ink 18">
                <a:extLst>
                  <a:ext uri="{FF2B5EF4-FFF2-40B4-BE49-F238E27FC236}">
                    <a16:creationId xmlns:a16="http://schemas.microsoft.com/office/drawing/2014/main" id="{92D75260-4D47-48D0-BF91-EE34240D8794}"/>
                  </a:ext>
                </a:extLst>
              </p14:cNvPr>
              <p14:cNvContentPartPr/>
              <p14:nvPr/>
            </p14:nvContentPartPr>
            <p14:xfrm>
              <a:off x="2757142" y="3817482"/>
              <a:ext cx="25920" cy="29160"/>
            </p14:xfrm>
          </p:contentPart>
        </mc:Choice>
        <mc:Fallback xmlns="">
          <p:pic>
            <p:nvPicPr>
              <p:cNvPr id="19" name="Ink 18">
                <a:extLst>
                  <a:ext uri="{FF2B5EF4-FFF2-40B4-BE49-F238E27FC236}">
                    <a16:creationId xmlns:a16="http://schemas.microsoft.com/office/drawing/2014/main" id="{92D75260-4D47-48D0-BF91-EE34240D8794}"/>
                  </a:ext>
                </a:extLst>
              </p:cNvPr>
              <p:cNvPicPr/>
              <p:nvPr/>
            </p:nvPicPr>
            <p:blipFill>
              <a:blip r:embed="rId94"/>
              <a:stretch>
                <a:fillRect/>
              </a:stretch>
            </p:blipFill>
            <p:spPr>
              <a:xfrm>
                <a:off x="2748142" y="3808842"/>
                <a:ext cx="43560" cy="468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20" name="Ink 19">
                <a:extLst>
                  <a:ext uri="{FF2B5EF4-FFF2-40B4-BE49-F238E27FC236}">
                    <a16:creationId xmlns:a16="http://schemas.microsoft.com/office/drawing/2014/main" id="{07BEFA98-ECAC-4768-BDFD-4B67EB8A059E}"/>
                  </a:ext>
                </a:extLst>
              </p14:cNvPr>
              <p14:cNvContentPartPr/>
              <p14:nvPr/>
            </p14:nvContentPartPr>
            <p14:xfrm>
              <a:off x="3497302" y="3903882"/>
              <a:ext cx="47520" cy="7920"/>
            </p14:xfrm>
          </p:contentPart>
        </mc:Choice>
        <mc:Fallback xmlns="">
          <p:pic>
            <p:nvPicPr>
              <p:cNvPr id="20" name="Ink 19">
                <a:extLst>
                  <a:ext uri="{FF2B5EF4-FFF2-40B4-BE49-F238E27FC236}">
                    <a16:creationId xmlns:a16="http://schemas.microsoft.com/office/drawing/2014/main" id="{07BEFA98-ECAC-4768-BDFD-4B67EB8A059E}"/>
                  </a:ext>
                </a:extLst>
              </p:cNvPr>
              <p:cNvPicPr/>
              <p:nvPr/>
            </p:nvPicPr>
            <p:blipFill>
              <a:blip r:embed="rId96"/>
              <a:stretch>
                <a:fillRect/>
              </a:stretch>
            </p:blipFill>
            <p:spPr>
              <a:xfrm>
                <a:off x="3488662" y="3894882"/>
                <a:ext cx="6516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27" name="Ink 26">
                <a:extLst>
                  <a:ext uri="{FF2B5EF4-FFF2-40B4-BE49-F238E27FC236}">
                    <a16:creationId xmlns:a16="http://schemas.microsoft.com/office/drawing/2014/main" id="{50F18C2D-F3A2-4D31-9A7B-A19709540576}"/>
                  </a:ext>
                </a:extLst>
              </p14:cNvPr>
              <p14:cNvContentPartPr/>
              <p14:nvPr/>
            </p14:nvContentPartPr>
            <p14:xfrm>
              <a:off x="3958822" y="6439002"/>
              <a:ext cx="720" cy="2160"/>
            </p14:xfrm>
          </p:contentPart>
        </mc:Choice>
        <mc:Fallback xmlns="">
          <p:pic>
            <p:nvPicPr>
              <p:cNvPr id="27" name="Ink 26">
                <a:extLst>
                  <a:ext uri="{FF2B5EF4-FFF2-40B4-BE49-F238E27FC236}">
                    <a16:creationId xmlns:a16="http://schemas.microsoft.com/office/drawing/2014/main" id="{50F18C2D-F3A2-4D31-9A7B-A19709540576}"/>
                  </a:ext>
                </a:extLst>
              </p:cNvPr>
              <p:cNvPicPr/>
              <p:nvPr/>
            </p:nvPicPr>
            <p:blipFill>
              <a:blip r:embed="rId100"/>
              <a:stretch>
                <a:fillRect/>
              </a:stretch>
            </p:blipFill>
            <p:spPr>
              <a:xfrm>
                <a:off x="3949822" y="6430002"/>
                <a:ext cx="1836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35" name="Ink 34">
                <a:extLst>
                  <a:ext uri="{FF2B5EF4-FFF2-40B4-BE49-F238E27FC236}">
                    <a16:creationId xmlns:a16="http://schemas.microsoft.com/office/drawing/2014/main" id="{24000B75-8BDA-44FE-ABE1-D10D6B822AA2}"/>
                  </a:ext>
                </a:extLst>
              </p14:cNvPr>
              <p14:cNvContentPartPr/>
              <p14:nvPr/>
            </p14:nvContentPartPr>
            <p14:xfrm>
              <a:off x="5511502" y="4727922"/>
              <a:ext cx="6840" cy="24840"/>
            </p14:xfrm>
          </p:contentPart>
        </mc:Choice>
        <mc:Fallback xmlns="">
          <p:pic>
            <p:nvPicPr>
              <p:cNvPr id="35" name="Ink 34">
                <a:extLst>
                  <a:ext uri="{FF2B5EF4-FFF2-40B4-BE49-F238E27FC236}">
                    <a16:creationId xmlns:a16="http://schemas.microsoft.com/office/drawing/2014/main" id="{24000B75-8BDA-44FE-ABE1-D10D6B822AA2}"/>
                  </a:ext>
                </a:extLst>
              </p:cNvPr>
              <p:cNvPicPr/>
              <p:nvPr/>
            </p:nvPicPr>
            <p:blipFill>
              <a:blip r:embed="rId106"/>
              <a:stretch>
                <a:fillRect/>
              </a:stretch>
            </p:blipFill>
            <p:spPr>
              <a:xfrm>
                <a:off x="5502502" y="4719282"/>
                <a:ext cx="24480" cy="4248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5" descr="http://www.faculty.fairfield.edu/faculty/hodgson/Courses/so11/population/WorldPop1960_2100.jpg"/>
          <p:cNvPicPr>
            <a:picLocks noGrp="1" noChangeAspect="1" noChangeArrowheads="1"/>
          </p:cNvPicPr>
          <p:nvPr>
            <p:ph idx="1"/>
          </p:nvPr>
        </p:nvPicPr>
        <p:blipFill>
          <a:blip r:embed="rId2" cstate="print"/>
          <a:srcRect/>
          <a:stretch>
            <a:fillRect/>
          </a:stretch>
        </p:blipFill>
        <p:spPr bwMode="auto">
          <a:xfrm>
            <a:off x="611560" y="1484784"/>
            <a:ext cx="8145267" cy="4357718"/>
          </a:xfrm>
          <a:prstGeom prst="rect">
            <a:avLst/>
          </a:prstGeom>
          <a:noFill/>
        </p:spPr>
      </p:pic>
      <p:sp>
        <p:nvSpPr>
          <p:cNvPr id="7" name="Slide Number Placeholder 6"/>
          <p:cNvSpPr>
            <a:spLocks noGrp="1"/>
          </p:cNvSpPr>
          <p:nvPr>
            <p:ph type="sldNum" sz="quarter" idx="12"/>
          </p:nvPr>
        </p:nvSpPr>
        <p:spPr/>
        <p:txBody>
          <a:bodyPr/>
          <a:lstStyle/>
          <a:p>
            <a:fld id="{14B77D99-3909-43FD-B901-00E004558AFD}" type="slidenum">
              <a:rPr lang="en-AU" smtClean="0"/>
              <a:pPr/>
              <a:t>17</a:t>
            </a:fld>
            <a:endParaRPr lang="en-AU"/>
          </a:p>
        </p:txBody>
      </p:sp>
      <p:sp>
        <p:nvSpPr>
          <p:cNvPr id="5" name="Rectangle 4"/>
          <p:cNvSpPr/>
          <p:nvPr/>
        </p:nvSpPr>
        <p:spPr>
          <a:xfrm>
            <a:off x="285720" y="285728"/>
            <a:ext cx="4943982" cy="369332"/>
          </a:xfrm>
          <a:prstGeom prst="rect">
            <a:avLst/>
          </a:prstGeom>
        </p:spPr>
        <p:txBody>
          <a:bodyPr wrap="square">
            <a:spAutoFit/>
          </a:bodyPr>
          <a:lstStyle/>
          <a:p>
            <a:r>
              <a:rPr lang="en-AU" b="1" dirty="0">
                <a:latin typeface="Arial" pitchFamily="34" charset="0"/>
                <a:cs typeface="Arial" pitchFamily="34" charset="0"/>
              </a:rPr>
              <a:t>Separable Equations</a:t>
            </a:r>
            <a:r>
              <a:rPr lang="en-AU" b="1" dirty="0"/>
              <a:t>: </a:t>
            </a:r>
            <a:r>
              <a:rPr lang="en-AU" b="1" dirty="0">
                <a:solidFill>
                  <a:srgbClr val="FF0000"/>
                </a:solidFill>
                <a:latin typeface="Arial" pitchFamily="34" charset="0"/>
                <a:cs typeface="Arial" pitchFamily="34" charset="0"/>
              </a:rPr>
              <a:t>Population Dynamics</a:t>
            </a:r>
            <a:endParaRPr lang="en-A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D096AF-EEA6-4969-8265-DE3F809EA571}"/>
              </a:ext>
            </a:extLst>
          </p:cNvPr>
          <p:cNvSpPr>
            <a:spLocks noGrp="1"/>
          </p:cNvSpPr>
          <p:nvPr>
            <p:ph type="sldNum" sz="quarter" idx="12"/>
          </p:nvPr>
        </p:nvSpPr>
        <p:spPr/>
        <p:txBody>
          <a:bodyPr/>
          <a:lstStyle/>
          <a:p>
            <a:fld id="{14B77D99-3909-43FD-B901-00E004558AFD}" type="slidenum">
              <a:rPr lang="en-AU" smtClean="0"/>
              <a:pPr/>
              <a:t>18</a:t>
            </a:fld>
            <a:endParaRPr lang="en-AU"/>
          </a:p>
        </p:txBody>
      </p:sp>
      <p:pic>
        <p:nvPicPr>
          <p:cNvPr id="5" name="Picture 4">
            <a:extLst>
              <a:ext uri="{FF2B5EF4-FFF2-40B4-BE49-F238E27FC236}">
                <a16:creationId xmlns:a16="http://schemas.microsoft.com/office/drawing/2014/main" id="{09D47937-366F-4C64-983D-E055E5E505D3}"/>
              </a:ext>
            </a:extLst>
          </p:cNvPr>
          <p:cNvPicPr>
            <a:picLocks noChangeAspect="1"/>
          </p:cNvPicPr>
          <p:nvPr/>
        </p:nvPicPr>
        <p:blipFill>
          <a:blip r:embed="rId2"/>
          <a:stretch>
            <a:fillRect/>
          </a:stretch>
        </p:blipFill>
        <p:spPr>
          <a:xfrm>
            <a:off x="1403648" y="745953"/>
            <a:ext cx="2998800" cy="3675700"/>
          </a:xfrm>
          <a:prstGeom prst="rect">
            <a:avLst/>
          </a:prstGeom>
        </p:spPr>
      </p:pic>
      <p:sp>
        <p:nvSpPr>
          <p:cNvPr id="6" name="Rectangle 5">
            <a:extLst>
              <a:ext uri="{FF2B5EF4-FFF2-40B4-BE49-F238E27FC236}">
                <a16:creationId xmlns:a16="http://schemas.microsoft.com/office/drawing/2014/main" id="{22DDAD0A-1C2E-427A-AA34-C3A7D38C6722}"/>
              </a:ext>
            </a:extLst>
          </p:cNvPr>
          <p:cNvSpPr/>
          <p:nvPr/>
        </p:nvSpPr>
        <p:spPr>
          <a:xfrm>
            <a:off x="4822411" y="546793"/>
            <a:ext cx="3922729" cy="3293209"/>
          </a:xfrm>
          <a:prstGeom prst="rect">
            <a:avLst/>
          </a:prstGeom>
        </p:spPr>
        <p:txBody>
          <a:bodyPr wrap="square">
            <a:spAutoFit/>
          </a:bodyPr>
          <a:lstStyle/>
          <a:p>
            <a:r>
              <a:rPr lang="en-US" dirty="0">
                <a:solidFill>
                  <a:srgbClr val="0000B3"/>
                </a:solidFill>
                <a:latin typeface="StoneSans-Semibold"/>
              </a:rPr>
              <a:t>Carbon Dating </a:t>
            </a:r>
            <a:r>
              <a:rPr lang="en-US" dirty="0">
                <a:solidFill>
                  <a:srgbClr val="000000"/>
                </a:solidFill>
                <a:latin typeface="TimesNewRoman"/>
              </a:rPr>
              <a:t>About 1950, a team of scientists at the University of Chicago led by the chemist Willard Libby devised a method using a </a:t>
            </a:r>
            <a:r>
              <a:rPr lang="en-US" dirty="0">
                <a:solidFill>
                  <a:srgbClr val="FF0000"/>
                </a:solidFill>
                <a:latin typeface="TimesNewRoman"/>
              </a:rPr>
              <a:t>radioactive isotope of carbon</a:t>
            </a:r>
            <a:r>
              <a:rPr lang="en-US" dirty="0">
                <a:solidFill>
                  <a:srgbClr val="000000"/>
                </a:solidFill>
                <a:latin typeface="TimesNewRoman"/>
              </a:rPr>
              <a:t> as a means of determining the approximate ages of carbonaceous fossilized matter.</a:t>
            </a:r>
          </a:p>
          <a:p>
            <a:r>
              <a:rPr lang="en-US" dirty="0">
                <a:solidFill>
                  <a:srgbClr val="000000"/>
                </a:solidFill>
                <a:latin typeface="TimesNewRoman"/>
              </a:rPr>
              <a:t>This is the theory of </a:t>
            </a:r>
            <a:r>
              <a:rPr lang="en-US" b="1" dirty="0">
                <a:solidFill>
                  <a:srgbClr val="000000"/>
                </a:solidFill>
                <a:latin typeface="Times-Bold"/>
              </a:rPr>
              <a:t>carbon dating, </a:t>
            </a:r>
            <a:r>
              <a:rPr lang="en-US" sz="1600" dirty="0">
                <a:solidFill>
                  <a:srgbClr val="000000"/>
                </a:solidFill>
                <a:latin typeface="Times-Bold"/>
              </a:rPr>
              <a:t>which is </a:t>
            </a:r>
            <a:r>
              <a:rPr lang="en-US" sz="1600" dirty="0"/>
              <a:t>based on the fact that the radioisotope carbon-14 is produced in the atmosphere by the action of cosmic radiation on nitrogen-14.</a:t>
            </a:r>
          </a:p>
        </p:txBody>
      </p:sp>
      <p:sp>
        <p:nvSpPr>
          <p:cNvPr id="7" name="Rectangle 6">
            <a:extLst>
              <a:ext uri="{FF2B5EF4-FFF2-40B4-BE49-F238E27FC236}">
                <a16:creationId xmlns:a16="http://schemas.microsoft.com/office/drawing/2014/main" id="{30EA9BE5-F676-4892-85AD-25B4E65058AC}"/>
              </a:ext>
            </a:extLst>
          </p:cNvPr>
          <p:cNvSpPr/>
          <p:nvPr/>
        </p:nvSpPr>
        <p:spPr>
          <a:xfrm>
            <a:off x="1331640" y="4634719"/>
            <a:ext cx="6936434" cy="954107"/>
          </a:xfrm>
          <a:prstGeom prst="rect">
            <a:avLst/>
          </a:prstGeom>
        </p:spPr>
        <p:txBody>
          <a:bodyPr wrap="square">
            <a:spAutoFit/>
          </a:bodyPr>
          <a:lstStyle/>
          <a:p>
            <a:r>
              <a:rPr lang="en-US" sz="1400" dirty="0">
                <a:latin typeface="TimesNewRoman"/>
              </a:rPr>
              <a:t>For his work, Libby was awarded the Nobel Prize for chemistry in 1960. Libby’s method has been used to date  wooden furniture found in Egyptian tombs, the woven flax wrappings of the Dead Sea Scrolls, a recently discovered copy of the Gnostic Gospel of Judas written on</a:t>
            </a:r>
          </a:p>
          <a:p>
            <a:r>
              <a:rPr lang="en-US" sz="1400" dirty="0">
                <a:latin typeface="TimesNewRoman"/>
              </a:rPr>
              <a:t>papyrus, and the cloth of the enigmatic Shroud of Turin. See Figure beside.</a:t>
            </a:r>
            <a:endParaRPr lang="en-US" sz="1400" dirty="0"/>
          </a:p>
        </p:txBody>
      </p:sp>
    </p:spTree>
    <p:extLst>
      <p:ext uri="{BB962C8B-B14F-4D97-AF65-F5344CB8AC3E}">
        <p14:creationId xmlns:p14="http://schemas.microsoft.com/office/powerpoint/2010/main" val="3489618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C459445-087C-4418-930E-DC759527A6A6}"/>
              </a:ext>
            </a:extLst>
          </p:cNvPr>
          <p:cNvSpPr>
            <a:spLocks noGrp="1"/>
          </p:cNvSpPr>
          <p:nvPr>
            <p:ph type="sldNum" sz="quarter" idx="12"/>
          </p:nvPr>
        </p:nvSpPr>
        <p:spPr/>
        <p:txBody>
          <a:bodyPr/>
          <a:lstStyle/>
          <a:p>
            <a:fld id="{14B77D99-3909-43FD-B901-00E004558AFD}" type="slidenum">
              <a:rPr lang="en-AU" smtClean="0"/>
              <a:pPr/>
              <a:t>19</a:t>
            </a:fld>
            <a:endParaRPr lang="en-AU"/>
          </a:p>
        </p:txBody>
      </p:sp>
      <p:pic>
        <p:nvPicPr>
          <p:cNvPr id="5" name="Picture 4">
            <a:extLst>
              <a:ext uri="{FF2B5EF4-FFF2-40B4-BE49-F238E27FC236}">
                <a16:creationId xmlns:a16="http://schemas.microsoft.com/office/drawing/2014/main" id="{C6CFEEBD-8BFE-46E8-9BFE-78D8EE9D6FD9}"/>
              </a:ext>
            </a:extLst>
          </p:cNvPr>
          <p:cNvPicPr>
            <a:picLocks noChangeAspect="1"/>
          </p:cNvPicPr>
          <p:nvPr/>
        </p:nvPicPr>
        <p:blipFill>
          <a:blip r:embed="rId2"/>
          <a:stretch>
            <a:fillRect/>
          </a:stretch>
        </p:blipFill>
        <p:spPr>
          <a:xfrm>
            <a:off x="1259631" y="2348880"/>
            <a:ext cx="7299613" cy="3672408"/>
          </a:xfrm>
          <a:prstGeom prst="rect">
            <a:avLst/>
          </a:prstGeom>
        </p:spPr>
      </p:pic>
      <p:sp>
        <p:nvSpPr>
          <p:cNvPr id="7" name="TextBox 6">
            <a:extLst>
              <a:ext uri="{FF2B5EF4-FFF2-40B4-BE49-F238E27FC236}">
                <a16:creationId xmlns:a16="http://schemas.microsoft.com/office/drawing/2014/main" id="{A6A40467-D1B8-408E-A49A-DE724CC96AFC}"/>
              </a:ext>
            </a:extLst>
          </p:cNvPr>
          <p:cNvSpPr txBox="1"/>
          <p:nvPr/>
        </p:nvSpPr>
        <p:spPr>
          <a:xfrm>
            <a:off x="1259632" y="1833138"/>
            <a:ext cx="1512168" cy="369332"/>
          </a:xfrm>
          <a:prstGeom prst="rect">
            <a:avLst/>
          </a:prstGeom>
          <a:solidFill>
            <a:srgbClr val="00B0F0"/>
          </a:solidFill>
        </p:spPr>
        <p:txBody>
          <a:bodyPr wrap="square" rtlCol="0">
            <a:spAutoFit/>
          </a:bodyPr>
          <a:lstStyle/>
          <a:p>
            <a:r>
              <a:rPr lang="en-US" dirty="0">
                <a:solidFill>
                  <a:srgbClr val="FF0000"/>
                </a:solidFill>
              </a:rPr>
              <a:t>Problem</a:t>
            </a:r>
          </a:p>
        </p:txBody>
      </p:sp>
      <p:sp>
        <p:nvSpPr>
          <p:cNvPr id="8" name="Rectangle 7">
            <a:extLst>
              <a:ext uri="{FF2B5EF4-FFF2-40B4-BE49-F238E27FC236}">
                <a16:creationId xmlns:a16="http://schemas.microsoft.com/office/drawing/2014/main" id="{342BC889-5A0B-4D5C-800B-9AFB96A4B847}"/>
              </a:ext>
            </a:extLst>
          </p:cNvPr>
          <p:cNvSpPr/>
          <p:nvPr/>
        </p:nvSpPr>
        <p:spPr>
          <a:xfrm>
            <a:off x="1377345" y="370180"/>
            <a:ext cx="7064186" cy="1200329"/>
          </a:xfrm>
          <a:prstGeom prst="rect">
            <a:avLst/>
          </a:prstGeom>
        </p:spPr>
        <p:txBody>
          <a:bodyPr wrap="square">
            <a:spAutoFit/>
          </a:bodyPr>
          <a:lstStyle/>
          <a:p>
            <a:r>
              <a:rPr lang="en-US" dirty="0">
                <a:latin typeface="TimesNewRoman"/>
              </a:rPr>
              <a:t>In physics the </a:t>
            </a:r>
            <a:r>
              <a:rPr lang="en-US" b="1" dirty="0">
                <a:latin typeface="Times-Bold"/>
              </a:rPr>
              <a:t>half-life </a:t>
            </a:r>
            <a:r>
              <a:rPr lang="en-US" dirty="0">
                <a:latin typeface="TimesNewRoman"/>
              </a:rPr>
              <a:t>is a measure of the stability of a radioactive</a:t>
            </a:r>
          </a:p>
          <a:p>
            <a:r>
              <a:rPr lang="en-US" dirty="0">
                <a:latin typeface="TimesNewRoman"/>
              </a:rPr>
              <a:t>substance. The half-life is simply the time it takes for one-half of the atoms in an initial amount </a:t>
            </a:r>
            <a:r>
              <a:rPr lang="en-US" i="1" dirty="0">
                <a:latin typeface="Times-Italic"/>
              </a:rPr>
              <a:t>A</a:t>
            </a:r>
            <a:r>
              <a:rPr lang="en-US" sz="800" dirty="0">
                <a:latin typeface="TimesNewRoman"/>
              </a:rPr>
              <a:t>0 </a:t>
            </a:r>
            <a:r>
              <a:rPr lang="en-US" dirty="0">
                <a:latin typeface="TimesNewRoman"/>
              </a:rPr>
              <a:t>to disintegrate, or transmute, into the atoms of another element.</a:t>
            </a:r>
            <a:endParaRPr lang="en-US" dirty="0"/>
          </a:p>
        </p:txBody>
      </p:sp>
      <p:sp>
        <p:nvSpPr>
          <p:cNvPr id="9" name="TextBox 8">
            <a:extLst>
              <a:ext uri="{FF2B5EF4-FFF2-40B4-BE49-F238E27FC236}">
                <a16:creationId xmlns:a16="http://schemas.microsoft.com/office/drawing/2014/main" id="{CCA9267A-5446-4C41-8EE0-A1E66823170F}"/>
              </a:ext>
            </a:extLst>
          </p:cNvPr>
          <p:cNvSpPr txBox="1"/>
          <p:nvPr/>
        </p:nvSpPr>
        <p:spPr>
          <a:xfrm>
            <a:off x="3419872" y="2852936"/>
            <a:ext cx="4752528" cy="307777"/>
          </a:xfrm>
          <a:prstGeom prst="rect">
            <a:avLst/>
          </a:prstGeom>
          <a:solidFill>
            <a:schemeClr val="bg1"/>
          </a:solidFill>
        </p:spPr>
        <p:txBody>
          <a:bodyPr wrap="square" rtlCol="0">
            <a:spAutoFit/>
          </a:bodyPr>
          <a:lstStyle/>
          <a:p>
            <a:r>
              <a:rPr lang="en-US" sz="1400" dirty="0">
                <a:highlight>
                  <a:srgbClr val="FFFF00"/>
                </a:highlight>
              </a:rPr>
              <a:t>For C-14, half-life is approximately 5730 years</a:t>
            </a:r>
          </a:p>
        </p:txBody>
      </p:sp>
    </p:spTree>
    <p:extLst>
      <p:ext uri="{BB962C8B-B14F-4D97-AF65-F5344CB8AC3E}">
        <p14:creationId xmlns:p14="http://schemas.microsoft.com/office/powerpoint/2010/main" val="3337537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11156"/>
          </a:xfrm>
        </p:spPr>
        <p:txBody>
          <a:bodyPr>
            <a:normAutofit/>
          </a:bodyPr>
          <a:lstStyle/>
          <a:p>
            <a:r>
              <a:rPr lang="en-US" sz="2000" b="1" dirty="0">
                <a:solidFill>
                  <a:srgbClr val="C00000"/>
                </a:solidFill>
                <a:latin typeface="Arial" pitchFamily="34" charset="0"/>
                <a:cs typeface="Arial" pitchFamily="34" charset="0"/>
              </a:rPr>
              <a:t>First Order Ordinary Differential Equations:</a:t>
            </a:r>
            <a:endParaRPr lang="en-AU" sz="2000" b="1" dirty="0">
              <a:solidFill>
                <a:srgbClr val="C00000"/>
              </a:solidFill>
              <a:latin typeface="Arial" pitchFamily="34" charset="0"/>
              <a:cs typeface="Arial" pitchFamily="34" charset="0"/>
            </a:endParaRPr>
          </a:p>
        </p:txBody>
      </p:sp>
      <p:sp>
        <p:nvSpPr>
          <p:cNvPr id="16" name="Slide Number Placeholder 15"/>
          <p:cNvSpPr>
            <a:spLocks noGrp="1"/>
          </p:cNvSpPr>
          <p:nvPr>
            <p:ph type="sldNum" sz="quarter" idx="12"/>
          </p:nvPr>
        </p:nvSpPr>
        <p:spPr/>
        <p:txBody>
          <a:bodyPr/>
          <a:lstStyle/>
          <a:p>
            <a:fld id="{14B77D99-3909-43FD-B901-00E004558AFD}" type="slidenum">
              <a:rPr lang="en-AU" smtClean="0"/>
              <a:pPr/>
              <a:t>2</a:t>
            </a:fld>
            <a:endParaRPr lang="en-AU"/>
          </a:p>
        </p:txBody>
      </p:sp>
      <p:sp>
        <p:nvSpPr>
          <p:cNvPr id="4" name="TextBox 3"/>
          <p:cNvSpPr txBox="1"/>
          <p:nvPr/>
        </p:nvSpPr>
        <p:spPr>
          <a:xfrm>
            <a:off x="1428728" y="802594"/>
            <a:ext cx="4000528" cy="369332"/>
          </a:xfrm>
          <a:prstGeom prst="rect">
            <a:avLst/>
          </a:prstGeom>
          <a:noFill/>
        </p:spPr>
        <p:txBody>
          <a:bodyPr wrap="square" rtlCol="0">
            <a:spAutoFit/>
          </a:bodyPr>
          <a:lstStyle/>
          <a:p>
            <a:r>
              <a:rPr lang="en-AU" b="1" dirty="0"/>
              <a:t>Separable Equations: Chapter 2.2</a:t>
            </a:r>
            <a:endParaRPr lang="en-AU" dirty="0"/>
          </a:p>
        </p:txBody>
      </p:sp>
      <p:sp>
        <p:nvSpPr>
          <p:cNvPr id="5" name="TextBox 4"/>
          <p:cNvSpPr txBox="1"/>
          <p:nvPr/>
        </p:nvSpPr>
        <p:spPr>
          <a:xfrm>
            <a:off x="1000100" y="1500174"/>
            <a:ext cx="7358114" cy="1754326"/>
          </a:xfrm>
          <a:prstGeom prst="rect">
            <a:avLst/>
          </a:prstGeom>
          <a:noFill/>
        </p:spPr>
        <p:txBody>
          <a:bodyPr wrap="square" rtlCol="0">
            <a:spAutoFit/>
          </a:bodyPr>
          <a:lstStyle/>
          <a:p>
            <a:r>
              <a:rPr lang="en-AU" dirty="0">
                <a:latin typeface="Arial" pitchFamily="34" charset="0"/>
                <a:cs typeface="Arial" pitchFamily="34" charset="0"/>
              </a:rPr>
              <a:t>A first-order differential equation of the form</a:t>
            </a:r>
          </a:p>
          <a:p>
            <a:endParaRPr lang="en-AU" dirty="0">
              <a:latin typeface="Arial" pitchFamily="34" charset="0"/>
              <a:cs typeface="Arial" pitchFamily="34" charset="0"/>
            </a:endParaRPr>
          </a:p>
          <a:p>
            <a:endParaRPr lang="en-AU" dirty="0">
              <a:latin typeface="Arial" pitchFamily="34" charset="0"/>
              <a:cs typeface="Arial" pitchFamily="34" charset="0"/>
            </a:endParaRPr>
          </a:p>
          <a:p>
            <a:endParaRPr lang="en-AU" dirty="0">
              <a:latin typeface="Arial" pitchFamily="34" charset="0"/>
              <a:cs typeface="Arial" pitchFamily="34" charset="0"/>
            </a:endParaRPr>
          </a:p>
          <a:p>
            <a:r>
              <a:rPr lang="en-AU" dirty="0">
                <a:latin typeface="Arial" pitchFamily="34" charset="0"/>
                <a:cs typeface="Arial" pitchFamily="34" charset="0"/>
              </a:rPr>
              <a:t>is said to be separable or to have separable variables, and the equation is called separable equation.</a:t>
            </a:r>
          </a:p>
        </p:txBody>
      </p:sp>
      <p:graphicFrame>
        <p:nvGraphicFramePr>
          <p:cNvPr id="1028" name="Object 4"/>
          <p:cNvGraphicFramePr>
            <a:graphicFrameLocks noChangeAspect="1"/>
          </p:cNvGraphicFramePr>
          <p:nvPr/>
        </p:nvGraphicFramePr>
        <p:xfrm>
          <a:off x="2786050" y="1857364"/>
          <a:ext cx="1785950" cy="758417"/>
        </p:xfrm>
        <a:graphic>
          <a:graphicData uri="http://schemas.openxmlformats.org/presentationml/2006/ole">
            <mc:AlternateContent xmlns:mc="http://schemas.openxmlformats.org/markup-compatibility/2006">
              <mc:Choice xmlns:v="urn:schemas-microsoft-com:vml" Requires="v">
                <p:oleObj spid="_x0000_s1059" name="Equation" r:id="rId3" imgW="926698" imgH="393529" progId="">
                  <p:embed/>
                </p:oleObj>
              </mc:Choice>
              <mc:Fallback>
                <p:oleObj name="Equation" r:id="rId3" imgW="926698" imgH="393529" progId="">
                  <p:embed/>
                  <p:pic>
                    <p:nvPicPr>
                      <p:cNvPr id="10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6050" y="1857364"/>
                        <a:ext cx="1785950" cy="75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Box 8"/>
          <p:cNvSpPr txBox="1"/>
          <p:nvPr/>
        </p:nvSpPr>
        <p:spPr>
          <a:xfrm>
            <a:off x="1214414" y="3571876"/>
            <a:ext cx="4786346" cy="923330"/>
          </a:xfrm>
          <a:prstGeom prst="rect">
            <a:avLst/>
          </a:prstGeom>
          <a:noFill/>
        </p:spPr>
        <p:txBody>
          <a:bodyPr wrap="square" rtlCol="0">
            <a:spAutoFit/>
          </a:bodyPr>
          <a:lstStyle/>
          <a:p>
            <a:r>
              <a:rPr lang="en-AU" dirty="0"/>
              <a:t>Examples:</a:t>
            </a:r>
          </a:p>
          <a:p>
            <a:endParaRPr lang="en-AU" dirty="0"/>
          </a:p>
          <a:p>
            <a:r>
              <a:rPr lang="en-AU" dirty="0"/>
              <a:t>(1) </a:t>
            </a:r>
          </a:p>
        </p:txBody>
      </p:sp>
      <p:pic>
        <p:nvPicPr>
          <p:cNvPr id="1029" name="Picture 5"/>
          <p:cNvPicPr>
            <a:picLocks noChangeAspect="1" noChangeArrowheads="1"/>
          </p:cNvPicPr>
          <p:nvPr/>
        </p:nvPicPr>
        <p:blipFill>
          <a:blip r:embed="rId5" cstate="print"/>
          <a:srcRect/>
          <a:stretch>
            <a:fillRect/>
          </a:stretch>
        </p:blipFill>
        <p:spPr bwMode="auto">
          <a:xfrm>
            <a:off x="1857356" y="3929066"/>
            <a:ext cx="1571636" cy="813883"/>
          </a:xfrm>
          <a:prstGeom prst="rect">
            <a:avLst/>
          </a:prstGeom>
          <a:noFill/>
          <a:ln w="9525">
            <a:noFill/>
            <a:miter lim="800000"/>
            <a:headEnd/>
            <a:tailEnd/>
          </a:ln>
          <a:effectLst/>
        </p:spPr>
      </p:pic>
      <p:sp>
        <p:nvSpPr>
          <p:cNvPr id="11" name="TextBox 10"/>
          <p:cNvSpPr txBox="1"/>
          <p:nvPr/>
        </p:nvSpPr>
        <p:spPr>
          <a:xfrm>
            <a:off x="1214414" y="4786322"/>
            <a:ext cx="2214578" cy="369332"/>
          </a:xfrm>
          <a:prstGeom prst="rect">
            <a:avLst/>
          </a:prstGeom>
          <a:noFill/>
        </p:spPr>
        <p:txBody>
          <a:bodyPr wrap="square" rtlCol="0">
            <a:spAutoFit/>
          </a:bodyPr>
          <a:lstStyle/>
          <a:p>
            <a:r>
              <a:rPr lang="en-AU" dirty="0"/>
              <a:t>(2) </a:t>
            </a:r>
          </a:p>
        </p:txBody>
      </p:sp>
      <p:pic>
        <p:nvPicPr>
          <p:cNvPr id="1030" name="Picture 6"/>
          <p:cNvPicPr>
            <a:picLocks noChangeAspect="1" noChangeArrowheads="1"/>
          </p:cNvPicPr>
          <p:nvPr/>
        </p:nvPicPr>
        <p:blipFill>
          <a:blip r:embed="rId6" cstate="print">
            <a:lum bright="-14000" contrast="22000"/>
          </a:blip>
          <a:srcRect/>
          <a:stretch>
            <a:fillRect/>
          </a:stretch>
        </p:blipFill>
        <p:spPr bwMode="auto">
          <a:xfrm>
            <a:off x="1857356" y="4786322"/>
            <a:ext cx="2752725" cy="409575"/>
          </a:xfrm>
          <a:prstGeom prst="rect">
            <a:avLst/>
          </a:prstGeom>
          <a:noFill/>
          <a:ln w="9525">
            <a:noFill/>
            <a:miter lim="800000"/>
            <a:headEnd/>
            <a:tailEnd/>
          </a:ln>
          <a:effectLst/>
        </p:spPr>
      </p:pic>
      <p:sp>
        <p:nvSpPr>
          <p:cNvPr id="13" name="TextBox 12"/>
          <p:cNvSpPr txBox="1"/>
          <p:nvPr/>
        </p:nvSpPr>
        <p:spPr>
          <a:xfrm>
            <a:off x="1214414" y="5500702"/>
            <a:ext cx="3214710" cy="369332"/>
          </a:xfrm>
          <a:prstGeom prst="rect">
            <a:avLst/>
          </a:prstGeom>
          <a:noFill/>
        </p:spPr>
        <p:txBody>
          <a:bodyPr wrap="square" rtlCol="0">
            <a:spAutoFit/>
          </a:bodyPr>
          <a:lstStyle/>
          <a:p>
            <a:r>
              <a:rPr lang="en-AU" dirty="0"/>
              <a:t>(3)</a:t>
            </a:r>
          </a:p>
        </p:txBody>
      </p:sp>
      <p:pic>
        <p:nvPicPr>
          <p:cNvPr id="1031" name="Picture 7"/>
          <p:cNvPicPr>
            <a:picLocks noChangeAspect="1" noChangeArrowheads="1"/>
          </p:cNvPicPr>
          <p:nvPr/>
        </p:nvPicPr>
        <p:blipFill>
          <a:blip r:embed="rId7" cstate="print">
            <a:lum bright="-16000" contrast="23000"/>
          </a:blip>
          <a:srcRect/>
          <a:stretch>
            <a:fillRect/>
          </a:stretch>
        </p:blipFill>
        <p:spPr bwMode="auto">
          <a:xfrm>
            <a:off x="1857356" y="5357826"/>
            <a:ext cx="2643206" cy="709153"/>
          </a:xfrm>
          <a:prstGeom prst="rect">
            <a:avLst/>
          </a:prstGeom>
          <a:noFill/>
          <a:ln w="9525">
            <a:noFill/>
            <a:miter lim="800000"/>
            <a:headEnd/>
            <a:tailEnd/>
          </a:ln>
          <a:effectLst/>
        </p:spPr>
      </p:pic>
      <p:sp>
        <p:nvSpPr>
          <p:cNvPr id="14" name="Rounded Rectangle 13"/>
          <p:cNvSpPr/>
          <p:nvPr/>
        </p:nvSpPr>
        <p:spPr>
          <a:xfrm>
            <a:off x="928662" y="1357298"/>
            <a:ext cx="7143800" cy="2000264"/>
          </a:xfrm>
          <a:prstGeom prst="roundRect">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E98843-E221-427E-A56E-F96CD98C628C}"/>
              </a:ext>
            </a:extLst>
          </p:cNvPr>
          <p:cNvSpPr>
            <a:spLocks noGrp="1"/>
          </p:cNvSpPr>
          <p:nvPr>
            <p:ph type="sldNum" sz="quarter" idx="12"/>
          </p:nvPr>
        </p:nvSpPr>
        <p:spPr/>
        <p:txBody>
          <a:bodyPr/>
          <a:lstStyle/>
          <a:p>
            <a:fld id="{14B77D99-3909-43FD-B901-00E004558AFD}" type="slidenum">
              <a:rPr lang="en-AU" smtClean="0"/>
              <a:pPr/>
              <a:t>20</a:t>
            </a:fld>
            <a:endParaRPr lang="en-AU"/>
          </a:p>
        </p:txBody>
      </p:sp>
      <p:pic>
        <p:nvPicPr>
          <p:cNvPr id="3" name="Picture 2">
            <a:extLst>
              <a:ext uri="{FF2B5EF4-FFF2-40B4-BE49-F238E27FC236}">
                <a16:creationId xmlns:a16="http://schemas.microsoft.com/office/drawing/2014/main" id="{25489BF9-7960-4876-91EA-3DDFA0C9EE1C}"/>
              </a:ext>
            </a:extLst>
          </p:cNvPr>
          <p:cNvPicPr>
            <a:picLocks noChangeAspect="1"/>
          </p:cNvPicPr>
          <p:nvPr/>
        </p:nvPicPr>
        <p:blipFill>
          <a:blip r:embed="rId2"/>
          <a:stretch>
            <a:fillRect/>
          </a:stretch>
        </p:blipFill>
        <p:spPr>
          <a:xfrm>
            <a:off x="983685" y="260648"/>
            <a:ext cx="7734692" cy="2602671"/>
          </a:xfrm>
          <a:prstGeom prst="rect">
            <a:avLst/>
          </a:prstGeom>
        </p:spPr>
      </p:pic>
      <p:pic>
        <p:nvPicPr>
          <p:cNvPr id="4" name="Picture 2">
            <a:extLst>
              <a:ext uri="{FF2B5EF4-FFF2-40B4-BE49-F238E27FC236}">
                <a16:creationId xmlns:a16="http://schemas.microsoft.com/office/drawing/2014/main" id="{C4944E6B-5C0F-4B6E-AFFE-BB7026D3B167}"/>
              </a:ext>
            </a:extLst>
          </p:cNvPr>
          <p:cNvPicPr>
            <a:picLocks noChangeAspect="1" noChangeArrowheads="1"/>
          </p:cNvPicPr>
          <p:nvPr/>
        </p:nvPicPr>
        <p:blipFill>
          <a:blip r:embed="rId3" cstate="print">
            <a:lum bright="-37000" contrast="13000"/>
          </a:blip>
          <a:srcRect/>
          <a:stretch>
            <a:fillRect/>
          </a:stretch>
        </p:blipFill>
        <p:spPr bwMode="auto">
          <a:xfrm>
            <a:off x="2627784" y="3347092"/>
            <a:ext cx="4071966" cy="647590"/>
          </a:xfrm>
          <a:prstGeom prst="rect">
            <a:avLst/>
          </a:prstGeom>
          <a:noFill/>
          <a:ln w="9525">
            <a:noFill/>
            <a:miter lim="800000"/>
            <a:headEnd/>
            <a:tailEnd/>
          </a:ln>
          <a:effectLst/>
        </p:spPr>
      </p:pic>
      <p:sp>
        <p:nvSpPr>
          <p:cNvPr id="9" name="Speech Bubble: Oval 8">
            <a:extLst>
              <a:ext uri="{FF2B5EF4-FFF2-40B4-BE49-F238E27FC236}">
                <a16:creationId xmlns:a16="http://schemas.microsoft.com/office/drawing/2014/main" id="{B18D8F0D-40B0-4112-9EFF-0CD3D6DCA19F}"/>
              </a:ext>
            </a:extLst>
          </p:cNvPr>
          <p:cNvSpPr/>
          <p:nvPr/>
        </p:nvSpPr>
        <p:spPr>
          <a:xfrm>
            <a:off x="4932040" y="4509120"/>
            <a:ext cx="1656184" cy="647590"/>
          </a:xfrm>
          <a:prstGeom prst="wedgeEllipseCallout">
            <a:avLst>
              <a:gd name="adj1" fmla="val -95321"/>
              <a:gd name="adj2" fmla="val -40359"/>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400" dirty="0"/>
              <a:t>Separable Variable</a:t>
            </a:r>
          </a:p>
        </p:txBody>
      </p:sp>
    </p:spTree>
    <p:extLst>
      <p:ext uri="{BB962C8B-B14F-4D97-AF65-F5344CB8AC3E}">
        <p14:creationId xmlns:p14="http://schemas.microsoft.com/office/powerpoint/2010/main" val="24856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B77D99-3909-43FD-B901-00E004558AFD}" type="slidenum">
              <a:rPr lang="en-AU" smtClean="0"/>
              <a:pPr/>
              <a:t>21</a:t>
            </a:fld>
            <a:endParaRPr lang="en-AU"/>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9DCFF19-B1ED-4B50-A1C2-9E8D198F0608}"/>
                  </a:ext>
                </a:extLst>
              </p14:cNvPr>
              <p14:cNvContentPartPr/>
              <p14:nvPr/>
            </p14:nvContentPartPr>
            <p14:xfrm>
              <a:off x="2198062" y="779442"/>
              <a:ext cx="177840" cy="593640"/>
            </p14:xfrm>
          </p:contentPart>
        </mc:Choice>
        <mc:Fallback xmlns="">
          <p:pic>
            <p:nvPicPr>
              <p:cNvPr id="2" name="Ink 1">
                <a:extLst>
                  <a:ext uri="{FF2B5EF4-FFF2-40B4-BE49-F238E27FC236}">
                    <a16:creationId xmlns:a16="http://schemas.microsoft.com/office/drawing/2014/main" id="{D9DCFF19-B1ED-4B50-A1C2-9E8D198F0608}"/>
                  </a:ext>
                </a:extLst>
              </p:cNvPr>
              <p:cNvPicPr/>
              <p:nvPr/>
            </p:nvPicPr>
            <p:blipFill>
              <a:blip r:embed="rId3"/>
              <a:stretch>
                <a:fillRect/>
              </a:stretch>
            </p:blipFill>
            <p:spPr>
              <a:xfrm>
                <a:off x="2189062" y="770442"/>
                <a:ext cx="195480" cy="611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E932990B-5753-484A-B110-831E32B332F6}"/>
                  </a:ext>
                </a:extLst>
              </p14:cNvPr>
              <p14:cNvContentPartPr/>
              <p14:nvPr/>
            </p14:nvContentPartPr>
            <p14:xfrm>
              <a:off x="4544902" y="755322"/>
              <a:ext cx="490680" cy="440280"/>
            </p14:xfrm>
          </p:contentPart>
        </mc:Choice>
        <mc:Fallback xmlns="">
          <p:pic>
            <p:nvPicPr>
              <p:cNvPr id="18" name="Ink 17">
                <a:extLst>
                  <a:ext uri="{FF2B5EF4-FFF2-40B4-BE49-F238E27FC236}">
                    <a16:creationId xmlns:a16="http://schemas.microsoft.com/office/drawing/2014/main" id="{E932990B-5753-484A-B110-831E32B332F6}"/>
                  </a:ext>
                </a:extLst>
              </p:cNvPr>
              <p:cNvPicPr/>
              <p:nvPr/>
            </p:nvPicPr>
            <p:blipFill>
              <a:blip r:embed="rId5"/>
              <a:stretch>
                <a:fillRect/>
              </a:stretch>
            </p:blipFill>
            <p:spPr>
              <a:xfrm>
                <a:off x="4536256" y="746682"/>
                <a:ext cx="508333" cy="457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FCBD951D-CF82-4519-BBB3-6E109AB274FB}"/>
                  </a:ext>
                </a:extLst>
              </p14:cNvPr>
              <p14:cNvContentPartPr/>
              <p14:nvPr/>
            </p14:nvContentPartPr>
            <p14:xfrm>
              <a:off x="3994822" y="978522"/>
              <a:ext cx="174960" cy="60120"/>
            </p14:xfrm>
          </p:contentPart>
        </mc:Choice>
        <mc:Fallback xmlns="">
          <p:pic>
            <p:nvPicPr>
              <p:cNvPr id="19" name="Ink 18">
                <a:extLst>
                  <a:ext uri="{FF2B5EF4-FFF2-40B4-BE49-F238E27FC236}">
                    <a16:creationId xmlns:a16="http://schemas.microsoft.com/office/drawing/2014/main" id="{FCBD951D-CF82-4519-BBB3-6E109AB274FB}"/>
                  </a:ext>
                </a:extLst>
              </p:cNvPr>
              <p:cNvPicPr/>
              <p:nvPr/>
            </p:nvPicPr>
            <p:blipFill>
              <a:blip r:embed="rId7"/>
              <a:stretch>
                <a:fillRect/>
              </a:stretch>
            </p:blipFill>
            <p:spPr>
              <a:xfrm>
                <a:off x="3985822" y="969522"/>
                <a:ext cx="19260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2D46C5B6-0EAD-462D-AF67-85056A1AC8D2}"/>
                  </a:ext>
                </a:extLst>
              </p14:cNvPr>
              <p14:cNvContentPartPr/>
              <p14:nvPr/>
            </p14:nvContentPartPr>
            <p14:xfrm>
              <a:off x="2554822" y="784122"/>
              <a:ext cx="888840" cy="524880"/>
            </p14:xfrm>
          </p:contentPart>
        </mc:Choice>
        <mc:Fallback xmlns="">
          <p:pic>
            <p:nvPicPr>
              <p:cNvPr id="21" name="Ink 20">
                <a:extLst>
                  <a:ext uri="{FF2B5EF4-FFF2-40B4-BE49-F238E27FC236}">
                    <a16:creationId xmlns:a16="http://schemas.microsoft.com/office/drawing/2014/main" id="{2D46C5B6-0EAD-462D-AF67-85056A1AC8D2}"/>
                  </a:ext>
                </a:extLst>
              </p:cNvPr>
              <p:cNvPicPr/>
              <p:nvPr/>
            </p:nvPicPr>
            <p:blipFill>
              <a:blip r:embed="rId9"/>
              <a:stretch>
                <a:fillRect/>
              </a:stretch>
            </p:blipFill>
            <p:spPr>
              <a:xfrm>
                <a:off x="2545822" y="775122"/>
                <a:ext cx="906480" cy="542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4" name="Ink 23">
                <a:extLst>
                  <a:ext uri="{FF2B5EF4-FFF2-40B4-BE49-F238E27FC236}">
                    <a16:creationId xmlns:a16="http://schemas.microsoft.com/office/drawing/2014/main" id="{169C31F3-E2CC-4081-A847-BBDA54BD2F3F}"/>
                  </a:ext>
                </a:extLst>
              </p14:cNvPr>
              <p14:cNvContentPartPr/>
              <p14:nvPr/>
            </p14:nvContentPartPr>
            <p14:xfrm>
              <a:off x="3460222" y="923802"/>
              <a:ext cx="115920" cy="190080"/>
            </p14:xfrm>
          </p:contentPart>
        </mc:Choice>
        <mc:Fallback xmlns="">
          <p:pic>
            <p:nvPicPr>
              <p:cNvPr id="24" name="Ink 23">
                <a:extLst>
                  <a:ext uri="{FF2B5EF4-FFF2-40B4-BE49-F238E27FC236}">
                    <a16:creationId xmlns:a16="http://schemas.microsoft.com/office/drawing/2014/main" id="{169C31F3-E2CC-4081-A847-BBDA54BD2F3F}"/>
                  </a:ext>
                </a:extLst>
              </p:cNvPr>
              <p:cNvPicPr/>
              <p:nvPr/>
            </p:nvPicPr>
            <p:blipFill>
              <a:blip r:embed="rId11"/>
              <a:stretch>
                <a:fillRect/>
              </a:stretch>
            </p:blipFill>
            <p:spPr>
              <a:xfrm>
                <a:off x="3451582" y="915162"/>
                <a:ext cx="1335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7" name="Ink 26">
                <a:extLst>
                  <a:ext uri="{FF2B5EF4-FFF2-40B4-BE49-F238E27FC236}">
                    <a16:creationId xmlns:a16="http://schemas.microsoft.com/office/drawing/2014/main" id="{297319EA-13A0-4C81-B2D4-8434731A9C77}"/>
                  </a:ext>
                </a:extLst>
              </p14:cNvPr>
              <p14:cNvContentPartPr/>
              <p14:nvPr/>
            </p14:nvContentPartPr>
            <p14:xfrm>
              <a:off x="5223862" y="795642"/>
              <a:ext cx="313560" cy="244800"/>
            </p14:xfrm>
          </p:contentPart>
        </mc:Choice>
        <mc:Fallback xmlns="">
          <p:pic>
            <p:nvPicPr>
              <p:cNvPr id="27" name="Ink 26">
                <a:extLst>
                  <a:ext uri="{FF2B5EF4-FFF2-40B4-BE49-F238E27FC236}">
                    <a16:creationId xmlns:a16="http://schemas.microsoft.com/office/drawing/2014/main" id="{297319EA-13A0-4C81-B2D4-8434731A9C77}"/>
                  </a:ext>
                </a:extLst>
              </p:cNvPr>
              <p:cNvPicPr/>
              <p:nvPr/>
            </p:nvPicPr>
            <p:blipFill>
              <a:blip r:embed="rId13"/>
              <a:stretch>
                <a:fillRect/>
              </a:stretch>
            </p:blipFill>
            <p:spPr>
              <a:xfrm>
                <a:off x="5214862" y="786642"/>
                <a:ext cx="33120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4" name="Ink 43">
                <a:extLst>
                  <a:ext uri="{FF2B5EF4-FFF2-40B4-BE49-F238E27FC236}">
                    <a16:creationId xmlns:a16="http://schemas.microsoft.com/office/drawing/2014/main" id="{86E22378-154E-4635-964F-CF1492EDA683}"/>
                  </a:ext>
                </a:extLst>
              </p14:cNvPr>
              <p14:cNvContentPartPr/>
              <p14:nvPr/>
            </p14:nvContentPartPr>
            <p14:xfrm>
              <a:off x="4985182" y="1787082"/>
              <a:ext cx="601560" cy="203400"/>
            </p14:xfrm>
          </p:contentPart>
        </mc:Choice>
        <mc:Fallback xmlns="">
          <p:pic>
            <p:nvPicPr>
              <p:cNvPr id="44" name="Ink 43">
                <a:extLst>
                  <a:ext uri="{FF2B5EF4-FFF2-40B4-BE49-F238E27FC236}">
                    <a16:creationId xmlns:a16="http://schemas.microsoft.com/office/drawing/2014/main" id="{86E22378-154E-4635-964F-CF1492EDA683}"/>
                  </a:ext>
                </a:extLst>
              </p:cNvPr>
              <p:cNvPicPr/>
              <p:nvPr/>
            </p:nvPicPr>
            <p:blipFill>
              <a:blip r:embed="rId15"/>
              <a:stretch>
                <a:fillRect/>
              </a:stretch>
            </p:blipFill>
            <p:spPr>
              <a:xfrm>
                <a:off x="4976182" y="1778098"/>
                <a:ext cx="619200" cy="221009"/>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5" name="Ink 44">
                <a:extLst>
                  <a:ext uri="{FF2B5EF4-FFF2-40B4-BE49-F238E27FC236}">
                    <a16:creationId xmlns:a16="http://schemas.microsoft.com/office/drawing/2014/main" id="{B33E4D00-9FCC-4B51-B159-4E638B5E959D}"/>
                  </a:ext>
                </a:extLst>
              </p14:cNvPr>
              <p14:cNvContentPartPr/>
              <p14:nvPr/>
            </p14:nvContentPartPr>
            <p14:xfrm>
              <a:off x="4390462" y="1788882"/>
              <a:ext cx="358200" cy="225000"/>
            </p14:xfrm>
          </p:contentPart>
        </mc:Choice>
        <mc:Fallback xmlns="">
          <p:pic>
            <p:nvPicPr>
              <p:cNvPr id="45" name="Ink 44">
                <a:extLst>
                  <a:ext uri="{FF2B5EF4-FFF2-40B4-BE49-F238E27FC236}">
                    <a16:creationId xmlns:a16="http://schemas.microsoft.com/office/drawing/2014/main" id="{B33E4D00-9FCC-4B51-B159-4E638B5E959D}"/>
                  </a:ext>
                </a:extLst>
              </p:cNvPr>
              <p:cNvPicPr/>
              <p:nvPr/>
            </p:nvPicPr>
            <p:blipFill>
              <a:blip r:embed="rId17"/>
              <a:stretch>
                <a:fillRect/>
              </a:stretch>
            </p:blipFill>
            <p:spPr>
              <a:xfrm>
                <a:off x="4381822" y="1779882"/>
                <a:ext cx="37584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6" name="Ink 45">
                <a:extLst>
                  <a:ext uri="{FF2B5EF4-FFF2-40B4-BE49-F238E27FC236}">
                    <a16:creationId xmlns:a16="http://schemas.microsoft.com/office/drawing/2014/main" id="{7FDEED3C-89C5-4053-8ECD-69E8E76B7316}"/>
                  </a:ext>
                </a:extLst>
              </p14:cNvPr>
              <p14:cNvContentPartPr/>
              <p14:nvPr/>
            </p14:nvContentPartPr>
            <p14:xfrm>
              <a:off x="2179702" y="1693122"/>
              <a:ext cx="1888560" cy="579240"/>
            </p14:xfrm>
          </p:contentPart>
        </mc:Choice>
        <mc:Fallback xmlns="">
          <p:pic>
            <p:nvPicPr>
              <p:cNvPr id="46" name="Ink 45">
                <a:extLst>
                  <a:ext uri="{FF2B5EF4-FFF2-40B4-BE49-F238E27FC236}">
                    <a16:creationId xmlns:a16="http://schemas.microsoft.com/office/drawing/2014/main" id="{7FDEED3C-89C5-4053-8ECD-69E8E76B7316}"/>
                  </a:ext>
                </a:extLst>
              </p:cNvPr>
              <p:cNvPicPr/>
              <p:nvPr/>
            </p:nvPicPr>
            <p:blipFill>
              <a:blip r:embed="rId19"/>
              <a:stretch>
                <a:fillRect/>
              </a:stretch>
            </p:blipFill>
            <p:spPr>
              <a:xfrm>
                <a:off x="2171062" y="1684482"/>
                <a:ext cx="1906200" cy="596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5" name="Ink 64">
                <a:extLst>
                  <a:ext uri="{FF2B5EF4-FFF2-40B4-BE49-F238E27FC236}">
                    <a16:creationId xmlns:a16="http://schemas.microsoft.com/office/drawing/2014/main" id="{98C177CF-77FF-46C1-8B36-2A4275577AFD}"/>
                  </a:ext>
                </a:extLst>
              </p14:cNvPr>
              <p14:cNvContentPartPr/>
              <p14:nvPr/>
            </p14:nvContentPartPr>
            <p14:xfrm>
              <a:off x="4120462" y="3812442"/>
              <a:ext cx="212040" cy="109800"/>
            </p14:xfrm>
          </p:contentPart>
        </mc:Choice>
        <mc:Fallback xmlns="">
          <p:pic>
            <p:nvPicPr>
              <p:cNvPr id="65" name="Ink 64">
                <a:extLst>
                  <a:ext uri="{FF2B5EF4-FFF2-40B4-BE49-F238E27FC236}">
                    <a16:creationId xmlns:a16="http://schemas.microsoft.com/office/drawing/2014/main" id="{98C177CF-77FF-46C1-8B36-2A4275577AFD}"/>
                  </a:ext>
                </a:extLst>
              </p:cNvPr>
              <p:cNvPicPr/>
              <p:nvPr/>
            </p:nvPicPr>
            <p:blipFill>
              <a:blip r:embed="rId21"/>
              <a:stretch>
                <a:fillRect/>
              </a:stretch>
            </p:blipFill>
            <p:spPr>
              <a:xfrm>
                <a:off x="4111822" y="3803802"/>
                <a:ext cx="22968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72" name="Ink 71">
                <a:extLst>
                  <a:ext uri="{FF2B5EF4-FFF2-40B4-BE49-F238E27FC236}">
                    <a16:creationId xmlns:a16="http://schemas.microsoft.com/office/drawing/2014/main" id="{BF88258D-CEEA-41AD-9940-DB0BD942B701}"/>
                  </a:ext>
                </a:extLst>
              </p14:cNvPr>
              <p14:cNvContentPartPr/>
              <p14:nvPr/>
            </p14:nvContentPartPr>
            <p14:xfrm>
              <a:off x="5809222" y="3490242"/>
              <a:ext cx="338760" cy="316800"/>
            </p14:xfrm>
          </p:contentPart>
        </mc:Choice>
        <mc:Fallback xmlns="">
          <p:pic>
            <p:nvPicPr>
              <p:cNvPr id="72" name="Ink 71">
                <a:extLst>
                  <a:ext uri="{FF2B5EF4-FFF2-40B4-BE49-F238E27FC236}">
                    <a16:creationId xmlns:a16="http://schemas.microsoft.com/office/drawing/2014/main" id="{BF88258D-CEEA-41AD-9940-DB0BD942B701}"/>
                  </a:ext>
                </a:extLst>
              </p:cNvPr>
              <p:cNvPicPr/>
              <p:nvPr/>
            </p:nvPicPr>
            <p:blipFill>
              <a:blip r:embed="rId23"/>
              <a:stretch>
                <a:fillRect/>
              </a:stretch>
            </p:blipFill>
            <p:spPr>
              <a:xfrm>
                <a:off x="5800232" y="3481592"/>
                <a:ext cx="356381" cy="3344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3" name="Ink 72">
                <a:extLst>
                  <a:ext uri="{FF2B5EF4-FFF2-40B4-BE49-F238E27FC236}">
                    <a16:creationId xmlns:a16="http://schemas.microsoft.com/office/drawing/2014/main" id="{54B74D5D-028B-4D2B-8159-56F0B33BBEC2}"/>
                  </a:ext>
                </a:extLst>
              </p14:cNvPr>
              <p14:cNvContentPartPr/>
              <p14:nvPr/>
            </p14:nvContentPartPr>
            <p14:xfrm>
              <a:off x="4857742" y="3400962"/>
              <a:ext cx="713880" cy="435240"/>
            </p14:xfrm>
          </p:contentPart>
        </mc:Choice>
        <mc:Fallback xmlns="">
          <p:pic>
            <p:nvPicPr>
              <p:cNvPr id="73" name="Ink 72">
                <a:extLst>
                  <a:ext uri="{FF2B5EF4-FFF2-40B4-BE49-F238E27FC236}">
                    <a16:creationId xmlns:a16="http://schemas.microsoft.com/office/drawing/2014/main" id="{54B74D5D-028B-4D2B-8159-56F0B33BBEC2}"/>
                  </a:ext>
                </a:extLst>
              </p:cNvPr>
              <p:cNvPicPr/>
              <p:nvPr/>
            </p:nvPicPr>
            <p:blipFill>
              <a:blip r:embed="rId25"/>
              <a:stretch>
                <a:fillRect/>
              </a:stretch>
            </p:blipFill>
            <p:spPr>
              <a:xfrm>
                <a:off x="4848742" y="3391962"/>
                <a:ext cx="731520" cy="452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74" name="Ink 73">
                <a:extLst>
                  <a:ext uri="{FF2B5EF4-FFF2-40B4-BE49-F238E27FC236}">
                    <a16:creationId xmlns:a16="http://schemas.microsoft.com/office/drawing/2014/main" id="{FA9713B5-C4D0-4BE9-A886-BA4040F464E5}"/>
                  </a:ext>
                </a:extLst>
              </p14:cNvPr>
              <p14:cNvContentPartPr/>
              <p14:nvPr/>
            </p14:nvContentPartPr>
            <p14:xfrm>
              <a:off x="2750302" y="3684642"/>
              <a:ext cx="1144080" cy="318600"/>
            </p14:xfrm>
          </p:contentPart>
        </mc:Choice>
        <mc:Fallback xmlns="">
          <p:pic>
            <p:nvPicPr>
              <p:cNvPr id="74" name="Ink 73">
                <a:extLst>
                  <a:ext uri="{FF2B5EF4-FFF2-40B4-BE49-F238E27FC236}">
                    <a16:creationId xmlns:a16="http://schemas.microsoft.com/office/drawing/2014/main" id="{FA9713B5-C4D0-4BE9-A886-BA4040F464E5}"/>
                  </a:ext>
                </a:extLst>
              </p:cNvPr>
              <p:cNvPicPr/>
              <p:nvPr/>
            </p:nvPicPr>
            <p:blipFill>
              <a:blip r:embed="rId27"/>
              <a:stretch>
                <a:fillRect/>
              </a:stretch>
            </p:blipFill>
            <p:spPr>
              <a:xfrm>
                <a:off x="2741665" y="3676002"/>
                <a:ext cx="1161714"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75" name="Ink 74">
                <a:extLst>
                  <a:ext uri="{FF2B5EF4-FFF2-40B4-BE49-F238E27FC236}">
                    <a16:creationId xmlns:a16="http://schemas.microsoft.com/office/drawing/2014/main" id="{C45A0674-0A62-4F7D-9553-E62FB80E761C}"/>
                  </a:ext>
                </a:extLst>
              </p14:cNvPr>
              <p14:cNvContentPartPr/>
              <p14:nvPr/>
            </p14:nvContentPartPr>
            <p14:xfrm>
              <a:off x="4580182" y="2454162"/>
              <a:ext cx="1041120" cy="548280"/>
            </p14:xfrm>
          </p:contentPart>
        </mc:Choice>
        <mc:Fallback xmlns="">
          <p:pic>
            <p:nvPicPr>
              <p:cNvPr id="75" name="Ink 74">
                <a:extLst>
                  <a:ext uri="{FF2B5EF4-FFF2-40B4-BE49-F238E27FC236}">
                    <a16:creationId xmlns:a16="http://schemas.microsoft.com/office/drawing/2014/main" id="{C45A0674-0A62-4F7D-9553-E62FB80E761C}"/>
                  </a:ext>
                </a:extLst>
              </p:cNvPr>
              <p:cNvPicPr/>
              <p:nvPr/>
            </p:nvPicPr>
            <p:blipFill>
              <a:blip r:embed="rId29"/>
              <a:stretch>
                <a:fillRect/>
              </a:stretch>
            </p:blipFill>
            <p:spPr>
              <a:xfrm>
                <a:off x="4571542" y="2445162"/>
                <a:ext cx="1058760" cy="565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76" name="Ink 75">
                <a:extLst>
                  <a:ext uri="{FF2B5EF4-FFF2-40B4-BE49-F238E27FC236}">
                    <a16:creationId xmlns:a16="http://schemas.microsoft.com/office/drawing/2014/main" id="{39C8B6E6-5761-47B4-BB19-B351D6CC1B6D}"/>
                  </a:ext>
                </a:extLst>
              </p14:cNvPr>
              <p14:cNvContentPartPr/>
              <p14:nvPr/>
            </p14:nvContentPartPr>
            <p14:xfrm>
              <a:off x="3811942" y="2812362"/>
              <a:ext cx="259920" cy="82440"/>
            </p14:xfrm>
          </p:contentPart>
        </mc:Choice>
        <mc:Fallback xmlns="">
          <p:pic>
            <p:nvPicPr>
              <p:cNvPr id="76" name="Ink 75">
                <a:extLst>
                  <a:ext uri="{FF2B5EF4-FFF2-40B4-BE49-F238E27FC236}">
                    <a16:creationId xmlns:a16="http://schemas.microsoft.com/office/drawing/2014/main" id="{39C8B6E6-5761-47B4-BB19-B351D6CC1B6D}"/>
                  </a:ext>
                </a:extLst>
              </p:cNvPr>
              <p:cNvPicPr/>
              <p:nvPr/>
            </p:nvPicPr>
            <p:blipFill>
              <a:blip r:embed="rId31"/>
              <a:stretch>
                <a:fillRect/>
              </a:stretch>
            </p:blipFill>
            <p:spPr>
              <a:xfrm>
                <a:off x="3803302" y="2803722"/>
                <a:ext cx="27756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77" name="Ink 76">
                <a:extLst>
                  <a:ext uri="{FF2B5EF4-FFF2-40B4-BE49-F238E27FC236}">
                    <a16:creationId xmlns:a16="http://schemas.microsoft.com/office/drawing/2014/main" id="{632D974C-2E55-41D1-BAAD-1749C281C6A7}"/>
                  </a:ext>
                </a:extLst>
              </p14:cNvPr>
              <p14:cNvContentPartPr/>
              <p14:nvPr/>
            </p14:nvContentPartPr>
            <p14:xfrm>
              <a:off x="2462302" y="2656122"/>
              <a:ext cx="1093320" cy="301320"/>
            </p14:xfrm>
          </p:contentPart>
        </mc:Choice>
        <mc:Fallback xmlns="">
          <p:pic>
            <p:nvPicPr>
              <p:cNvPr id="77" name="Ink 76">
                <a:extLst>
                  <a:ext uri="{FF2B5EF4-FFF2-40B4-BE49-F238E27FC236}">
                    <a16:creationId xmlns:a16="http://schemas.microsoft.com/office/drawing/2014/main" id="{632D974C-2E55-41D1-BAAD-1749C281C6A7}"/>
                  </a:ext>
                </a:extLst>
              </p:cNvPr>
              <p:cNvPicPr/>
              <p:nvPr/>
            </p:nvPicPr>
            <p:blipFill>
              <a:blip r:embed="rId33"/>
              <a:stretch>
                <a:fillRect/>
              </a:stretch>
            </p:blipFill>
            <p:spPr>
              <a:xfrm>
                <a:off x="2453305" y="2647133"/>
                <a:ext cx="1110954" cy="318939"/>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15" name="Ink 114">
                <a:extLst>
                  <a:ext uri="{FF2B5EF4-FFF2-40B4-BE49-F238E27FC236}">
                    <a16:creationId xmlns:a16="http://schemas.microsoft.com/office/drawing/2014/main" id="{B45763C9-4602-4C14-BC56-2A7C5D41F2B9}"/>
                  </a:ext>
                </a:extLst>
              </p14:cNvPr>
              <p14:cNvContentPartPr/>
              <p14:nvPr/>
            </p14:nvContentPartPr>
            <p14:xfrm>
              <a:off x="2352862" y="4328322"/>
              <a:ext cx="3809160" cy="1806120"/>
            </p14:xfrm>
          </p:contentPart>
        </mc:Choice>
        <mc:Fallback xmlns="">
          <p:pic>
            <p:nvPicPr>
              <p:cNvPr id="115" name="Ink 114">
                <a:extLst>
                  <a:ext uri="{FF2B5EF4-FFF2-40B4-BE49-F238E27FC236}">
                    <a16:creationId xmlns:a16="http://schemas.microsoft.com/office/drawing/2014/main" id="{B45763C9-4602-4C14-BC56-2A7C5D41F2B9}"/>
                  </a:ext>
                </a:extLst>
              </p:cNvPr>
              <p:cNvPicPr/>
              <p:nvPr/>
            </p:nvPicPr>
            <p:blipFill>
              <a:blip r:embed="rId35"/>
              <a:stretch>
                <a:fillRect/>
              </a:stretch>
            </p:blipFill>
            <p:spPr>
              <a:xfrm>
                <a:off x="2344222" y="4319682"/>
                <a:ext cx="3826800" cy="18237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19" name="Ink 118">
                <a:extLst>
                  <a:ext uri="{FF2B5EF4-FFF2-40B4-BE49-F238E27FC236}">
                    <a16:creationId xmlns:a16="http://schemas.microsoft.com/office/drawing/2014/main" id="{6BC395AB-0DF8-4529-A94B-4B8805E3BB12}"/>
                  </a:ext>
                </a:extLst>
              </p14:cNvPr>
              <p14:cNvContentPartPr/>
              <p14:nvPr/>
            </p14:nvContentPartPr>
            <p14:xfrm>
              <a:off x="7236262" y="5036082"/>
              <a:ext cx="539640" cy="333000"/>
            </p14:xfrm>
          </p:contentPart>
        </mc:Choice>
        <mc:Fallback xmlns="">
          <p:pic>
            <p:nvPicPr>
              <p:cNvPr id="119" name="Ink 118">
                <a:extLst>
                  <a:ext uri="{FF2B5EF4-FFF2-40B4-BE49-F238E27FC236}">
                    <a16:creationId xmlns:a16="http://schemas.microsoft.com/office/drawing/2014/main" id="{6BC395AB-0DF8-4529-A94B-4B8805E3BB12}"/>
                  </a:ext>
                </a:extLst>
              </p:cNvPr>
              <p:cNvPicPr/>
              <p:nvPr/>
            </p:nvPicPr>
            <p:blipFill>
              <a:blip r:embed="rId37"/>
              <a:stretch>
                <a:fillRect/>
              </a:stretch>
            </p:blipFill>
            <p:spPr>
              <a:xfrm>
                <a:off x="7227622" y="5027442"/>
                <a:ext cx="557280" cy="350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26" name="Ink 125">
                <a:extLst>
                  <a:ext uri="{FF2B5EF4-FFF2-40B4-BE49-F238E27FC236}">
                    <a16:creationId xmlns:a16="http://schemas.microsoft.com/office/drawing/2014/main" id="{26AA5A9B-ED9E-4F3C-9CCE-01C6CE651F19}"/>
                  </a:ext>
                </a:extLst>
              </p14:cNvPr>
              <p14:cNvContentPartPr/>
              <p14:nvPr/>
            </p14:nvContentPartPr>
            <p14:xfrm>
              <a:off x="6861862" y="5511282"/>
              <a:ext cx="683280" cy="320760"/>
            </p14:xfrm>
          </p:contentPart>
        </mc:Choice>
        <mc:Fallback xmlns="">
          <p:pic>
            <p:nvPicPr>
              <p:cNvPr id="126" name="Ink 125">
                <a:extLst>
                  <a:ext uri="{FF2B5EF4-FFF2-40B4-BE49-F238E27FC236}">
                    <a16:creationId xmlns:a16="http://schemas.microsoft.com/office/drawing/2014/main" id="{26AA5A9B-ED9E-4F3C-9CCE-01C6CE651F19}"/>
                  </a:ext>
                </a:extLst>
              </p:cNvPr>
              <p:cNvPicPr/>
              <p:nvPr/>
            </p:nvPicPr>
            <p:blipFill>
              <a:blip r:embed="rId39"/>
              <a:stretch>
                <a:fillRect/>
              </a:stretch>
            </p:blipFill>
            <p:spPr>
              <a:xfrm>
                <a:off x="6852867" y="5502282"/>
                <a:ext cx="700911"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27" name="Ink 126">
                <a:extLst>
                  <a:ext uri="{FF2B5EF4-FFF2-40B4-BE49-F238E27FC236}">
                    <a16:creationId xmlns:a16="http://schemas.microsoft.com/office/drawing/2014/main" id="{142D5144-F5BA-449C-B35D-C189A421154F}"/>
                  </a:ext>
                </a:extLst>
              </p14:cNvPr>
              <p14:cNvContentPartPr/>
              <p14:nvPr/>
            </p14:nvContentPartPr>
            <p14:xfrm>
              <a:off x="8045542" y="4946442"/>
              <a:ext cx="312840" cy="511920"/>
            </p14:xfrm>
          </p:contentPart>
        </mc:Choice>
        <mc:Fallback xmlns="">
          <p:pic>
            <p:nvPicPr>
              <p:cNvPr id="127" name="Ink 126">
                <a:extLst>
                  <a:ext uri="{FF2B5EF4-FFF2-40B4-BE49-F238E27FC236}">
                    <a16:creationId xmlns:a16="http://schemas.microsoft.com/office/drawing/2014/main" id="{142D5144-F5BA-449C-B35D-C189A421154F}"/>
                  </a:ext>
                </a:extLst>
              </p:cNvPr>
              <p:cNvPicPr/>
              <p:nvPr/>
            </p:nvPicPr>
            <p:blipFill>
              <a:blip r:embed="rId41"/>
              <a:stretch>
                <a:fillRect/>
              </a:stretch>
            </p:blipFill>
            <p:spPr>
              <a:xfrm>
                <a:off x="8036902" y="4937442"/>
                <a:ext cx="330480" cy="5295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28" name="Ink 127">
                <a:extLst>
                  <a:ext uri="{FF2B5EF4-FFF2-40B4-BE49-F238E27FC236}">
                    <a16:creationId xmlns:a16="http://schemas.microsoft.com/office/drawing/2014/main" id="{18F92776-E8C5-4735-8CFF-AEAD137FCBF8}"/>
                  </a:ext>
                </a:extLst>
              </p14:cNvPr>
              <p14:cNvContentPartPr/>
              <p14:nvPr/>
            </p14:nvContentPartPr>
            <p14:xfrm>
              <a:off x="6379102" y="5134722"/>
              <a:ext cx="435960" cy="200880"/>
            </p14:xfrm>
          </p:contentPart>
        </mc:Choice>
        <mc:Fallback xmlns="">
          <p:pic>
            <p:nvPicPr>
              <p:cNvPr id="128" name="Ink 127">
                <a:extLst>
                  <a:ext uri="{FF2B5EF4-FFF2-40B4-BE49-F238E27FC236}">
                    <a16:creationId xmlns:a16="http://schemas.microsoft.com/office/drawing/2014/main" id="{18F92776-E8C5-4735-8CFF-AEAD137FCBF8}"/>
                  </a:ext>
                </a:extLst>
              </p:cNvPr>
              <p:cNvPicPr/>
              <p:nvPr/>
            </p:nvPicPr>
            <p:blipFill>
              <a:blip r:embed="rId43"/>
              <a:stretch>
                <a:fillRect/>
              </a:stretch>
            </p:blipFill>
            <p:spPr>
              <a:xfrm>
                <a:off x="6370455" y="5126082"/>
                <a:ext cx="453615"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34" name="Ink 133">
                <a:extLst>
                  <a:ext uri="{FF2B5EF4-FFF2-40B4-BE49-F238E27FC236}">
                    <a16:creationId xmlns:a16="http://schemas.microsoft.com/office/drawing/2014/main" id="{E1BE55FD-E0F7-4F78-94DF-94C387BD7563}"/>
                  </a:ext>
                </a:extLst>
              </p14:cNvPr>
              <p14:cNvContentPartPr/>
              <p14:nvPr/>
            </p14:nvContentPartPr>
            <p14:xfrm>
              <a:off x="4868902" y="5980002"/>
              <a:ext cx="1011960" cy="248400"/>
            </p14:xfrm>
          </p:contentPart>
        </mc:Choice>
        <mc:Fallback xmlns="">
          <p:pic>
            <p:nvPicPr>
              <p:cNvPr id="134" name="Ink 133">
                <a:extLst>
                  <a:ext uri="{FF2B5EF4-FFF2-40B4-BE49-F238E27FC236}">
                    <a16:creationId xmlns:a16="http://schemas.microsoft.com/office/drawing/2014/main" id="{E1BE55FD-E0F7-4F78-94DF-94C387BD7563}"/>
                  </a:ext>
                </a:extLst>
              </p:cNvPr>
              <p:cNvPicPr/>
              <p:nvPr/>
            </p:nvPicPr>
            <p:blipFill>
              <a:blip r:embed="rId45"/>
              <a:stretch>
                <a:fillRect/>
              </a:stretch>
            </p:blipFill>
            <p:spPr>
              <a:xfrm>
                <a:off x="4859899" y="5971362"/>
                <a:ext cx="1029606"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49" name="Ink 148">
                <a:extLst>
                  <a:ext uri="{FF2B5EF4-FFF2-40B4-BE49-F238E27FC236}">
                    <a16:creationId xmlns:a16="http://schemas.microsoft.com/office/drawing/2014/main" id="{C0BF053C-3B12-47C9-8381-EE8B895B40C5}"/>
                  </a:ext>
                </a:extLst>
              </p14:cNvPr>
              <p14:cNvContentPartPr/>
              <p14:nvPr/>
            </p14:nvContentPartPr>
            <p14:xfrm>
              <a:off x="7109902" y="6140202"/>
              <a:ext cx="28440" cy="7560"/>
            </p14:xfrm>
          </p:contentPart>
        </mc:Choice>
        <mc:Fallback xmlns="">
          <p:pic>
            <p:nvPicPr>
              <p:cNvPr id="149" name="Ink 148">
                <a:extLst>
                  <a:ext uri="{FF2B5EF4-FFF2-40B4-BE49-F238E27FC236}">
                    <a16:creationId xmlns:a16="http://schemas.microsoft.com/office/drawing/2014/main" id="{C0BF053C-3B12-47C9-8381-EE8B895B40C5}"/>
                  </a:ext>
                </a:extLst>
              </p:cNvPr>
              <p:cNvPicPr/>
              <p:nvPr/>
            </p:nvPicPr>
            <p:blipFill>
              <a:blip r:embed="rId47"/>
              <a:stretch>
                <a:fillRect/>
              </a:stretch>
            </p:blipFill>
            <p:spPr>
              <a:xfrm>
                <a:off x="7101262" y="6131202"/>
                <a:ext cx="4608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51" name="Ink 150">
                <a:extLst>
                  <a:ext uri="{FF2B5EF4-FFF2-40B4-BE49-F238E27FC236}">
                    <a16:creationId xmlns:a16="http://schemas.microsoft.com/office/drawing/2014/main" id="{F0249CDC-D60C-401B-BF54-AB96BD9D0CA2}"/>
                  </a:ext>
                </a:extLst>
              </p14:cNvPr>
              <p14:cNvContentPartPr/>
              <p14:nvPr/>
            </p14:nvContentPartPr>
            <p14:xfrm>
              <a:off x="6893542" y="6417042"/>
              <a:ext cx="279720" cy="87120"/>
            </p14:xfrm>
          </p:contentPart>
        </mc:Choice>
        <mc:Fallback xmlns="">
          <p:pic>
            <p:nvPicPr>
              <p:cNvPr id="151" name="Ink 150">
                <a:extLst>
                  <a:ext uri="{FF2B5EF4-FFF2-40B4-BE49-F238E27FC236}">
                    <a16:creationId xmlns:a16="http://schemas.microsoft.com/office/drawing/2014/main" id="{F0249CDC-D60C-401B-BF54-AB96BD9D0CA2}"/>
                  </a:ext>
                </a:extLst>
              </p:cNvPr>
              <p:cNvPicPr/>
              <p:nvPr/>
            </p:nvPicPr>
            <p:blipFill>
              <a:blip r:embed="rId49"/>
              <a:stretch>
                <a:fillRect/>
              </a:stretch>
            </p:blipFill>
            <p:spPr>
              <a:xfrm>
                <a:off x="6884902" y="6408042"/>
                <a:ext cx="29736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53" name="Ink 152">
                <a:extLst>
                  <a:ext uri="{FF2B5EF4-FFF2-40B4-BE49-F238E27FC236}">
                    <a16:creationId xmlns:a16="http://schemas.microsoft.com/office/drawing/2014/main" id="{E0C0E2C3-6234-4167-854E-CD64EB455C57}"/>
                  </a:ext>
                </a:extLst>
              </p14:cNvPr>
              <p14:cNvContentPartPr/>
              <p14:nvPr/>
            </p14:nvContentPartPr>
            <p14:xfrm>
              <a:off x="5482342" y="6344322"/>
              <a:ext cx="1120680" cy="213480"/>
            </p14:xfrm>
          </p:contentPart>
        </mc:Choice>
        <mc:Fallback xmlns="">
          <p:pic>
            <p:nvPicPr>
              <p:cNvPr id="153" name="Ink 152">
                <a:extLst>
                  <a:ext uri="{FF2B5EF4-FFF2-40B4-BE49-F238E27FC236}">
                    <a16:creationId xmlns:a16="http://schemas.microsoft.com/office/drawing/2014/main" id="{E0C0E2C3-6234-4167-854E-CD64EB455C57}"/>
                  </a:ext>
                </a:extLst>
              </p:cNvPr>
              <p:cNvPicPr/>
              <p:nvPr/>
            </p:nvPicPr>
            <p:blipFill>
              <a:blip r:embed="rId51"/>
              <a:stretch>
                <a:fillRect/>
              </a:stretch>
            </p:blipFill>
            <p:spPr>
              <a:xfrm>
                <a:off x="5473345" y="6335682"/>
                <a:ext cx="1138314"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54" name="Ink 153">
                <a:extLst>
                  <a:ext uri="{FF2B5EF4-FFF2-40B4-BE49-F238E27FC236}">
                    <a16:creationId xmlns:a16="http://schemas.microsoft.com/office/drawing/2014/main" id="{58ED7075-CC03-4EC3-A738-682603D979C5}"/>
                  </a:ext>
                </a:extLst>
              </p14:cNvPr>
              <p14:cNvContentPartPr/>
              <p14:nvPr/>
            </p14:nvContentPartPr>
            <p14:xfrm>
              <a:off x="5017942" y="6420642"/>
              <a:ext cx="207720" cy="149400"/>
            </p14:xfrm>
          </p:contentPart>
        </mc:Choice>
        <mc:Fallback xmlns="">
          <p:pic>
            <p:nvPicPr>
              <p:cNvPr id="154" name="Ink 153">
                <a:extLst>
                  <a:ext uri="{FF2B5EF4-FFF2-40B4-BE49-F238E27FC236}">
                    <a16:creationId xmlns:a16="http://schemas.microsoft.com/office/drawing/2014/main" id="{58ED7075-CC03-4EC3-A738-682603D979C5}"/>
                  </a:ext>
                </a:extLst>
              </p:cNvPr>
              <p:cNvPicPr/>
              <p:nvPr/>
            </p:nvPicPr>
            <p:blipFill>
              <a:blip r:embed="rId53"/>
              <a:stretch>
                <a:fillRect/>
              </a:stretch>
            </p:blipFill>
            <p:spPr>
              <a:xfrm>
                <a:off x="5008942" y="6411642"/>
                <a:ext cx="22536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55" name="Ink 154">
                <a:extLst>
                  <a:ext uri="{FF2B5EF4-FFF2-40B4-BE49-F238E27FC236}">
                    <a16:creationId xmlns:a16="http://schemas.microsoft.com/office/drawing/2014/main" id="{04152232-2050-485C-BA1B-881C1BC37DB8}"/>
                  </a:ext>
                </a:extLst>
              </p14:cNvPr>
              <p14:cNvContentPartPr/>
              <p14:nvPr/>
            </p14:nvContentPartPr>
            <p14:xfrm>
              <a:off x="6201262" y="5919882"/>
              <a:ext cx="931320" cy="244800"/>
            </p14:xfrm>
          </p:contentPart>
        </mc:Choice>
        <mc:Fallback xmlns="">
          <p:pic>
            <p:nvPicPr>
              <p:cNvPr id="155" name="Ink 154">
                <a:extLst>
                  <a:ext uri="{FF2B5EF4-FFF2-40B4-BE49-F238E27FC236}">
                    <a16:creationId xmlns:a16="http://schemas.microsoft.com/office/drawing/2014/main" id="{04152232-2050-485C-BA1B-881C1BC37DB8}"/>
                  </a:ext>
                </a:extLst>
              </p:cNvPr>
              <p:cNvPicPr/>
              <p:nvPr/>
            </p:nvPicPr>
            <p:blipFill>
              <a:blip r:embed="rId55"/>
              <a:stretch>
                <a:fillRect/>
              </a:stretch>
            </p:blipFill>
            <p:spPr>
              <a:xfrm>
                <a:off x="6192265" y="5911242"/>
                <a:ext cx="948953" cy="262440"/>
              </a:xfrm>
              <a:prstGeom prst="rect">
                <a:avLst/>
              </a:prstGeom>
            </p:spPr>
          </p:pic>
        </mc:Fallback>
      </mc:AlternateContent>
    </p:spTree>
    <p:extLst>
      <p:ext uri="{BB962C8B-B14F-4D97-AF65-F5344CB8AC3E}">
        <p14:creationId xmlns:p14="http://schemas.microsoft.com/office/powerpoint/2010/main" val="3994498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5720" y="285728"/>
            <a:ext cx="7858180" cy="369332"/>
          </a:xfrm>
          <a:prstGeom prst="rect">
            <a:avLst/>
          </a:prstGeom>
        </p:spPr>
        <p:txBody>
          <a:bodyPr wrap="square">
            <a:spAutoFit/>
          </a:bodyPr>
          <a:lstStyle/>
          <a:p>
            <a:r>
              <a:rPr lang="en-AU" b="1" dirty="0">
                <a:latin typeface="Arial" pitchFamily="34" charset="0"/>
                <a:cs typeface="Arial" pitchFamily="34" charset="0"/>
              </a:rPr>
              <a:t>Separable Equations</a:t>
            </a:r>
            <a:r>
              <a:rPr lang="en-AU" b="1" dirty="0"/>
              <a:t>: </a:t>
            </a:r>
            <a:r>
              <a:rPr lang="en-AU" b="1" dirty="0">
                <a:solidFill>
                  <a:srgbClr val="FF0000"/>
                </a:solidFill>
                <a:latin typeface="Arial" pitchFamily="34" charset="0"/>
                <a:cs typeface="Arial" pitchFamily="34" charset="0"/>
              </a:rPr>
              <a:t>Heating Office Building (</a:t>
            </a:r>
            <a:r>
              <a:rPr lang="en-AU" sz="1400" b="1" dirty="0">
                <a:solidFill>
                  <a:srgbClr val="FF0000"/>
                </a:solidFill>
                <a:latin typeface="Arial" pitchFamily="34" charset="0"/>
                <a:cs typeface="Arial" pitchFamily="34" charset="0"/>
              </a:rPr>
              <a:t>Newton’s Law of Cooling)</a:t>
            </a:r>
            <a:endParaRPr lang="en-AU" sz="1400" dirty="0"/>
          </a:p>
        </p:txBody>
      </p:sp>
      <p:sp>
        <p:nvSpPr>
          <p:cNvPr id="6" name="Rectangle 5"/>
          <p:cNvSpPr/>
          <p:nvPr/>
        </p:nvSpPr>
        <p:spPr>
          <a:xfrm>
            <a:off x="1259632" y="714356"/>
            <a:ext cx="7272808" cy="1815882"/>
          </a:xfrm>
          <a:prstGeom prst="rect">
            <a:avLst/>
          </a:prstGeom>
          <a:ln w="22225">
            <a:noFill/>
          </a:ln>
        </p:spPr>
        <p:txBody>
          <a:bodyPr wrap="square">
            <a:spAutoFit/>
          </a:bodyPr>
          <a:lstStyle/>
          <a:p>
            <a:pPr algn="just"/>
            <a:r>
              <a:rPr lang="en-AU" sz="1600" dirty="0">
                <a:latin typeface="Book Antiqua" pitchFamily="18" charset="0"/>
              </a:rPr>
              <a:t>Suppose that in winter the daytime temperature in a certain office building is maintained at 70°F. The heating is shut off at 10 P.M. and turned on again at 6 A.M.</a:t>
            </a:r>
          </a:p>
          <a:p>
            <a:pPr algn="just"/>
            <a:r>
              <a:rPr lang="en-AU" sz="1600" dirty="0">
                <a:latin typeface="Book Antiqua" pitchFamily="18" charset="0"/>
              </a:rPr>
              <a:t> On a certain day the temperature inside the building at 2 A.M. was found to be 65°F. Consider that the outside temperature varies between 50°F to 40°F by this time period. What was the temperature inside the building when the heat was turned on at 6 A.M.?</a:t>
            </a:r>
          </a:p>
        </p:txBody>
      </p:sp>
      <p:sp>
        <p:nvSpPr>
          <p:cNvPr id="7" name="Rectangle 6"/>
          <p:cNvSpPr/>
          <p:nvPr/>
        </p:nvSpPr>
        <p:spPr>
          <a:xfrm>
            <a:off x="1000100" y="3357562"/>
            <a:ext cx="7000924" cy="830997"/>
          </a:xfrm>
          <a:prstGeom prst="rect">
            <a:avLst/>
          </a:prstGeom>
        </p:spPr>
        <p:txBody>
          <a:bodyPr wrap="square">
            <a:spAutoFit/>
          </a:bodyPr>
          <a:lstStyle/>
          <a:p>
            <a:r>
              <a:rPr lang="en-AU" sz="1600" dirty="0">
                <a:solidFill>
                  <a:srgbClr val="FF0000"/>
                </a:solidFill>
                <a:latin typeface="Arial" pitchFamily="34" charset="0"/>
                <a:cs typeface="Arial" pitchFamily="34" charset="0"/>
              </a:rPr>
              <a:t>Solution: </a:t>
            </a:r>
            <a:r>
              <a:rPr lang="en-AU" sz="1600" dirty="0">
                <a:latin typeface="Arial" pitchFamily="34" charset="0"/>
                <a:cs typeface="Arial" pitchFamily="34" charset="0"/>
              </a:rPr>
              <a:t>Let  T(t) be the temperature inside the building and T</a:t>
            </a:r>
            <a:r>
              <a:rPr lang="en-AU" sz="1600" baseline="-25000" dirty="0">
                <a:latin typeface="Arial" pitchFamily="34" charset="0"/>
                <a:cs typeface="Arial" pitchFamily="34" charset="0"/>
              </a:rPr>
              <a:t>m</a:t>
            </a:r>
            <a:r>
              <a:rPr lang="en-AU" sz="1600" dirty="0">
                <a:latin typeface="Arial" pitchFamily="34" charset="0"/>
                <a:cs typeface="Arial" pitchFamily="34" charset="0"/>
              </a:rPr>
              <a:t>  be the outside temperature (we consider here T</a:t>
            </a:r>
            <a:r>
              <a:rPr lang="en-AU" sz="1600" baseline="-25000" dirty="0">
                <a:latin typeface="Arial" pitchFamily="34" charset="0"/>
                <a:cs typeface="Arial" pitchFamily="34" charset="0"/>
              </a:rPr>
              <a:t>out</a:t>
            </a:r>
            <a:r>
              <a:rPr lang="en-AU" sz="1600" dirty="0">
                <a:latin typeface="Arial" pitchFamily="34" charset="0"/>
                <a:cs typeface="Arial" pitchFamily="34" charset="0"/>
              </a:rPr>
              <a:t>  is the average of 50°F to 40°F, that is T</a:t>
            </a:r>
            <a:r>
              <a:rPr lang="en-AU" sz="1600" baseline="-25000" dirty="0">
                <a:latin typeface="Arial" pitchFamily="34" charset="0"/>
                <a:cs typeface="Arial" pitchFamily="34" charset="0"/>
              </a:rPr>
              <a:t>m </a:t>
            </a:r>
            <a:r>
              <a:rPr lang="en-AU" sz="1600" dirty="0">
                <a:latin typeface="Arial" pitchFamily="34" charset="0"/>
                <a:cs typeface="Arial" pitchFamily="34" charset="0"/>
              </a:rPr>
              <a:t>= 45°F</a:t>
            </a:r>
          </a:p>
        </p:txBody>
      </p:sp>
      <p:pic>
        <p:nvPicPr>
          <p:cNvPr id="8" name="Picture 2"/>
          <p:cNvPicPr>
            <a:picLocks noChangeAspect="1" noChangeArrowheads="1"/>
          </p:cNvPicPr>
          <p:nvPr/>
        </p:nvPicPr>
        <p:blipFill>
          <a:blip r:embed="rId3" cstate="print">
            <a:lum bright="-37000" contrast="13000"/>
          </a:blip>
          <a:srcRect/>
          <a:stretch>
            <a:fillRect/>
          </a:stretch>
        </p:blipFill>
        <p:spPr bwMode="auto">
          <a:xfrm>
            <a:off x="2714612" y="4071942"/>
            <a:ext cx="4071966" cy="647590"/>
          </a:xfrm>
          <a:prstGeom prst="rect">
            <a:avLst/>
          </a:prstGeom>
          <a:noFill/>
          <a:ln w="9525">
            <a:noFill/>
            <a:miter lim="800000"/>
            <a:headEnd/>
            <a:tailEnd/>
          </a:ln>
          <a:effectLst/>
        </p:spPr>
      </p:pic>
      <p:pic>
        <p:nvPicPr>
          <p:cNvPr id="29699" name="Picture 3"/>
          <p:cNvPicPr>
            <a:picLocks noChangeAspect="1" noChangeArrowheads="1"/>
          </p:cNvPicPr>
          <p:nvPr/>
        </p:nvPicPr>
        <p:blipFill>
          <a:blip r:embed="rId4" cstate="print">
            <a:lum bright="-20000" contrast="5000"/>
          </a:blip>
          <a:srcRect/>
          <a:stretch>
            <a:fillRect/>
          </a:stretch>
        </p:blipFill>
        <p:spPr bwMode="auto">
          <a:xfrm>
            <a:off x="1071538" y="4929198"/>
            <a:ext cx="1857388" cy="805779"/>
          </a:xfrm>
          <a:prstGeom prst="rect">
            <a:avLst/>
          </a:prstGeom>
          <a:noFill/>
          <a:ln w="9525">
            <a:noFill/>
            <a:miter lim="800000"/>
            <a:headEnd/>
            <a:tailEnd/>
          </a:ln>
          <a:effectLst/>
        </p:spPr>
      </p:pic>
      <p:pic>
        <p:nvPicPr>
          <p:cNvPr id="29700" name="Picture 4"/>
          <p:cNvPicPr>
            <a:picLocks noChangeAspect="1" noChangeArrowheads="1"/>
          </p:cNvPicPr>
          <p:nvPr/>
        </p:nvPicPr>
        <p:blipFill>
          <a:blip r:embed="rId5" cstate="print">
            <a:lum bright="-19000" contrast="10000"/>
          </a:blip>
          <a:srcRect/>
          <a:stretch>
            <a:fillRect/>
          </a:stretch>
        </p:blipFill>
        <p:spPr bwMode="auto">
          <a:xfrm>
            <a:off x="3071802" y="4929198"/>
            <a:ext cx="3317208" cy="786554"/>
          </a:xfrm>
          <a:prstGeom prst="rect">
            <a:avLst/>
          </a:prstGeom>
          <a:noFill/>
          <a:ln w="9525">
            <a:noFill/>
            <a:miter lim="800000"/>
            <a:headEnd/>
            <a:tailEnd/>
          </a:ln>
          <a:effectLst/>
        </p:spPr>
      </p:pic>
      <p:pic>
        <p:nvPicPr>
          <p:cNvPr id="29702" name="Picture 6"/>
          <p:cNvPicPr>
            <a:picLocks noChangeAspect="1" noChangeArrowheads="1"/>
          </p:cNvPicPr>
          <p:nvPr/>
        </p:nvPicPr>
        <p:blipFill>
          <a:blip r:embed="rId6" cstate="print">
            <a:lum bright="-28000" contrast="11000"/>
          </a:blip>
          <a:srcRect/>
          <a:stretch>
            <a:fillRect/>
          </a:stretch>
        </p:blipFill>
        <p:spPr bwMode="auto">
          <a:xfrm>
            <a:off x="1071538" y="5857892"/>
            <a:ext cx="5583903" cy="785818"/>
          </a:xfrm>
          <a:prstGeom prst="rect">
            <a:avLst/>
          </a:prstGeom>
          <a:noFill/>
          <a:ln w="9525">
            <a:noFill/>
            <a:miter lim="800000"/>
            <a:headEnd/>
            <a:tailEnd/>
          </a:ln>
          <a:effectLst/>
        </p:spPr>
      </p:pic>
      <p:sp>
        <p:nvSpPr>
          <p:cNvPr id="13" name="Oval Callout 12"/>
          <p:cNvSpPr/>
          <p:nvPr/>
        </p:nvSpPr>
        <p:spPr>
          <a:xfrm>
            <a:off x="6929454" y="5214950"/>
            <a:ext cx="1785950" cy="826962"/>
          </a:xfrm>
          <a:prstGeom prst="wedgeEllipseCallout">
            <a:avLst>
              <a:gd name="adj1" fmla="val -60217"/>
              <a:gd name="adj2" fmla="val 71006"/>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General solution</a:t>
            </a:r>
          </a:p>
        </p:txBody>
      </p:sp>
      <p:sp>
        <p:nvSpPr>
          <p:cNvPr id="15" name="Slide Number Placeholder 14"/>
          <p:cNvSpPr>
            <a:spLocks noGrp="1"/>
          </p:cNvSpPr>
          <p:nvPr>
            <p:ph type="sldNum" sz="quarter" idx="12"/>
          </p:nvPr>
        </p:nvSpPr>
        <p:spPr/>
        <p:txBody>
          <a:bodyPr/>
          <a:lstStyle/>
          <a:p>
            <a:fld id="{14B77D99-3909-43FD-B901-00E004558AFD}" type="slidenum">
              <a:rPr lang="en-AU" smtClean="0"/>
              <a:pPr/>
              <a:t>22</a:t>
            </a:fld>
            <a:endParaRPr lang="en-AU"/>
          </a:p>
        </p:txBody>
      </p:sp>
      <p:sp>
        <p:nvSpPr>
          <p:cNvPr id="11" name="Rounded Rectangle 10"/>
          <p:cNvSpPr/>
          <p:nvPr/>
        </p:nvSpPr>
        <p:spPr>
          <a:xfrm>
            <a:off x="1014370" y="670495"/>
            <a:ext cx="7887250" cy="2000264"/>
          </a:xfrm>
          <a:prstGeom prst="roundRect">
            <a:avLst/>
          </a:prstGeom>
          <a:solidFill>
            <a:srgbClr val="FFC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mc:AlternateContent xmlns:mc="http://schemas.openxmlformats.org/markup-compatibility/2006" xmlns:p14="http://schemas.microsoft.com/office/powerpoint/2010/main">
        <mc:Choice Requires="p14">
          <p:contentPart p14:bwMode="auto" r:id="rId7">
            <p14:nvContentPartPr>
              <p14:cNvPr id="55" name="Ink 54">
                <a:extLst>
                  <a:ext uri="{FF2B5EF4-FFF2-40B4-BE49-F238E27FC236}">
                    <a16:creationId xmlns:a16="http://schemas.microsoft.com/office/drawing/2014/main" id="{0723C5A8-13FC-4D27-930E-41B7B5A648CB}"/>
                  </a:ext>
                </a:extLst>
              </p14:cNvPr>
              <p14:cNvContentPartPr/>
              <p14:nvPr/>
            </p14:nvContentPartPr>
            <p14:xfrm>
              <a:off x="8863462" y="3838362"/>
              <a:ext cx="34200" cy="42120"/>
            </p14:xfrm>
          </p:contentPart>
        </mc:Choice>
        <mc:Fallback xmlns="">
          <p:pic>
            <p:nvPicPr>
              <p:cNvPr id="55" name="Ink 54">
                <a:extLst>
                  <a:ext uri="{FF2B5EF4-FFF2-40B4-BE49-F238E27FC236}">
                    <a16:creationId xmlns:a16="http://schemas.microsoft.com/office/drawing/2014/main" id="{0723C5A8-13FC-4D27-930E-41B7B5A648CB}"/>
                  </a:ext>
                </a:extLst>
              </p:cNvPr>
              <p:cNvPicPr/>
              <p:nvPr/>
            </p:nvPicPr>
            <p:blipFill>
              <a:blip r:embed="rId19"/>
              <a:stretch>
                <a:fillRect/>
              </a:stretch>
            </p:blipFill>
            <p:spPr>
              <a:xfrm>
                <a:off x="8854822" y="3829362"/>
                <a:ext cx="5184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9762" name="Ink 29761">
                <a:extLst>
                  <a:ext uri="{FF2B5EF4-FFF2-40B4-BE49-F238E27FC236}">
                    <a16:creationId xmlns:a16="http://schemas.microsoft.com/office/drawing/2014/main" id="{2CDD7E49-3A3A-444A-AEAF-1DE65B4FC6FD}"/>
                  </a:ext>
                </a:extLst>
              </p14:cNvPr>
              <p14:cNvContentPartPr/>
              <p14:nvPr/>
            </p14:nvContentPartPr>
            <p14:xfrm>
              <a:off x="10647647" y="4321842"/>
              <a:ext cx="120600" cy="144720"/>
            </p14:xfrm>
          </p:contentPart>
        </mc:Choice>
        <mc:Fallback xmlns="">
          <p:pic>
            <p:nvPicPr>
              <p:cNvPr id="29762" name="Ink 29761">
                <a:extLst>
                  <a:ext uri="{FF2B5EF4-FFF2-40B4-BE49-F238E27FC236}">
                    <a16:creationId xmlns:a16="http://schemas.microsoft.com/office/drawing/2014/main" id="{2CDD7E49-3A3A-444A-AEAF-1DE65B4FC6FD}"/>
                  </a:ext>
                </a:extLst>
              </p:cNvPr>
              <p:cNvPicPr/>
              <p:nvPr/>
            </p:nvPicPr>
            <p:blipFill>
              <a:blip r:embed="rId37"/>
              <a:stretch>
                <a:fillRect/>
              </a:stretch>
            </p:blipFill>
            <p:spPr>
              <a:xfrm>
                <a:off x="10638647" y="4313180"/>
                <a:ext cx="138240" cy="162404"/>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348" y="1142984"/>
            <a:ext cx="7500990" cy="861774"/>
          </a:xfrm>
          <a:prstGeom prst="rect">
            <a:avLst/>
          </a:prstGeom>
        </p:spPr>
        <p:txBody>
          <a:bodyPr wrap="square">
            <a:spAutoFit/>
          </a:bodyPr>
          <a:lstStyle/>
          <a:p>
            <a:r>
              <a:rPr lang="en-AU" sz="1600" b="1" dirty="0">
                <a:latin typeface="Arial" pitchFamily="34" charset="0"/>
                <a:cs typeface="Arial" pitchFamily="34" charset="0"/>
              </a:rPr>
              <a:t>Particular solution:</a:t>
            </a:r>
            <a:r>
              <a:rPr lang="en-AU" sz="1600" dirty="0">
                <a:latin typeface="Arial" pitchFamily="34" charset="0"/>
                <a:cs typeface="Arial" pitchFamily="34" charset="0"/>
              </a:rPr>
              <a:t> We choose 10 P.M. to be t=0.  Then the given initial condition is T(0)=70 and yields a particular solution, call it T</a:t>
            </a:r>
            <a:r>
              <a:rPr lang="en-AU" sz="1600" baseline="-25000" dirty="0">
                <a:latin typeface="Arial" pitchFamily="34" charset="0"/>
                <a:cs typeface="Arial" pitchFamily="34" charset="0"/>
              </a:rPr>
              <a:t>p</a:t>
            </a:r>
            <a:r>
              <a:rPr lang="en-AU" sz="1600" dirty="0">
                <a:latin typeface="Arial" pitchFamily="34" charset="0"/>
                <a:cs typeface="Arial" pitchFamily="34" charset="0"/>
              </a:rPr>
              <a:t> . By substitution</a:t>
            </a:r>
          </a:p>
          <a:p>
            <a:endParaRPr lang="en-AU" dirty="0"/>
          </a:p>
        </p:txBody>
      </p:sp>
      <p:pic>
        <p:nvPicPr>
          <p:cNvPr id="30722" name="Picture 2"/>
          <p:cNvPicPr>
            <a:picLocks noChangeAspect="1" noChangeArrowheads="1"/>
          </p:cNvPicPr>
          <p:nvPr/>
        </p:nvPicPr>
        <p:blipFill>
          <a:blip r:embed="rId2" cstate="print">
            <a:lum bright="-21000" contrast="4000"/>
          </a:blip>
          <a:srcRect/>
          <a:stretch>
            <a:fillRect/>
          </a:stretch>
        </p:blipFill>
        <p:spPr bwMode="auto">
          <a:xfrm>
            <a:off x="1142976" y="2214554"/>
            <a:ext cx="3000397" cy="430290"/>
          </a:xfrm>
          <a:prstGeom prst="rect">
            <a:avLst/>
          </a:prstGeom>
          <a:noFill/>
          <a:ln w="9525">
            <a:noFill/>
            <a:miter lim="800000"/>
            <a:headEnd/>
            <a:tailEnd/>
          </a:ln>
          <a:effectLst/>
        </p:spPr>
      </p:pic>
      <p:pic>
        <p:nvPicPr>
          <p:cNvPr id="30723" name="Picture 3"/>
          <p:cNvPicPr>
            <a:picLocks noChangeAspect="1" noChangeArrowheads="1"/>
          </p:cNvPicPr>
          <p:nvPr/>
        </p:nvPicPr>
        <p:blipFill>
          <a:blip r:embed="rId3" cstate="print">
            <a:lum bright="-21000" contrast="4000"/>
          </a:blip>
          <a:srcRect/>
          <a:stretch>
            <a:fillRect/>
          </a:stretch>
        </p:blipFill>
        <p:spPr bwMode="auto">
          <a:xfrm>
            <a:off x="1142976" y="2714620"/>
            <a:ext cx="2500331" cy="459967"/>
          </a:xfrm>
          <a:prstGeom prst="rect">
            <a:avLst/>
          </a:prstGeom>
          <a:noFill/>
          <a:ln w="9525">
            <a:noFill/>
            <a:miter lim="800000"/>
            <a:headEnd/>
            <a:tailEnd/>
          </a:ln>
          <a:effectLst/>
        </p:spPr>
      </p:pic>
      <p:pic>
        <p:nvPicPr>
          <p:cNvPr id="30724" name="Picture 4"/>
          <p:cNvPicPr>
            <a:picLocks noChangeAspect="1" noChangeArrowheads="1"/>
          </p:cNvPicPr>
          <p:nvPr/>
        </p:nvPicPr>
        <p:blipFill>
          <a:blip r:embed="rId4" cstate="print">
            <a:lum bright="-21000" contrast="4000"/>
          </a:blip>
          <a:srcRect/>
          <a:stretch>
            <a:fillRect/>
          </a:stretch>
        </p:blipFill>
        <p:spPr bwMode="auto">
          <a:xfrm>
            <a:off x="1142976" y="3214686"/>
            <a:ext cx="2500330" cy="459966"/>
          </a:xfrm>
          <a:prstGeom prst="rect">
            <a:avLst/>
          </a:prstGeom>
          <a:noFill/>
          <a:ln w="9525">
            <a:noFill/>
            <a:miter lim="800000"/>
            <a:headEnd/>
            <a:tailEnd/>
          </a:ln>
          <a:effectLst/>
        </p:spPr>
      </p:pic>
      <p:sp>
        <p:nvSpPr>
          <p:cNvPr id="8" name="Rectangle 7"/>
          <p:cNvSpPr/>
          <p:nvPr/>
        </p:nvSpPr>
        <p:spPr>
          <a:xfrm>
            <a:off x="571472" y="3929066"/>
            <a:ext cx="4067139" cy="369332"/>
          </a:xfrm>
          <a:prstGeom prst="rect">
            <a:avLst/>
          </a:prstGeom>
        </p:spPr>
        <p:txBody>
          <a:bodyPr wrap="none">
            <a:spAutoFit/>
          </a:bodyPr>
          <a:lstStyle/>
          <a:p>
            <a:r>
              <a:rPr lang="en-AU" dirty="0"/>
              <a:t>We use T(4)=65,  where t=4 is 2 A.M</a:t>
            </a:r>
          </a:p>
        </p:txBody>
      </p:sp>
      <p:pic>
        <p:nvPicPr>
          <p:cNvPr id="30725" name="Picture 5"/>
          <p:cNvPicPr>
            <a:picLocks noChangeAspect="1" noChangeArrowheads="1"/>
          </p:cNvPicPr>
          <p:nvPr/>
        </p:nvPicPr>
        <p:blipFill>
          <a:blip r:embed="rId5" cstate="print">
            <a:lum bright="-21000" contrast="4000"/>
          </a:blip>
          <a:srcRect/>
          <a:stretch>
            <a:fillRect/>
          </a:stretch>
        </p:blipFill>
        <p:spPr bwMode="auto">
          <a:xfrm>
            <a:off x="857224" y="4429132"/>
            <a:ext cx="3333773" cy="500066"/>
          </a:xfrm>
          <a:prstGeom prst="rect">
            <a:avLst/>
          </a:prstGeom>
          <a:noFill/>
          <a:ln w="9525">
            <a:noFill/>
            <a:miter lim="800000"/>
            <a:headEnd/>
            <a:tailEnd/>
          </a:ln>
          <a:effectLst/>
        </p:spPr>
      </p:pic>
      <p:pic>
        <p:nvPicPr>
          <p:cNvPr id="30726" name="Picture 6"/>
          <p:cNvPicPr>
            <a:picLocks noChangeAspect="1" noChangeArrowheads="1"/>
          </p:cNvPicPr>
          <p:nvPr/>
        </p:nvPicPr>
        <p:blipFill>
          <a:blip r:embed="rId6" cstate="print">
            <a:lum bright="-21000" contrast="4000"/>
          </a:blip>
          <a:srcRect/>
          <a:stretch>
            <a:fillRect/>
          </a:stretch>
        </p:blipFill>
        <p:spPr bwMode="auto">
          <a:xfrm>
            <a:off x="857224" y="5000636"/>
            <a:ext cx="4643470" cy="545008"/>
          </a:xfrm>
          <a:prstGeom prst="rect">
            <a:avLst/>
          </a:prstGeom>
          <a:noFill/>
          <a:ln w="9525">
            <a:noFill/>
            <a:miter lim="800000"/>
            <a:headEnd/>
            <a:tailEnd/>
          </a:ln>
          <a:effectLst/>
        </p:spPr>
      </p:pic>
      <p:pic>
        <p:nvPicPr>
          <p:cNvPr id="30727" name="Picture 7"/>
          <p:cNvPicPr>
            <a:picLocks noChangeAspect="1" noChangeArrowheads="1"/>
          </p:cNvPicPr>
          <p:nvPr/>
        </p:nvPicPr>
        <p:blipFill>
          <a:blip r:embed="rId7" cstate="print">
            <a:lum bright="-21000" contrast="8000"/>
          </a:blip>
          <a:srcRect/>
          <a:stretch>
            <a:fillRect/>
          </a:stretch>
        </p:blipFill>
        <p:spPr bwMode="auto">
          <a:xfrm>
            <a:off x="4685178" y="1928802"/>
            <a:ext cx="3917354" cy="2767020"/>
          </a:xfrm>
          <a:prstGeom prst="rect">
            <a:avLst/>
          </a:prstGeom>
          <a:noFill/>
          <a:ln w="22225">
            <a:solidFill>
              <a:srgbClr val="0070C0"/>
            </a:solidFill>
            <a:miter lim="800000"/>
            <a:headEnd/>
            <a:tailEnd/>
          </a:ln>
          <a:effectLst/>
        </p:spPr>
      </p:pic>
      <p:pic>
        <p:nvPicPr>
          <p:cNvPr id="30728" name="Picture 8"/>
          <p:cNvPicPr>
            <a:picLocks noChangeAspect="1" noChangeArrowheads="1"/>
          </p:cNvPicPr>
          <p:nvPr/>
        </p:nvPicPr>
        <p:blipFill>
          <a:blip r:embed="rId8" cstate="print"/>
          <a:srcRect/>
          <a:stretch>
            <a:fillRect/>
          </a:stretch>
        </p:blipFill>
        <p:spPr bwMode="auto">
          <a:xfrm>
            <a:off x="1214414" y="5786454"/>
            <a:ext cx="3286148" cy="600969"/>
          </a:xfrm>
          <a:prstGeom prst="rect">
            <a:avLst/>
          </a:prstGeom>
          <a:noFill/>
          <a:ln w="31750">
            <a:solidFill>
              <a:srgbClr val="0070C0"/>
            </a:solidFill>
            <a:miter lim="800000"/>
            <a:headEnd/>
            <a:tailEnd/>
          </a:ln>
          <a:effectLst/>
        </p:spPr>
      </p:pic>
      <p:sp>
        <p:nvSpPr>
          <p:cNvPr id="13" name="Rectangle 12"/>
          <p:cNvSpPr/>
          <p:nvPr/>
        </p:nvSpPr>
        <p:spPr>
          <a:xfrm>
            <a:off x="285720" y="285728"/>
            <a:ext cx="7858180" cy="369332"/>
          </a:xfrm>
          <a:prstGeom prst="rect">
            <a:avLst/>
          </a:prstGeom>
        </p:spPr>
        <p:txBody>
          <a:bodyPr wrap="square">
            <a:spAutoFit/>
          </a:bodyPr>
          <a:lstStyle/>
          <a:p>
            <a:r>
              <a:rPr lang="en-AU" b="1" dirty="0">
                <a:latin typeface="Arial" pitchFamily="34" charset="0"/>
                <a:cs typeface="Arial" pitchFamily="34" charset="0"/>
              </a:rPr>
              <a:t>Separable Equations</a:t>
            </a:r>
            <a:r>
              <a:rPr lang="en-AU" b="1" dirty="0"/>
              <a:t>: </a:t>
            </a:r>
            <a:r>
              <a:rPr lang="en-AU" b="1" dirty="0">
                <a:solidFill>
                  <a:srgbClr val="FF0000"/>
                </a:solidFill>
                <a:latin typeface="Arial" pitchFamily="34" charset="0"/>
                <a:cs typeface="Arial" pitchFamily="34" charset="0"/>
              </a:rPr>
              <a:t>Heating Office Building (</a:t>
            </a:r>
            <a:r>
              <a:rPr lang="en-AU" sz="1400" b="1" dirty="0">
                <a:solidFill>
                  <a:srgbClr val="FF0000"/>
                </a:solidFill>
                <a:latin typeface="Arial" pitchFamily="34" charset="0"/>
                <a:cs typeface="Arial" pitchFamily="34" charset="0"/>
              </a:rPr>
              <a:t>Newton’s Law of Cooling)</a:t>
            </a:r>
            <a:endParaRPr lang="en-AU" sz="1400" dirty="0"/>
          </a:p>
        </p:txBody>
      </p:sp>
      <p:sp>
        <p:nvSpPr>
          <p:cNvPr id="14" name="Oval Callout 13"/>
          <p:cNvSpPr/>
          <p:nvPr/>
        </p:nvSpPr>
        <p:spPr>
          <a:xfrm>
            <a:off x="5572132" y="5643578"/>
            <a:ext cx="1785950" cy="826962"/>
          </a:xfrm>
          <a:prstGeom prst="wedgeEllipseCallout">
            <a:avLst>
              <a:gd name="adj1" fmla="val -105115"/>
              <a:gd name="adj2" fmla="val 23374"/>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dirty="0"/>
              <a:t>Particular solution</a:t>
            </a:r>
          </a:p>
        </p:txBody>
      </p:sp>
      <p:sp>
        <p:nvSpPr>
          <p:cNvPr id="16" name="Slide Number Placeholder 15"/>
          <p:cNvSpPr>
            <a:spLocks noGrp="1"/>
          </p:cNvSpPr>
          <p:nvPr>
            <p:ph type="sldNum" sz="quarter" idx="12"/>
          </p:nvPr>
        </p:nvSpPr>
        <p:spPr/>
        <p:txBody>
          <a:bodyPr/>
          <a:lstStyle/>
          <a:p>
            <a:fld id="{14B77D99-3909-43FD-B901-00E004558AFD}" type="slidenum">
              <a:rPr lang="en-AU" smtClean="0"/>
              <a:pPr/>
              <a:t>23</a:t>
            </a:fld>
            <a:endParaRPr lang="en-AU"/>
          </a:p>
        </p:txBody>
      </p:sp>
      <mc:AlternateContent xmlns:mc="http://schemas.openxmlformats.org/markup-compatibility/2006" xmlns:p14="http://schemas.microsoft.com/office/powerpoint/2010/main">
        <mc:Choice Requires="p14">
          <p:contentPart p14:bwMode="auto" r:id="rId9">
            <p14:nvContentPartPr>
              <p14:cNvPr id="30766" name="Ink 30765">
                <a:extLst>
                  <a:ext uri="{FF2B5EF4-FFF2-40B4-BE49-F238E27FC236}">
                    <a16:creationId xmlns:a16="http://schemas.microsoft.com/office/drawing/2014/main" id="{E5FD29BE-9F84-4B95-84C9-20C665D59313}"/>
                  </a:ext>
                </a:extLst>
              </p14:cNvPr>
              <p14:cNvContentPartPr/>
              <p14:nvPr/>
            </p14:nvContentPartPr>
            <p14:xfrm>
              <a:off x="6371182" y="2218002"/>
              <a:ext cx="1632960" cy="68400"/>
            </p14:xfrm>
          </p:contentPart>
        </mc:Choice>
        <mc:Fallback xmlns="">
          <p:pic>
            <p:nvPicPr>
              <p:cNvPr id="30766" name="Ink 30765">
                <a:extLst>
                  <a:ext uri="{FF2B5EF4-FFF2-40B4-BE49-F238E27FC236}">
                    <a16:creationId xmlns:a16="http://schemas.microsoft.com/office/drawing/2014/main" id="{E5FD29BE-9F84-4B95-84C9-20C665D59313}"/>
                  </a:ext>
                </a:extLst>
              </p:cNvPr>
              <p:cNvPicPr/>
              <p:nvPr/>
            </p:nvPicPr>
            <p:blipFill>
              <a:blip r:embed="rId34"/>
              <a:stretch>
                <a:fillRect/>
              </a:stretch>
            </p:blipFill>
            <p:spPr>
              <a:xfrm>
                <a:off x="6362540" y="2209362"/>
                <a:ext cx="1650604"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966" name="Ink 30965">
                <a:extLst>
                  <a:ext uri="{FF2B5EF4-FFF2-40B4-BE49-F238E27FC236}">
                    <a16:creationId xmlns:a16="http://schemas.microsoft.com/office/drawing/2014/main" id="{18C2A9BA-0A67-48C2-8EF5-A0FB5551688E}"/>
                  </a:ext>
                </a:extLst>
              </p14:cNvPr>
              <p14:cNvContentPartPr/>
              <p14:nvPr/>
            </p14:nvContentPartPr>
            <p14:xfrm>
              <a:off x="1805708" y="6484362"/>
              <a:ext cx="360" cy="2520"/>
            </p14:xfrm>
          </p:contentPart>
        </mc:Choice>
        <mc:Fallback xmlns="">
          <p:pic>
            <p:nvPicPr>
              <p:cNvPr id="30966" name="Ink 30965">
                <a:extLst>
                  <a:ext uri="{FF2B5EF4-FFF2-40B4-BE49-F238E27FC236}">
                    <a16:creationId xmlns:a16="http://schemas.microsoft.com/office/drawing/2014/main" id="{18C2A9BA-0A67-48C2-8EF5-A0FB5551688E}"/>
                  </a:ext>
                </a:extLst>
              </p:cNvPr>
              <p:cNvPicPr/>
              <p:nvPr/>
            </p:nvPicPr>
            <p:blipFill>
              <a:blip r:embed="rId84"/>
              <a:stretch>
                <a:fillRect/>
              </a:stretch>
            </p:blipFill>
            <p:spPr>
              <a:xfrm>
                <a:off x="1797068" y="6475362"/>
                <a:ext cx="1800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30972" name="Ink 30971">
                <a:extLst>
                  <a:ext uri="{FF2B5EF4-FFF2-40B4-BE49-F238E27FC236}">
                    <a16:creationId xmlns:a16="http://schemas.microsoft.com/office/drawing/2014/main" id="{BD3D571D-9A3C-4760-B2D4-321647E923D6}"/>
                  </a:ext>
                </a:extLst>
              </p14:cNvPr>
              <p14:cNvContentPartPr/>
              <p14:nvPr/>
            </p14:nvContentPartPr>
            <p14:xfrm>
              <a:off x="7380308" y="3907482"/>
              <a:ext cx="48240" cy="60840"/>
            </p14:xfrm>
          </p:contentPart>
        </mc:Choice>
        <mc:Fallback xmlns="">
          <p:pic>
            <p:nvPicPr>
              <p:cNvPr id="30972" name="Ink 30971">
                <a:extLst>
                  <a:ext uri="{FF2B5EF4-FFF2-40B4-BE49-F238E27FC236}">
                    <a16:creationId xmlns:a16="http://schemas.microsoft.com/office/drawing/2014/main" id="{BD3D571D-9A3C-4760-B2D4-321647E923D6}"/>
                  </a:ext>
                </a:extLst>
              </p:cNvPr>
              <p:cNvPicPr/>
              <p:nvPr/>
            </p:nvPicPr>
            <p:blipFill>
              <a:blip r:embed="rId88"/>
              <a:stretch>
                <a:fillRect/>
              </a:stretch>
            </p:blipFill>
            <p:spPr>
              <a:xfrm>
                <a:off x="7371668" y="3898482"/>
                <a:ext cx="65880" cy="7848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30973" name="Ink 30972">
                <a:extLst>
                  <a:ext uri="{FF2B5EF4-FFF2-40B4-BE49-F238E27FC236}">
                    <a16:creationId xmlns:a16="http://schemas.microsoft.com/office/drawing/2014/main" id="{192BD964-FBE4-4F73-9F1E-B760E0AA688F}"/>
                  </a:ext>
                </a:extLst>
              </p14:cNvPr>
              <p14:cNvContentPartPr/>
              <p14:nvPr/>
            </p14:nvContentPartPr>
            <p14:xfrm>
              <a:off x="5029868" y="3938802"/>
              <a:ext cx="54720" cy="23760"/>
            </p14:xfrm>
          </p:contentPart>
        </mc:Choice>
        <mc:Fallback xmlns="">
          <p:pic>
            <p:nvPicPr>
              <p:cNvPr id="30973" name="Ink 30972">
                <a:extLst>
                  <a:ext uri="{FF2B5EF4-FFF2-40B4-BE49-F238E27FC236}">
                    <a16:creationId xmlns:a16="http://schemas.microsoft.com/office/drawing/2014/main" id="{192BD964-FBE4-4F73-9F1E-B760E0AA688F}"/>
                  </a:ext>
                </a:extLst>
              </p:cNvPr>
              <p:cNvPicPr/>
              <p:nvPr/>
            </p:nvPicPr>
            <p:blipFill>
              <a:blip r:embed="rId90"/>
              <a:stretch>
                <a:fillRect/>
              </a:stretch>
            </p:blipFill>
            <p:spPr>
              <a:xfrm>
                <a:off x="5020868" y="3929802"/>
                <a:ext cx="7236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30974" name="Ink 30973">
                <a:extLst>
                  <a:ext uri="{FF2B5EF4-FFF2-40B4-BE49-F238E27FC236}">
                    <a16:creationId xmlns:a16="http://schemas.microsoft.com/office/drawing/2014/main" id="{58263D95-5431-4C9C-B66E-DF6213BE4DCC}"/>
                  </a:ext>
                </a:extLst>
              </p14:cNvPr>
              <p14:cNvContentPartPr/>
              <p14:nvPr/>
            </p14:nvContentPartPr>
            <p14:xfrm>
              <a:off x="6211748" y="3227082"/>
              <a:ext cx="50760" cy="31680"/>
            </p14:xfrm>
          </p:contentPart>
        </mc:Choice>
        <mc:Fallback xmlns="">
          <p:pic>
            <p:nvPicPr>
              <p:cNvPr id="30974" name="Ink 30973">
                <a:extLst>
                  <a:ext uri="{FF2B5EF4-FFF2-40B4-BE49-F238E27FC236}">
                    <a16:creationId xmlns:a16="http://schemas.microsoft.com/office/drawing/2014/main" id="{58263D95-5431-4C9C-B66E-DF6213BE4DCC}"/>
                  </a:ext>
                </a:extLst>
              </p:cNvPr>
              <p:cNvPicPr/>
              <p:nvPr/>
            </p:nvPicPr>
            <p:blipFill>
              <a:blip r:embed="rId92"/>
              <a:stretch>
                <a:fillRect/>
              </a:stretch>
            </p:blipFill>
            <p:spPr>
              <a:xfrm>
                <a:off x="6202748" y="3218082"/>
                <a:ext cx="684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30975" name="Ink 30974">
                <a:extLst>
                  <a:ext uri="{FF2B5EF4-FFF2-40B4-BE49-F238E27FC236}">
                    <a16:creationId xmlns:a16="http://schemas.microsoft.com/office/drawing/2014/main" id="{BA2FE58F-9577-4243-8A0F-650F3941BE85}"/>
                  </a:ext>
                </a:extLst>
              </p14:cNvPr>
              <p14:cNvContentPartPr/>
              <p14:nvPr/>
            </p14:nvContentPartPr>
            <p14:xfrm>
              <a:off x="5050748" y="3219162"/>
              <a:ext cx="55080" cy="22320"/>
            </p14:xfrm>
          </p:contentPart>
        </mc:Choice>
        <mc:Fallback xmlns="">
          <p:pic>
            <p:nvPicPr>
              <p:cNvPr id="30975" name="Ink 30974">
                <a:extLst>
                  <a:ext uri="{FF2B5EF4-FFF2-40B4-BE49-F238E27FC236}">
                    <a16:creationId xmlns:a16="http://schemas.microsoft.com/office/drawing/2014/main" id="{BA2FE58F-9577-4243-8A0F-650F3941BE85}"/>
                  </a:ext>
                </a:extLst>
              </p:cNvPr>
              <p:cNvPicPr/>
              <p:nvPr/>
            </p:nvPicPr>
            <p:blipFill>
              <a:blip r:embed="rId94"/>
              <a:stretch>
                <a:fillRect/>
              </a:stretch>
            </p:blipFill>
            <p:spPr>
              <a:xfrm>
                <a:off x="5041748" y="3210162"/>
                <a:ext cx="727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0984" name="Ink 30983">
                <a:extLst>
                  <a:ext uri="{FF2B5EF4-FFF2-40B4-BE49-F238E27FC236}">
                    <a16:creationId xmlns:a16="http://schemas.microsoft.com/office/drawing/2014/main" id="{584FF342-0258-4F48-9C22-40B190E8ABDC}"/>
                  </a:ext>
                </a:extLst>
              </p14:cNvPr>
              <p14:cNvContentPartPr/>
              <p14:nvPr/>
            </p14:nvContentPartPr>
            <p14:xfrm>
              <a:off x="5593268" y="3001002"/>
              <a:ext cx="5040" cy="29520"/>
            </p14:xfrm>
          </p:contentPart>
        </mc:Choice>
        <mc:Fallback xmlns="">
          <p:pic>
            <p:nvPicPr>
              <p:cNvPr id="30984" name="Ink 30983">
                <a:extLst>
                  <a:ext uri="{FF2B5EF4-FFF2-40B4-BE49-F238E27FC236}">
                    <a16:creationId xmlns:a16="http://schemas.microsoft.com/office/drawing/2014/main" id="{584FF342-0258-4F48-9C22-40B190E8ABDC}"/>
                  </a:ext>
                </a:extLst>
              </p:cNvPr>
              <p:cNvPicPr/>
              <p:nvPr/>
            </p:nvPicPr>
            <p:blipFill>
              <a:blip r:embed="rId96"/>
              <a:stretch>
                <a:fillRect/>
              </a:stretch>
            </p:blipFill>
            <p:spPr>
              <a:xfrm>
                <a:off x="5584268" y="2992002"/>
                <a:ext cx="2268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0985" name="Ink 30984">
                <a:extLst>
                  <a:ext uri="{FF2B5EF4-FFF2-40B4-BE49-F238E27FC236}">
                    <a16:creationId xmlns:a16="http://schemas.microsoft.com/office/drawing/2014/main" id="{08F60270-0765-4C89-820C-16B4C5BFB9E6}"/>
                  </a:ext>
                </a:extLst>
              </p14:cNvPr>
              <p14:cNvContentPartPr/>
              <p14:nvPr/>
            </p14:nvContentPartPr>
            <p14:xfrm>
              <a:off x="5599388" y="3099642"/>
              <a:ext cx="16920" cy="155880"/>
            </p14:xfrm>
          </p:contentPart>
        </mc:Choice>
        <mc:Fallback xmlns="">
          <p:pic>
            <p:nvPicPr>
              <p:cNvPr id="30985" name="Ink 30984">
                <a:extLst>
                  <a:ext uri="{FF2B5EF4-FFF2-40B4-BE49-F238E27FC236}">
                    <a16:creationId xmlns:a16="http://schemas.microsoft.com/office/drawing/2014/main" id="{08F60270-0765-4C89-820C-16B4C5BFB9E6}"/>
                  </a:ext>
                </a:extLst>
              </p:cNvPr>
              <p:cNvPicPr/>
              <p:nvPr/>
            </p:nvPicPr>
            <p:blipFill>
              <a:blip r:embed="rId98"/>
              <a:stretch>
                <a:fillRect/>
              </a:stretch>
            </p:blipFill>
            <p:spPr>
              <a:xfrm>
                <a:off x="5590748" y="3091002"/>
                <a:ext cx="3456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30986" name="Ink 30985">
                <a:extLst>
                  <a:ext uri="{FF2B5EF4-FFF2-40B4-BE49-F238E27FC236}">
                    <a16:creationId xmlns:a16="http://schemas.microsoft.com/office/drawing/2014/main" id="{6AE30DA9-76CB-4433-B301-92BAF1AD6F7A}"/>
                  </a:ext>
                </a:extLst>
              </p14:cNvPr>
              <p14:cNvContentPartPr/>
              <p14:nvPr/>
            </p14:nvContentPartPr>
            <p14:xfrm>
              <a:off x="5596508" y="3334362"/>
              <a:ext cx="3960" cy="135000"/>
            </p14:xfrm>
          </p:contentPart>
        </mc:Choice>
        <mc:Fallback xmlns="">
          <p:pic>
            <p:nvPicPr>
              <p:cNvPr id="30986" name="Ink 30985">
                <a:extLst>
                  <a:ext uri="{FF2B5EF4-FFF2-40B4-BE49-F238E27FC236}">
                    <a16:creationId xmlns:a16="http://schemas.microsoft.com/office/drawing/2014/main" id="{6AE30DA9-76CB-4433-B301-92BAF1AD6F7A}"/>
                  </a:ext>
                </a:extLst>
              </p:cNvPr>
              <p:cNvPicPr/>
              <p:nvPr/>
            </p:nvPicPr>
            <p:blipFill>
              <a:blip r:embed="rId100"/>
              <a:stretch>
                <a:fillRect/>
              </a:stretch>
            </p:blipFill>
            <p:spPr>
              <a:xfrm>
                <a:off x="5587508" y="3325362"/>
                <a:ext cx="2160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30993" name="Ink 30992">
                <a:extLst>
                  <a:ext uri="{FF2B5EF4-FFF2-40B4-BE49-F238E27FC236}">
                    <a16:creationId xmlns:a16="http://schemas.microsoft.com/office/drawing/2014/main" id="{8852A9A9-F667-4A12-8815-808FEF26E95D}"/>
                  </a:ext>
                </a:extLst>
              </p14:cNvPr>
              <p14:cNvContentPartPr/>
              <p14:nvPr/>
            </p14:nvContentPartPr>
            <p14:xfrm>
              <a:off x="5583188" y="3558282"/>
              <a:ext cx="89280" cy="546480"/>
            </p14:xfrm>
          </p:contentPart>
        </mc:Choice>
        <mc:Fallback xmlns="">
          <p:pic>
            <p:nvPicPr>
              <p:cNvPr id="30993" name="Ink 30992">
                <a:extLst>
                  <a:ext uri="{FF2B5EF4-FFF2-40B4-BE49-F238E27FC236}">
                    <a16:creationId xmlns:a16="http://schemas.microsoft.com/office/drawing/2014/main" id="{8852A9A9-F667-4A12-8815-808FEF26E95D}"/>
                  </a:ext>
                </a:extLst>
              </p:cNvPr>
              <p:cNvPicPr/>
              <p:nvPr/>
            </p:nvPicPr>
            <p:blipFill>
              <a:blip r:embed="rId102"/>
              <a:stretch>
                <a:fillRect/>
              </a:stretch>
            </p:blipFill>
            <p:spPr>
              <a:xfrm>
                <a:off x="5574548" y="3549282"/>
                <a:ext cx="106920" cy="5641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30994" name="Ink 30993">
                <a:extLst>
                  <a:ext uri="{FF2B5EF4-FFF2-40B4-BE49-F238E27FC236}">
                    <a16:creationId xmlns:a16="http://schemas.microsoft.com/office/drawing/2014/main" id="{4C9A6357-9170-454C-A1B9-1C7F55E40FEA}"/>
                  </a:ext>
                </a:extLst>
              </p14:cNvPr>
              <p14:cNvContentPartPr/>
              <p14:nvPr/>
            </p14:nvContentPartPr>
            <p14:xfrm>
              <a:off x="5087468" y="2794722"/>
              <a:ext cx="575280" cy="118080"/>
            </p14:xfrm>
          </p:contentPart>
        </mc:Choice>
        <mc:Fallback xmlns="">
          <p:pic>
            <p:nvPicPr>
              <p:cNvPr id="30994" name="Ink 30993">
                <a:extLst>
                  <a:ext uri="{FF2B5EF4-FFF2-40B4-BE49-F238E27FC236}">
                    <a16:creationId xmlns:a16="http://schemas.microsoft.com/office/drawing/2014/main" id="{4C9A6357-9170-454C-A1B9-1C7F55E40FEA}"/>
                  </a:ext>
                </a:extLst>
              </p:cNvPr>
              <p:cNvPicPr/>
              <p:nvPr/>
            </p:nvPicPr>
            <p:blipFill>
              <a:blip r:embed="rId104"/>
              <a:stretch>
                <a:fillRect/>
              </a:stretch>
            </p:blipFill>
            <p:spPr>
              <a:xfrm>
                <a:off x="5078828" y="2786082"/>
                <a:ext cx="59292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30995" name="Ink 30994">
                <a:extLst>
                  <a:ext uri="{FF2B5EF4-FFF2-40B4-BE49-F238E27FC236}">
                    <a16:creationId xmlns:a16="http://schemas.microsoft.com/office/drawing/2014/main" id="{B0651F10-C0B2-4BEE-9E4E-3D006B740CA4}"/>
                  </a:ext>
                </a:extLst>
              </p14:cNvPr>
              <p14:cNvContentPartPr/>
              <p14:nvPr/>
            </p14:nvContentPartPr>
            <p14:xfrm>
              <a:off x="5631428" y="2817402"/>
              <a:ext cx="60480" cy="56160"/>
            </p14:xfrm>
          </p:contentPart>
        </mc:Choice>
        <mc:Fallback xmlns="">
          <p:pic>
            <p:nvPicPr>
              <p:cNvPr id="30995" name="Ink 30994">
                <a:extLst>
                  <a:ext uri="{FF2B5EF4-FFF2-40B4-BE49-F238E27FC236}">
                    <a16:creationId xmlns:a16="http://schemas.microsoft.com/office/drawing/2014/main" id="{B0651F10-C0B2-4BEE-9E4E-3D006B740CA4}"/>
                  </a:ext>
                </a:extLst>
              </p:cNvPr>
              <p:cNvPicPr/>
              <p:nvPr/>
            </p:nvPicPr>
            <p:blipFill>
              <a:blip r:embed="rId106"/>
              <a:stretch>
                <a:fillRect/>
              </a:stretch>
            </p:blipFill>
            <p:spPr>
              <a:xfrm>
                <a:off x="5622428" y="2808402"/>
                <a:ext cx="78120" cy="7380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85A798-5039-455E-8E8E-08C0AEF8F55F}"/>
              </a:ext>
            </a:extLst>
          </p:cNvPr>
          <p:cNvSpPr>
            <a:spLocks noGrp="1"/>
          </p:cNvSpPr>
          <p:nvPr>
            <p:ph type="sldNum" sz="quarter" idx="12"/>
          </p:nvPr>
        </p:nvSpPr>
        <p:spPr/>
        <p:txBody>
          <a:bodyPr/>
          <a:lstStyle/>
          <a:p>
            <a:fld id="{14B77D99-3909-43FD-B901-00E004558AFD}" type="slidenum">
              <a:rPr lang="en-AU" smtClean="0"/>
              <a:pPr/>
              <a:t>24</a:t>
            </a:fld>
            <a:endParaRPr lang="en-AU"/>
          </a:p>
        </p:txBody>
      </p:sp>
      <p:sp>
        <p:nvSpPr>
          <p:cNvPr id="6" name="TextBox 5">
            <a:extLst>
              <a:ext uri="{FF2B5EF4-FFF2-40B4-BE49-F238E27FC236}">
                <a16:creationId xmlns:a16="http://schemas.microsoft.com/office/drawing/2014/main" id="{92228239-75E3-41C1-B541-04FE65B5D754}"/>
              </a:ext>
            </a:extLst>
          </p:cNvPr>
          <p:cNvSpPr txBox="1"/>
          <p:nvPr/>
        </p:nvSpPr>
        <p:spPr>
          <a:xfrm>
            <a:off x="2483768" y="783576"/>
            <a:ext cx="4176464" cy="1200329"/>
          </a:xfrm>
          <a:prstGeom prst="rect">
            <a:avLst/>
          </a:prstGeom>
          <a:noFill/>
        </p:spPr>
        <p:txBody>
          <a:bodyPr wrap="square" rtlCol="0">
            <a:spAutoFit/>
          </a:bodyPr>
          <a:lstStyle/>
          <a:p>
            <a:r>
              <a:rPr lang="en-AU" dirty="0">
                <a:solidFill>
                  <a:srgbClr val="FF0000"/>
                </a:solidFill>
              </a:rPr>
              <a:t>Exercise 3.1</a:t>
            </a:r>
          </a:p>
          <a:p>
            <a:r>
              <a:rPr lang="en-AU" dirty="0">
                <a:solidFill>
                  <a:srgbClr val="FF0000"/>
                </a:solidFill>
              </a:rPr>
              <a:t>Problems</a:t>
            </a:r>
            <a:br>
              <a:rPr lang="en-AU" dirty="0">
                <a:solidFill>
                  <a:srgbClr val="FF0000"/>
                </a:solidFill>
              </a:rPr>
            </a:br>
            <a:r>
              <a:rPr lang="en-AU" dirty="0">
                <a:solidFill>
                  <a:srgbClr val="FF0000"/>
                </a:solidFill>
              </a:rPr>
              <a:t>:</a:t>
            </a:r>
          </a:p>
          <a:p>
            <a:r>
              <a:rPr lang="en-AU" dirty="0"/>
              <a:t>3, 4, 5,6, 11</a:t>
            </a:r>
          </a:p>
        </p:txBody>
      </p:sp>
    </p:spTree>
    <p:extLst>
      <p:ext uri="{BB962C8B-B14F-4D97-AF65-F5344CB8AC3E}">
        <p14:creationId xmlns:p14="http://schemas.microsoft.com/office/powerpoint/2010/main" val="1562008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4B77D99-3909-43FD-B901-00E004558AFD}" type="slidenum">
              <a:rPr lang="en-AU" smtClean="0"/>
              <a:pPr/>
              <a:t>25</a:t>
            </a:fld>
            <a:endParaRPr lang="en-AU"/>
          </a:p>
        </p:txBody>
      </p:sp>
      <p:sp>
        <p:nvSpPr>
          <p:cNvPr id="6" name="Rectangle 5"/>
          <p:cNvSpPr/>
          <p:nvPr/>
        </p:nvSpPr>
        <p:spPr>
          <a:xfrm>
            <a:off x="1571604" y="1928802"/>
            <a:ext cx="6286544" cy="1815882"/>
          </a:xfrm>
          <a:prstGeom prst="rect">
            <a:avLst/>
          </a:prstGeom>
          <a:solidFill>
            <a:schemeClr val="accent3">
              <a:lumMod val="40000"/>
              <a:lumOff val="60000"/>
            </a:schemeClr>
          </a:solidFill>
          <a:ln>
            <a:solidFill>
              <a:schemeClr val="bg2">
                <a:lumMod val="50000"/>
              </a:schemeClr>
            </a:solidFill>
          </a:ln>
          <a:effectLst>
            <a:outerShdw blurRad="139700" dist="50800" dir="5400000" algn="ctr" rotWithShape="0">
              <a:srgbClr val="000000">
                <a:alpha val="59000"/>
              </a:srgbClr>
            </a:outerShdw>
          </a:effectLst>
        </p:spPr>
        <p:txBody>
          <a:bodyPr wrap="square">
            <a:spAutoFit/>
          </a:bodyPr>
          <a:lstStyle/>
          <a:p>
            <a:r>
              <a:rPr lang="en-US" dirty="0">
                <a:solidFill>
                  <a:schemeClr val="accent3"/>
                </a:solidFill>
              </a:rPr>
              <a:t>    </a:t>
            </a:r>
            <a:r>
              <a:rPr lang="en-US" sz="2800" dirty="0">
                <a:solidFill>
                  <a:schemeClr val="accent2">
                    <a:lumMod val="50000"/>
                  </a:schemeClr>
                </a:solidFill>
              </a:rPr>
              <a:t>   First-order differential equation:</a:t>
            </a:r>
          </a:p>
          <a:p>
            <a:endParaRPr lang="en-US" sz="2800" dirty="0">
              <a:solidFill>
                <a:schemeClr val="accent2">
                  <a:lumMod val="50000"/>
                </a:schemeClr>
              </a:solidFill>
            </a:endParaRPr>
          </a:p>
          <a:p>
            <a:r>
              <a:rPr lang="en-US" sz="2800" dirty="0">
                <a:solidFill>
                  <a:schemeClr val="accent2">
                    <a:lumMod val="50000"/>
                  </a:schemeClr>
                </a:solidFill>
              </a:rPr>
              <a:t>            </a:t>
            </a:r>
            <a:r>
              <a:rPr lang="en-US" sz="2800" b="1" dirty="0">
                <a:solidFill>
                  <a:schemeClr val="accent2">
                    <a:lumMod val="50000"/>
                  </a:schemeClr>
                </a:solidFill>
              </a:rPr>
              <a:t>EXACT EQUATIONS</a:t>
            </a:r>
          </a:p>
          <a:p>
            <a:r>
              <a:rPr lang="en-US" sz="2800" b="1" dirty="0">
                <a:solidFill>
                  <a:schemeClr val="accent2">
                    <a:lumMod val="50000"/>
                  </a:schemeClr>
                </a:solidFill>
              </a:rPr>
              <a:t>                  </a:t>
            </a:r>
            <a:r>
              <a:rPr lang="en-US" sz="1600" b="1" dirty="0">
                <a:solidFill>
                  <a:schemeClr val="accent2">
                    <a:lumMod val="50000"/>
                  </a:schemeClr>
                </a:solidFill>
              </a:rPr>
              <a:t>(</a:t>
            </a:r>
            <a:r>
              <a:rPr lang="en-US" sz="1600" b="1" dirty="0" err="1">
                <a:solidFill>
                  <a:schemeClr val="accent2">
                    <a:lumMod val="50000"/>
                  </a:schemeClr>
                </a:solidFill>
              </a:rPr>
              <a:t>Chp</a:t>
            </a:r>
            <a:r>
              <a:rPr lang="en-US" sz="1600" b="1" dirty="0">
                <a:solidFill>
                  <a:schemeClr val="accent2">
                    <a:lumMod val="50000"/>
                  </a:schemeClr>
                </a:solidFill>
              </a:rPr>
              <a:t>- 2.4)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31640" y="764704"/>
            <a:ext cx="7315200" cy="338554"/>
          </a:xfrm>
          <a:prstGeom prst="rect">
            <a:avLst/>
          </a:prstGeom>
        </p:spPr>
        <p:txBody>
          <a:bodyPr wrap="square">
            <a:spAutoFit/>
          </a:bodyPr>
          <a:lstStyle/>
          <a:p>
            <a:r>
              <a:rPr lang="en-US" sz="1600" dirty="0">
                <a:latin typeface="Arial" pitchFamily="34" charset="0"/>
                <a:cs typeface="Arial" pitchFamily="34" charset="0"/>
              </a:rPr>
              <a:t>Definition: A first-order differential equation of the form</a:t>
            </a:r>
          </a:p>
        </p:txBody>
      </p:sp>
      <p:pic>
        <p:nvPicPr>
          <p:cNvPr id="5123" name="Picture 3"/>
          <p:cNvPicPr>
            <a:picLocks noChangeAspect="1" noChangeArrowheads="1"/>
          </p:cNvPicPr>
          <p:nvPr/>
        </p:nvPicPr>
        <p:blipFill>
          <a:blip r:embed="rId2" cstate="print">
            <a:lum bright="-23000" contrast="43000"/>
          </a:blip>
          <a:srcRect/>
          <a:stretch>
            <a:fillRect/>
          </a:stretch>
        </p:blipFill>
        <p:spPr bwMode="auto">
          <a:xfrm>
            <a:off x="2514600" y="1295400"/>
            <a:ext cx="3476625" cy="400050"/>
          </a:xfrm>
          <a:prstGeom prst="rect">
            <a:avLst/>
          </a:prstGeom>
          <a:noFill/>
          <a:ln w="9525">
            <a:noFill/>
            <a:miter lim="800000"/>
            <a:headEnd/>
            <a:tailEnd/>
          </a:ln>
        </p:spPr>
      </p:pic>
      <p:sp>
        <p:nvSpPr>
          <p:cNvPr id="6" name="Rectangle 5"/>
          <p:cNvSpPr/>
          <p:nvPr/>
        </p:nvSpPr>
        <p:spPr>
          <a:xfrm>
            <a:off x="914400" y="2057400"/>
            <a:ext cx="7162800" cy="584775"/>
          </a:xfrm>
          <a:prstGeom prst="rect">
            <a:avLst/>
          </a:prstGeom>
        </p:spPr>
        <p:txBody>
          <a:bodyPr wrap="square">
            <a:spAutoFit/>
          </a:bodyPr>
          <a:lstStyle/>
          <a:p>
            <a:r>
              <a:rPr lang="en-US" sz="1600" dirty="0">
                <a:latin typeface="Arial" pitchFamily="34" charset="0"/>
                <a:cs typeface="Arial" pitchFamily="34" charset="0"/>
              </a:rPr>
              <a:t>is said to be an </a:t>
            </a:r>
            <a:r>
              <a:rPr lang="en-US" sz="1600" b="1" dirty="0">
                <a:latin typeface="Arial" pitchFamily="34" charset="0"/>
                <a:cs typeface="Arial" pitchFamily="34" charset="0"/>
              </a:rPr>
              <a:t>exact equation if the expression on the left-hand side is an </a:t>
            </a:r>
            <a:r>
              <a:rPr lang="en-US" sz="1600" dirty="0">
                <a:latin typeface="Arial" pitchFamily="34" charset="0"/>
                <a:cs typeface="Arial" pitchFamily="34" charset="0"/>
              </a:rPr>
              <a:t>exact differential.</a:t>
            </a:r>
          </a:p>
        </p:txBody>
      </p:sp>
      <p:sp>
        <p:nvSpPr>
          <p:cNvPr id="7" name="Rectangle 6"/>
          <p:cNvSpPr/>
          <p:nvPr/>
        </p:nvSpPr>
        <p:spPr>
          <a:xfrm>
            <a:off x="1142976" y="3000372"/>
            <a:ext cx="6781800" cy="861774"/>
          </a:xfrm>
          <a:prstGeom prst="rect">
            <a:avLst/>
          </a:prstGeom>
          <a:solidFill>
            <a:schemeClr val="tx2">
              <a:lumMod val="20000"/>
              <a:lumOff val="80000"/>
            </a:schemeClr>
          </a:solidFill>
          <a:ln w="19050">
            <a:solidFill>
              <a:srgbClr val="00B050"/>
            </a:solidFill>
          </a:ln>
        </p:spPr>
        <p:txBody>
          <a:bodyPr wrap="square">
            <a:spAutoFit/>
          </a:bodyPr>
          <a:lstStyle/>
          <a:p>
            <a:r>
              <a:rPr lang="en-US" sz="1600" dirty="0">
                <a:latin typeface="Arial" pitchFamily="34" charset="0"/>
                <a:cs typeface="Arial" pitchFamily="34" charset="0"/>
              </a:rPr>
              <a:t>A differential expression M(x, y) </a:t>
            </a:r>
            <a:r>
              <a:rPr lang="en-US" sz="1600" dirty="0" err="1">
                <a:latin typeface="Arial" pitchFamily="34" charset="0"/>
                <a:cs typeface="Arial" pitchFamily="34" charset="0"/>
              </a:rPr>
              <a:t>dx</a:t>
            </a:r>
            <a:r>
              <a:rPr lang="en-US" sz="1600" dirty="0">
                <a:latin typeface="Arial" pitchFamily="34" charset="0"/>
                <a:cs typeface="Arial" pitchFamily="34" charset="0"/>
              </a:rPr>
              <a:t> + N(x, y) </a:t>
            </a:r>
            <a:r>
              <a:rPr lang="en-US" sz="1600" dirty="0" err="1">
                <a:latin typeface="Arial" pitchFamily="34" charset="0"/>
                <a:cs typeface="Arial" pitchFamily="34" charset="0"/>
              </a:rPr>
              <a:t>dy</a:t>
            </a:r>
            <a:r>
              <a:rPr lang="en-US" sz="1600" dirty="0">
                <a:latin typeface="Arial" pitchFamily="34" charset="0"/>
                <a:cs typeface="Arial" pitchFamily="34" charset="0"/>
              </a:rPr>
              <a:t> is an </a:t>
            </a:r>
            <a:r>
              <a:rPr lang="en-US" sz="1600" b="1" dirty="0">
                <a:latin typeface="Arial" pitchFamily="34" charset="0"/>
                <a:cs typeface="Arial" pitchFamily="34" charset="0"/>
              </a:rPr>
              <a:t>exact differential in a </a:t>
            </a:r>
            <a:r>
              <a:rPr lang="en-US" sz="1600" dirty="0">
                <a:latin typeface="Arial" pitchFamily="34" charset="0"/>
                <a:cs typeface="Arial" pitchFamily="34" charset="0"/>
              </a:rPr>
              <a:t>region R of the </a:t>
            </a:r>
            <a:r>
              <a:rPr lang="en-US" sz="1600" dirty="0" err="1">
                <a:latin typeface="Arial" pitchFamily="34" charset="0"/>
                <a:cs typeface="Arial" pitchFamily="34" charset="0"/>
              </a:rPr>
              <a:t>xy</a:t>
            </a:r>
            <a:r>
              <a:rPr lang="en-US" sz="1600" dirty="0">
                <a:latin typeface="Arial" pitchFamily="34" charset="0"/>
                <a:cs typeface="Arial" pitchFamily="34" charset="0"/>
              </a:rPr>
              <a:t>-plane if it corresponds to the differential of some function f (x, y) defined in R</a:t>
            </a:r>
            <a:r>
              <a:rPr lang="en-US" i="1" dirty="0"/>
              <a:t>.</a:t>
            </a:r>
            <a:endParaRPr lang="en-US" dirty="0"/>
          </a:p>
        </p:txBody>
      </p:sp>
      <p:sp>
        <p:nvSpPr>
          <p:cNvPr id="8" name="Rectangle 7"/>
          <p:cNvSpPr/>
          <p:nvPr/>
        </p:nvSpPr>
        <p:spPr>
          <a:xfrm>
            <a:off x="990600" y="4114800"/>
            <a:ext cx="3474028" cy="338554"/>
          </a:xfrm>
          <a:prstGeom prst="rect">
            <a:avLst/>
          </a:prstGeom>
        </p:spPr>
        <p:txBody>
          <a:bodyPr wrap="none">
            <a:spAutoFit/>
          </a:bodyPr>
          <a:lstStyle/>
          <a:p>
            <a:r>
              <a:rPr lang="en-US" sz="1600" b="1" dirty="0">
                <a:latin typeface="Arial" pitchFamily="34" charset="0"/>
                <a:cs typeface="Arial" pitchFamily="34" charset="0"/>
              </a:rPr>
              <a:t>Criterion for an Exact Differential:</a:t>
            </a:r>
            <a:endParaRPr lang="en-US" sz="1600" dirty="0">
              <a:latin typeface="Arial" pitchFamily="34" charset="0"/>
              <a:cs typeface="Arial" pitchFamily="34" charset="0"/>
            </a:endParaRPr>
          </a:p>
        </p:txBody>
      </p:sp>
      <p:pic>
        <p:nvPicPr>
          <p:cNvPr id="5124" name="Picture 4"/>
          <p:cNvPicPr>
            <a:picLocks noChangeAspect="1" noChangeArrowheads="1"/>
          </p:cNvPicPr>
          <p:nvPr/>
        </p:nvPicPr>
        <p:blipFill>
          <a:blip r:embed="rId3" cstate="print">
            <a:lum bright="-22000" contrast="32000"/>
          </a:blip>
          <a:srcRect/>
          <a:stretch>
            <a:fillRect/>
          </a:stretch>
        </p:blipFill>
        <p:spPr bwMode="auto">
          <a:xfrm>
            <a:off x="3505200" y="4648200"/>
            <a:ext cx="1600200" cy="968542"/>
          </a:xfrm>
          <a:prstGeom prst="rect">
            <a:avLst/>
          </a:prstGeom>
          <a:noFill/>
          <a:ln w="9525">
            <a:noFill/>
            <a:miter lim="800000"/>
            <a:headEnd/>
            <a:tailEnd/>
          </a:ln>
        </p:spPr>
      </p:pic>
      <p:sp>
        <p:nvSpPr>
          <p:cNvPr id="10" name="TextBox 9"/>
          <p:cNvSpPr txBox="1"/>
          <p:nvPr/>
        </p:nvSpPr>
        <p:spPr>
          <a:xfrm>
            <a:off x="381000" y="152400"/>
            <a:ext cx="7086600" cy="369332"/>
          </a:xfrm>
          <a:prstGeom prst="rect">
            <a:avLst/>
          </a:prstGeom>
          <a:noFill/>
        </p:spPr>
        <p:txBody>
          <a:bodyPr wrap="square" rtlCol="0">
            <a:spAutoFit/>
          </a:bodyPr>
          <a:lstStyle/>
          <a:p>
            <a:r>
              <a:rPr lang="en-US" dirty="0">
                <a:solidFill>
                  <a:srgbClr val="C00000"/>
                </a:solidFill>
              </a:rPr>
              <a:t>First-order differential equation: </a:t>
            </a:r>
            <a:r>
              <a:rPr lang="en-US" b="1" dirty="0">
                <a:solidFill>
                  <a:srgbClr val="C00000"/>
                </a:solidFill>
              </a:rPr>
              <a:t>EXACT EQUATIONS</a:t>
            </a:r>
          </a:p>
        </p:txBody>
      </p:sp>
      <mc:AlternateContent xmlns:mc="http://schemas.openxmlformats.org/markup-compatibility/2006" xmlns:p14="http://schemas.microsoft.com/office/powerpoint/2010/main">
        <mc:Choice Requires="p14">
          <p:contentPart p14:bwMode="auto" r:id="rId4">
            <p14:nvContentPartPr>
              <p14:cNvPr id="47" name="Ink 46">
                <a:extLst>
                  <a:ext uri="{FF2B5EF4-FFF2-40B4-BE49-F238E27FC236}">
                    <a16:creationId xmlns:a16="http://schemas.microsoft.com/office/drawing/2014/main" id="{374B9721-A6AF-49C1-9670-604CEFA32A51}"/>
                  </a:ext>
                </a:extLst>
              </p14:cNvPr>
              <p14:cNvContentPartPr/>
              <p14:nvPr/>
            </p14:nvContentPartPr>
            <p14:xfrm>
              <a:off x="2846280" y="1778175"/>
              <a:ext cx="360" cy="360"/>
            </p14:xfrm>
          </p:contentPart>
        </mc:Choice>
        <mc:Fallback xmlns="">
          <p:pic>
            <p:nvPicPr>
              <p:cNvPr id="47" name="Ink 46">
                <a:extLst>
                  <a:ext uri="{FF2B5EF4-FFF2-40B4-BE49-F238E27FC236}">
                    <a16:creationId xmlns:a16="http://schemas.microsoft.com/office/drawing/2014/main" id="{374B9721-A6AF-49C1-9670-604CEFA32A51}"/>
                  </a:ext>
                </a:extLst>
              </p:cNvPr>
              <p:cNvPicPr/>
              <p:nvPr/>
            </p:nvPicPr>
            <p:blipFill>
              <a:blip r:embed="rId19"/>
              <a:stretch>
                <a:fillRect/>
              </a:stretch>
            </p:blipFill>
            <p:spPr>
              <a:xfrm>
                <a:off x="2837640" y="176917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7" name="Ink 56">
                <a:extLst>
                  <a:ext uri="{FF2B5EF4-FFF2-40B4-BE49-F238E27FC236}">
                    <a16:creationId xmlns:a16="http://schemas.microsoft.com/office/drawing/2014/main" id="{F89312D5-F7DE-467D-8A55-581FE5AB9073}"/>
                  </a:ext>
                </a:extLst>
              </p14:cNvPr>
              <p14:cNvContentPartPr/>
              <p14:nvPr/>
            </p14:nvContentPartPr>
            <p14:xfrm>
              <a:off x="3661320" y="1586295"/>
              <a:ext cx="66960" cy="130680"/>
            </p14:xfrm>
          </p:contentPart>
        </mc:Choice>
        <mc:Fallback xmlns="">
          <p:pic>
            <p:nvPicPr>
              <p:cNvPr id="57" name="Ink 56">
                <a:extLst>
                  <a:ext uri="{FF2B5EF4-FFF2-40B4-BE49-F238E27FC236}">
                    <a16:creationId xmlns:a16="http://schemas.microsoft.com/office/drawing/2014/main" id="{F89312D5-F7DE-467D-8A55-581FE5AB9073}"/>
                  </a:ext>
                </a:extLst>
              </p:cNvPr>
              <p:cNvPicPr/>
              <p:nvPr/>
            </p:nvPicPr>
            <p:blipFill>
              <a:blip r:embed="rId23"/>
              <a:stretch>
                <a:fillRect/>
              </a:stretch>
            </p:blipFill>
            <p:spPr>
              <a:xfrm>
                <a:off x="3652680" y="1577295"/>
                <a:ext cx="8460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59" name="Ink 58">
                <a:extLst>
                  <a:ext uri="{FF2B5EF4-FFF2-40B4-BE49-F238E27FC236}">
                    <a16:creationId xmlns:a16="http://schemas.microsoft.com/office/drawing/2014/main" id="{6A3C5292-2F03-4C1E-AB69-E2B221C81011}"/>
                  </a:ext>
                </a:extLst>
              </p14:cNvPr>
              <p14:cNvContentPartPr/>
              <p14:nvPr/>
            </p14:nvContentPartPr>
            <p14:xfrm>
              <a:off x="7380480" y="4527495"/>
              <a:ext cx="17640" cy="360"/>
            </p14:xfrm>
          </p:contentPart>
        </mc:Choice>
        <mc:Fallback xmlns="">
          <p:pic>
            <p:nvPicPr>
              <p:cNvPr id="59" name="Ink 58">
                <a:extLst>
                  <a:ext uri="{FF2B5EF4-FFF2-40B4-BE49-F238E27FC236}">
                    <a16:creationId xmlns:a16="http://schemas.microsoft.com/office/drawing/2014/main" id="{6A3C5292-2F03-4C1E-AB69-E2B221C81011}"/>
                  </a:ext>
                </a:extLst>
              </p:cNvPr>
              <p:cNvPicPr/>
              <p:nvPr/>
            </p:nvPicPr>
            <p:blipFill>
              <a:blip r:embed="rId27"/>
              <a:stretch>
                <a:fillRect/>
              </a:stretch>
            </p:blipFill>
            <p:spPr>
              <a:xfrm>
                <a:off x="7371840" y="4518495"/>
                <a:ext cx="35280" cy="1800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3" cstate="print">
            <a:lum bright="-16000" contrast="10000"/>
          </a:blip>
          <a:srcRect/>
          <a:stretch>
            <a:fillRect/>
          </a:stretch>
        </p:blipFill>
        <p:spPr bwMode="auto">
          <a:xfrm>
            <a:off x="2514600" y="762000"/>
            <a:ext cx="3785592" cy="506760"/>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5" name="TextBox 4"/>
          <p:cNvSpPr txBox="1"/>
          <p:nvPr/>
        </p:nvSpPr>
        <p:spPr>
          <a:xfrm>
            <a:off x="609600" y="1143000"/>
            <a:ext cx="7543800" cy="2031325"/>
          </a:xfrm>
          <a:prstGeom prst="rect">
            <a:avLst/>
          </a:prstGeom>
          <a:noFill/>
        </p:spPr>
        <p:txBody>
          <a:bodyPr wrap="square" rtlCol="0">
            <a:spAutoFit/>
          </a:bodyPr>
          <a:lstStyle/>
          <a:p>
            <a:endParaRPr lang="en-US" b="1" dirty="0">
              <a:solidFill>
                <a:srgbClr val="002060"/>
              </a:solidFill>
            </a:endParaRPr>
          </a:p>
          <a:p>
            <a:r>
              <a:rPr lang="en-US" b="1" dirty="0">
                <a:solidFill>
                  <a:srgbClr val="002060"/>
                </a:solidFill>
              </a:rPr>
              <a:t>Solution Technique: </a:t>
            </a:r>
          </a:p>
          <a:p>
            <a:endParaRPr lang="en-US" dirty="0"/>
          </a:p>
          <a:p>
            <a:endParaRPr lang="en-US" dirty="0"/>
          </a:p>
          <a:p>
            <a:endParaRPr lang="en-US" dirty="0"/>
          </a:p>
          <a:p>
            <a:endParaRPr lang="en-US" dirty="0"/>
          </a:p>
          <a:p>
            <a:endParaRPr lang="en-US" dirty="0"/>
          </a:p>
        </p:txBody>
      </p:sp>
      <p:sp>
        <p:nvSpPr>
          <p:cNvPr id="6" name="Rectangle 5"/>
          <p:cNvSpPr/>
          <p:nvPr/>
        </p:nvSpPr>
        <p:spPr>
          <a:xfrm>
            <a:off x="1142976" y="1928802"/>
            <a:ext cx="7086600" cy="369332"/>
          </a:xfrm>
          <a:prstGeom prst="rect">
            <a:avLst/>
          </a:prstGeom>
        </p:spPr>
        <p:txBody>
          <a:bodyPr wrap="square">
            <a:spAutoFit/>
          </a:bodyPr>
          <a:lstStyle/>
          <a:p>
            <a:r>
              <a:rPr lang="en-US" dirty="0"/>
              <a:t>Consider </a:t>
            </a:r>
            <a:r>
              <a:rPr lang="en-US" i="1" dirty="0"/>
              <a:t>M(x, y) </a:t>
            </a:r>
            <a:r>
              <a:rPr lang="en-US" i="1" dirty="0" err="1"/>
              <a:t>dx</a:t>
            </a:r>
            <a:r>
              <a:rPr lang="en-US" i="1" dirty="0"/>
              <a:t> + N(x, y) </a:t>
            </a:r>
            <a:r>
              <a:rPr lang="en-US" i="1" dirty="0" err="1"/>
              <a:t>dy</a:t>
            </a:r>
            <a:r>
              <a:rPr lang="en-US" i="1" dirty="0"/>
              <a:t>= 0, and  </a:t>
            </a:r>
            <a:endParaRPr lang="en-US" dirty="0"/>
          </a:p>
        </p:txBody>
      </p:sp>
      <p:graphicFrame>
        <p:nvGraphicFramePr>
          <p:cNvPr id="6147" name="Object 3"/>
          <p:cNvGraphicFramePr>
            <a:graphicFrameLocks noChangeAspect="1"/>
          </p:cNvGraphicFramePr>
          <p:nvPr/>
        </p:nvGraphicFramePr>
        <p:xfrm>
          <a:off x="5429256" y="1714488"/>
          <a:ext cx="1571636" cy="795130"/>
        </p:xfrm>
        <a:graphic>
          <a:graphicData uri="http://schemas.openxmlformats.org/presentationml/2006/ole">
            <mc:AlternateContent xmlns:mc="http://schemas.openxmlformats.org/markup-compatibility/2006">
              <mc:Choice xmlns:v="urn:schemas-microsoft-com:vml" Requires="v">
                <p:oleObj spid="_x0000_s8227" name="Equation" r:id="rId4" imgW="583947" imgH="380835" progId="">
                  <p:embed/>
                </p:oleObj>
              </mc:Choice>
              <mc:Fallback>
                <p:oleObj name="Equation" r:id="rId4" imgW="583947" imgH="380835" progId="">
                  <p:embed/>
                  <p:pic>
                    <p:nvPicPr>
                      <p:cNvPr id="6147"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29256" y="1714488"/>
                        <a:ext cx="1571636" cy="795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TextBox 8"/>
          <p:cNvSpPr txBox="1"/>
          <p:nvPr/>
        </p:nvSpPr>
        <p:spPr>
          <a:xfrm>
            <a:off x="7000892" y="1928802"/>
            <a:ext cx="1524000" cy="381000"/>
          </a:xfrm>
          <a:prstGeom prst="rect">
            <a:avLst/>
          </a:prstGeom>
          <a:noFill/>
        </p:spPr>
        <p:txBody>
          <a:bodyPr wrap="square" rtlCol="0">
            <a:spAutoFit/>
          </a:bodyPr>
          <a:lstStyle/>
          <a:p>
            <a:r>
              <a:rPr lang="en-US" dirty="0"/>
              <a:t>holds true.</a:t>
            </a:r>
          </a:p>
        </p:txBody>
      </p:sp>
      <p:pic>
        <p:nvPicPr>
          <p:cNvPr id="6148" name="Picture 4"/>
          <p:cNvPicPr>
            <a:picLocks noChangeAspect="1" noChangeArrowheads="1"/>
          </p:cNvPicPr>
          <p:nvPr/>
        </p:nvPicPr>
        <p:blipFill>
          <a:blip r:embed="rId6" cstate="print"/>
          <a:srcRect/>
          <a:stretch>
            <a:fillRect/>
          </a:stretch>
        </p:blipFill>
        <p:spPr bwMode="auto">
          <a:xfrm>
            <a:off x="3500430" y="2857496"/>
            <a:ext cx="1752600" cy="725214"/>
          </a:xfrm>
          <a:prstGeom prst="rect">
            <a:avLst/>
          </a:prstGeom>
          <a:noFill/>
          <a:ln w="9525">
            <a:noFill/>
            <a:miter lim="800000"/>
            <a:headEnd/>
            <a:tailEnd/>
          </a:ln>
        </p:spPr>
      </p:pic>
      <p:sp>
        <p:nvSpPr>
          <p:cNvPr id="11" name="TextBox 10"/>
          <p:cNvSpPr txBox="1"/>
          <p:nvPr/>
        </p:nvSpPr>
        <p:spPr>
          <a:xfrm>
            <a:off x="1071538" y="2357430"/>
            <a:ext cx="6248400" cy="369332"/>
          </a:xfrm>
          <a:prstGeom prst="rect">
            <a:avLst/>
          </a:prstGeom>
          <a:noFill/>
        </p:spPr>
        <p:txBody>
          <a:bodyPr wrap="square" rtlCol="0">
            <a:spAutoFit/>
          </a:bodyPr>
          <a:lstStyle/>
          <a:p>
            <a:r>
              <a:rPr lang="en-US" dirty="0"/>
              <a:t>Let a function f be the solution of (1), such that</a:t>
            </a:r>
          </a:p>
        </p:txBody>
      </p:sp>
      <p:sp>
        <p:nvSpPr>
          <p:cNvPr id="12" name="TextBox 11"/>
          <p:cNvSpPr txBox="1"/>
          <p:nvPr/>
        </p:nvSpPr>
        <p:spPr>
          <a:xfrm>
            <a:off x="7620000" y="762000"/>
            <a:ext cx="914400" cy="369332"/>
          </a:xfrm>
          <a:prstGeom prst="rect">
            <a:avLst/>
          </a:prstGeom>
          <a:noFill/>
        </p:spPr>
        <p:txBody>
          <a:bodyPr wrap="square" rtlCol="0">
            <a:spAutoFit/>
          </a:bodyPr>
          <a:lstStyle/>
          <a:p>
            <a:r>
              <a:rPr lang="en-US" dirty="0"/>
              <a:t>(1)</a:t>
            </a:r>
          </a:p>
        </p:txBody>
      </p:sp>
      <p:sp>
        <p:nvSpPr>
          <p:cNvPr id="13" name="Rectangle 12"/>
          <p:cNvSpPr/>
          <p:nvPr/>
        </p:nvSpPr>
        <p:spPr>
          <a:xfrm>
            <a:off x="1000100" y="3714752"/>
            <a:ext cx="7467600" cy="646331"/>
          </a:xfrm>
          <a:prstGeom prst="rect">
            <a:avLst/>
          </a:prstGeom>
        </p:spPr>
        <p:txBody>
          <a:bodyPr wrap="square">
            <a:spAutoFit/>
          </a:bodyPr>
          <a:lstStyle/>
          <a:p>
            <a:r>
              <a:rPr lang="en-US" dirty="0"/>
              <a:t>We can find </a:t>
            </a:r>
            <a:r>
              <a:rPr lang="en-US" i="1" dirty="0"/>
              <a:t>f by integrating M(x, y) with respect to x while holding y constant:</a:t>
            </a:r>
            <a:endParaRPr lang="en-US" dirty="0"/>
          </a:p>
        </p:txBody>
      </p:sp>
      <p:pic>
        <p:nvPicPr>
          <p:cNvPr id="6149" name="Picture 5"/>
          <p:cNvPicPr>
            <a:picLocks noChangeAspect="1" noChangeArrowheads="1"/>
          </p:cNvPicPr>
          <p:nvPr/>
        </p:nvPicPr>
        <p:blipFill>
          <a:blip r:embed="rId7" cstate="print">
            <a:lum bright="-23000" contrast="24000"/>
          </a:blip>
          <a:srcRect/>
          <a:stretch>
            <a:fillRect/>
          </a:stretch>
        </p:blipFill>
        <p:spPr bwMode="auto">
          <a:xfrm>
            <a:off x="2500298" y="4500570"/>
            <a:ext cx="3800475" cy="819150"/>
          </a:xfrm>
          <a:prstGeom prst="rect">
            <a:avLst/>
          </a:prstGeom>
          <a:noFill/>
          <a:ln w="9525">
            <a:noFill/>
            <a:miter lim="800000"/>
            <a:headEnd/>
            <a:tailEnd/>
          </a:ln>
        </p:spPr>
      </p:pic>
      <p:sp>
        <p:nvSpPr>
          <p:cNvPr id="15" name="Rectangle 14"/>
          <p:cNvSpPr/>
          <p:nvPr/>
        </p:nvSpPr>
        <p:spPr>
          <a:xfrm>
            <a:off x="1071538" y="5429264"/>
            <a:ext cx="7239000" cy="369332"/>
          </a:xfrm>
          <a:prstGeom prst="rect">
            <a:avLst/>
          </a:prstGeom>
        </p:spPr>
        <p:txBody>
          <a:bodyPr wrap="square">
            <a:spAutoFit/>
          </a:bodyPr>
          <a:lstStyle/>
          <a:p>
            <a:r>
              <a:rPr lang="en-US" dirty="0"/>
              <a:t>where the arbitrary function </a:t>
            </a:r>
            <a:r>
              <a:rPr lang="en-US" i="1" dirty="0"/>
              <a:t>g(y) is the “constant” of integration. </a:t>
            </a:r>
            <a:endParaRPr lang="en-US" dirty="0"/>
          </a:p>
        </p:txBody>
      </p:sp>
      <p:sp>
        <p:nvSpPr>
          <p:cNvPr id="16" name="TextBox 15"/>
          <p:cNvSpPr txBox="1"/>
          <p:nvPr/>
        </p:nvSpPr>
        <p:spPr>
          <a:xfrm>
            <a:off x="7643834" y="3071810"/>
            <a:ext cx="685800" cy="369332"/>
          </a:xfrm>
          <a:prstGeom prst="rect">
            <a:avLst/>
          </a:prstGeom>
          <a:noFill/>
        </p:spPr>
        <p:txBody>
          <a:bodyPr wrap="square" rtlCol="0">
            <a:spAutoFit/>
          </a:bodyPr>
          <a:lstStyle/>
          <a:p>
            <a:r>
              <a:rPr lang="en-US" dirty="0"/>
              <a:t>(2)</a:t>
            </a:r>
          </a:p>
        </p:txBody>
      </p:sp>
      <p:sp>
        <p:nvSpPr>
          <p:cNvPr id="17" name="TextBox 16"/>
          <p:cNvSpPr txBox="1"/>
          <p:nvPr/>
        </p:nvSpPr>
        <p:spPr>
          <a:xfrm>
            <a:off x="7786710" y="4643446"/>
            <a:ext cx="762000" cy="381000"/>
          </a:xfrm>
          <a:prstGeom prst="rect">
            <a:avLst/>
          </a:prstGeom>
          <a:noFill/>
        </p:spPr>
        <p:txBody>
          <a:bodyPr wrap="square" rtlCol="0">
            <a:spAutoFit/>
          </a:bodyPr>
          <a:lstStyle/>
          <a:p>
            <a:r>
              <a:rPr lang="en-US" dirty="0"/>
              <a:t>(3)</a:t>
            </a:r>
          </a:p>
        </p:txBody>
      </p:sp>
      <p:sp>
        <p:nvSpPr>
          <p:cNvPr id="20" name="TextBox 19"/>
          <p:cNvSpPr txBox="1"/>
          <p:nvPr/>
        </p:nvSpPr>
        <p:spPr>
          <a:xfrm>
            <a:off x="381000" y="152400"/>
            <a:ext cx="7086600" cy="369332"/>
          </a:xfrm>
          <a:prstGeom prst="rect">
            <a:avLst/>
          </a:prstGeom>
          <a:noFill/>
        </p:spPr>
        <p:txBody>
          <a:bodyPr wrap="square" rtlCol="0">
            <a:spAutoFit/>
          </a:bodyPr>
          <a:lstStyle/>
          <a:p>
            <a:r>
              <a:rPr lang="en-US" dirty="0">
                <a:solidFill>
                  <a:srgbClr val="C00000"/>
                </a:solidFill>
              </a:rPr>
              <a:t>First-order differential equation: </a:t>
            </a:r>
            <a:r>
              <a:rPr lang="en-US" b="1" dirty="0">
                <a:solidFill>
                  <a:srgbClr val="C00000"/>
                </a:solidFill>
              </a:rPr>
              <a:t>EXACT EQUATIONS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2000232" y="2714620"/>
            <a:ext cx="4184754" cy="762000"/>
          </a:xfrm>
          <a:prstGeom prst="rect">
            <a:avLst/>
          </a:prstGeom>
          <a:noFill/>
          <a:ln w="9525">
            <a:noFill/>
            <a:miter lim="800000"/>
            <a:headEnd/>
            <a:tailEnd/>
          </a:ln>
        </p:spPr>
      </p:pic>
      <p:sp>
        <p:nvSpPr>
          <p:cNvPr id="4" name="Rectangle 3"/>
          <p:cNvSpPr/>
          <p:nvPr/>
        </p:nvSpPr>
        <p:spPr>
          <a:xfrm>
            <a:off x="857224" y="3857628"/>
            <a:ext cx="7391400" cy="584775"/>
          </a:xfrm>
          <a:prstGeom prst="rect">
            <a:avLst/>
          </a:prstGeom>
        </p:spPr>
        <p:txBody>
          <a:bodyPr wrap="square">
            <a:spAutoFit/>
          </a:bodyPr>
          <a:lstStyle/>
          <a:p>
            <a:r>
              <a:rPr lang="en-US" sz="1600" dirty="0">
                <a:latin typeface="Arial" pitchFamily="34" charset="0"/>
                <a:cs typeface="Arial" pitchFamily="34" charset="0"/>
              </a:rPr>
              <a:t>Finally, integrate (4) with respect to </a:t>
            </a:r>
            <a:r>
              <a:rPr lang="en-US" sz="1600" i="1" dirty="0">
                <a:latin typeface="Arial" pitchFamily="34" charset="0"/>
                <a:cs typeface="Arial" pitchFamily="34" charset="0"/>
              </a:rPr>
              <a:t>y and substitute the result in (3). </a:t>
            </a:r>
          </a:p>
          <a:p>
            <a:r>
              <a:rPr lang="en-US" sz="1600" i="1" dirty="0">
                <a:latin typeface="Arial" pitchFamily="34" charset="0"/>
                <a:cs typeface="Arial" pitchFamily="34" charset="0"/>
              </a:rPr>
              <a:t>The implicit </a:t>
            </a:r>
            <a:r>
              <a:rPr lang="en-US" sz="1600" dirty="0">
                <a:latin typeface="Arial" pitchFamily="34" charset="0"/>
                <a:cs typeface="Arial" pitchFamily="34" charset="0"/>
              </a:rPr>
              <a:t>solution of the equation is </a:t>
            </a:r>
            <a:r>
              <a:rPr lang="en-US" sz="1600" i="1" dirty="0">
                <a:latin typeface="Arial" pitchFamily="34" charset="0"/>
                <a:cs typeface="Arial" pitchFamily="34" charset="0"/>
              </a:rPr>
              <a:t>f (x, y) = c.</a:t>
            </a:r>
            <a:endParaRPr lang="en-US" sz="1600" dirty="0">
              <a:latin typeface="Arial" pitchFamily="34" charset="0"/>
              <a:cs typeface="Arial" pitchFamily="34" charset="0"/>
            </a:endParaRPr>
          </a:p>
        </p:txBody>
      </p:sp>
      <p:sp>
        <p:nvSpPr>
          <p:cNvPr id="5" name="TextBox 4"/>
          <p:cNvSpPr txBox="1"/>
          <p:nvPr/>
        </p:nvSpPr>
        <p:spPr>
          <a:xfrm>
            <a:off x="7429520" y="2928934"/>
            <a:ext cx="1219200" cy="369332"/>
          </a:xfrm>
          <a:prstGeom prst="rect">
            <a:avLst/>
          </a:prstGeom>
          <a:noFill/>
        </p:spPr>
        <p:txBody>
          <a:bodyPr wrap="square" rtlCol="0">
            <a:spAutoFit/>
          </a:bodyPr>
          <a:lstStyle/>
          <a:p>
            <a:r>
              <a:rPr lang="en-US" dirty="0"/>
              <a:t>(4)</a:t>
            </a:r>
          </a:p>
        </p:txBody>
      </p:sp>
      <p:sp>
        <p:nvSpPr>
          <p:cNvPr id="6" name="TextBox 5"/>
          <p:cNvSpPr txBox="1"/>
          <p:nvPr/>
        </p:nvSpPr>
        <p:spPr>
          <a:xfrm>
            <a:off x="381000" y="152400"/>
            <a:ext cx="7086600" cy="369332"/>
          </a:xfrm>
          <a:prstGeom prst="rect">
            <a:avLst/>
          </a:prstGeom>
          <a:noFill/>
        </p:spPr>
        <p:txBody>
          <a:bodyPr wrap="square" rtlCol="0">
            <a:spAutoFit/>
          </a:bodyPr>
          <a:lstStyle/>
          <a:p>
            <a:r>
              <a:rPr lang="en-US" dirty="0">
                <a:solidFill>
                  <a:srgbClr val="C00000"/>
                </a:solidFill>
              </a:rPr>
              <a:t>First-order differential equation: </a:t>
            </a:r>
            <a:r>
              <a:rPr lang="en-US" b="1" dirty="0">
                <a:solidFill>
                  <a:srgbClr val="C00000"/>
                </a:solidFill>
              </a:rPr>
              <a:t>EXACT EQUATIONS</a:t>
            </a:r>
          </a:p>
        </p:txBody>
      </p:sp>
      <p:sp>
        <p:nvSpPr>
          <p:cNvPr id="12" name="Rectangle 11"/>
          <p:cNvSpPr/>
          <p:nvPr/>
        </p:nvSpPr>
        <p:spPr>
          <a:xfrm>
            <a:off x="642910" y="1071546"/>
            <a:ext cx="4572000" cy="646331"/>
          </a:xfrm>
          <a:prstGeom prst="rect">
            <a:avLst/>
          </a:prstGeom>
        </p:spPr>
        <p:txBody>
          <a:bodyPr>
            <a:spAutoFit/>
          </a:bodyPr>
          <a:lstStyle/>
          <a:p>
            <a:r>
              <a:rPr lang="en-US" i="1" dirty="0"/>
              <a:t>Now differentiate </a:t>
            </a:r>
            <a:r>
              <a:rPr lang="en-US" dirty="0"/>
              <a:t>(3) with respect to </a:t>
            </a:r>
            <a:r>
              <a:rPr lang="en-US" i="1" dirty="0"/>
              <a:t>y and assume that</a:t>
            </a:r>
            <a:endParaRPr lang="en-US" dirty="0"/>
          </a:p>
        </p:txBody>
      </p:sp>
      <p:pic>
        <p:nvPicPr>
          <p:cNvPr id="13" name="Picture 6"/>
          <p:cNvPicPr>
            <a:picLocks noChangeAspect="1" noChangeArrowheads="1"/>
          </p:cNvPicPr>
          <p:nvPr/>
        </p:nvPicPr>
        <p:blipFill>
          <a:blip r:embed="rId3" cstate="print"/>
          <a:srcRect/>
          <a:stretch>
            <a:fillRect/>
          </a:stretch>
        </p:blipFill>
        <p:spPr bwMode="auto">
          <a:xfrm>
            <a:off x="2071670" y="1428736"/>
            <a:ext cx="1814945" cy="304800"/>
          </a:xfrm>
          <a:prstGeom prst="rect">
            <a:avLst/>
          </a:prstGeom>
          <a:noFill/>
          <a:ln w="9525">
            <a:noFill/>
            <a:miter lim="800000"/>
            <a:headEnd/>
            <a:tailEnd/>
          </a:ln>
        </p:spPr>
      </p:pic>
      <p:pic>
        <p:nvPicPr>
          <p:cNvPr id="14" name="Picture 7"/>
          <p:cNvPicPr>
            <a:picLocks noChangeAspect="1" noChangeArrowheads="1"/>
          </p:cNvPicPr>
          <p:nvPr/>
        </p:nvPicPr>
        <p:blipFill>
          <a:blip r:embed="rId4" cstate="print">
            <a:lum bright="-19000" contrast="23000"/>
          </a:blip>
          <a:srcRect/>
          <a:stretch>
            <a:fillRect/>
          </a:stretch>
        </p:blipFill>
        <p:spPr bwMode="auto">
          <a:xfrm>
            <a:off x="2071670" y="1928802"/>
            <a:ext cx="4191000" cy="634668"/>
          </a:xfrm>
          <a:prstGeom prst="rect">
            <a:avLst/>
          </a:prstGeom>
          <a:noFill/>
          <a:ln w="9525">
            <a:noFill/>
            <a:miter lim="800000"/>
            <a:headEnd/>
            <a:tailEnd/>
          </a:ln>
        </p:spPr>
      </p:pic>
      <p:sp>
        <p:nvSpPr>
          <p:cNvPr id="15" name="TextBox 14"/>
          <p:cNvSpPr txBox="1"/>
          <p:nvPr/>
        </p:nvSpPr>
        <p:spPr>
          <a:xfrm>
            <a:off x="928662" y="2714620"/>
            <a:ext cx="1000132" cy="369332"/>
          </a:xfrm>
          <a:prstGeom prst="rect">
            <a:avLst/>
          </a:prstGeom>
          <a:noFill/>
        </p:spPr>
        <p:txBody>
          <a:bodyPr wrap="square" rtlCol="0">
            <a:spAutoFit/>
          </a:bodyPr>
          <a:lstStyle/>
          <a:p>
            <a:r>
              <a:rPr lang="de-DE" dirty="0"/>
              <a:t>Hence,</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4B77D99-3909-43FD-B901-00E004558AFD}" type="slidenum">
              <a:rPr lang="en-AU" smtClean="0"/>
              <a:pPr/>
              <a:t>29</a:t>
            </a:fld>
            <a:endParaRPr lang="en-AU"/>
          </a:p>
        </p:txBody>
      </p:sp>
      <p:pic>
        <p:nvPicPr>
          <p:cNvPr id="4" name="Picture 3"/>
          <p:cNvPicPr>
            <a:picLocks noChangeAspect="1" noChangeArrowheads="1"/>
          </p:cNvPicPr>
          <p:nvPr/>
        </p:nvPicPr>
        <p:blipFill>
          <a:blip r:embed="rId2" cstate="print"/>
          <a:srcRect/>
          <a:stretch>
            <a:fillRect/>
          </a:stretch>
        </p:blipFill>
        <p:spPr bwMode="auto">
          <a:xfrm>
            <a:off x="785786" y="1071546"/>
            <a:ext cx="3914775" cy="361950"/>
          </a:xfrm>
          <a:prstGeom prst="rect">
            <a:avLst/>
          </a:prstGeom>
          <a:noFill/>
          <a:ln w="31750" cmpd="sng">
            <a:noFill/>
            <a:miter lim="800000"/>
            <a:headEnd/>
            <a:tailEnd/>
          </a:ln>
        </p:spPr>
      </p:pic>
      <p:pic>
        <p:nvPicPr>
          <p:cNvPr id="5" name="Picture 4"/>
          <p:cNvPicPr>
            <a:picLocks noChangeAspect="1" noChangeArrowheads="1"/>
          </p:cNvPicPr>
          <p:nvPr/>
        </p:nvPicPr>
        <p:blipFill>
          <a:blip r:embed="rId3" cstate="print"/>
          <a:srcRect/>
          <a:stretch>
            <a:fillRect/>
          </a:stretch>
        </p:blipFill>
        <p:spPr bwMode="auto">
          <a:xfrm>
            <a:off x="642910" y="1928802"/>
            <a:ext cx="7562850" cy="1476375"/>
          </a:xfrm>
          <a:prstGeom prst="rect">
            <a:avLst/>
          </a:prstGeom>
          <a:noFill/>
          <a:ln w="9525">
            <a:noFill/>
            <a:miter lim="800000"/>
            <a:headEnd/>
            <a:tailEnd/>
          </a:ln>
        </p:spPr>
      </p:pic>
      <p:sp>
        <p:nvSpPr>
          <p:cNvPr id="6" name="Rectangle 5"/>
          <p:cNvSpPr/>
          <p:nvPr/>
        </p:nvSpPr>
        <p:spPr>
          <a:xfrm>
            <a:off x="1142976" y="3500438"/>
            <a:ext cx="3065263" cy="369332"/>
          </a:xfrm>
          <a:prstGeom prst="rect">
            <a:avLst/>
          </a:prstGeom>
        </p:spPr>
        <p:txBody>
          <a:bodyPr wrap="none">
            <a:spAutoFit/>
          </a:bodyPr>
          <a:lstStyle/>
          <a:p>
            <a:r>
              <a:rPr lang="en-US" dirty="0"/>
              <a:t>Thus the equation is exact.</a:t>
            </a:r>
          </a:p>
        </p:txBody>
      </p:sp>
      <p:sp>
        <p:nvSpPr>
          <p:cNvPr id="7" name="TextBox 6"/>
          <p:cNvSpPr txBox="1"/>
          <p:nvPr/>
        </p:nvSpPr>
        <p:spPr>
          <a:xfrm>
            <a:off x="1023910" y="4062402"/>
            <a:ext cx="4038600" cy="369332"/>
          </a:xfrm>
          <a:prstGeom prst="rect">
            <a:avLst/>
          </a:prstGeom>
          <a:noFill/>
        </p:spPr>
        <p:txBody>
          <a:bodyPr wrap="square" rtlCol="0">
            <a:spAutoFit/>
          </a:bodyPr>
          <a:lstStyle/>
          <a:p>
            <a:r>
              <a:rPr lang="en-US" dirty="0"/>
              <a:t>The solution f(</a:t>
            </a:r>
            <a:r>
              <a:rPr lang="en-US" dirty="0" err="1"/>
              <a:t>x,y</a:t>
            </a:r>
            <a:r>
              <a:rPr lang="en-US" dirty="0"/>
              <a:t>) is given by </a:t>
            </a:r>
          </a:p>
        </p:txBody>
      </p:sp>
      <p:pic>
        <p:nvPicPr>
          <p:cNvPr id="8" name="Picture 5"/>
          <p:cNvPicPr>
            <a:picLocks noChangeAspect="1" noChangeArrowheads="1"/>
          </p:cNvPicPr>
          <p:nvPr/>
        </p:nvPicPr>
        <p:blipFill>
          <a:blip r:embed="rId4" cstate="print">
            <a:lum bright="-23000" contrast="24000"/>
          </a:blip>
          <a:srcRect/>
          <a:stretch>
            <a:fillRect/>
          </a:stretch>
        </p:blipFill>
        <p:spPr bwMode="auto">
          <a:xfrm>
            <a:off x="3286116" y="4572008"/>
            <a:ext cx="3505200" cy="755507"/>
          </a:xfrm>
          <a:prstGeom prst="rect">
            <a:avLst/>
          </a:prstGeom>
          <a:noFill/>
          <a:ln w="9525">
            <a:noFill/>
            <a:miter lim="800000"/>
            <a:headEnd/>
            <a:tailEnd/>
          </a:ln>
        </p:spPr>
      </p:pic>
      <p:sp>
        <p:nvSpPr>
          <p:cNvPr id="9" name="Rounded Rectangle 8"/>
          <p:cNvSpPr/>
          <p:nvPr/>
        </p:nvSpPr>
        <p:spPr>
          <a:xfrm>
            <a:off x="571472" y="857232"/>
            <a:ext cx="4572032" cy="785818"/>
          </a:xfrm>
          <a:prstGeom prst="roundRect">
            <a:avLst/>
          </a:prstGeom>
          <a:solidFill>
            <a:srgbClr val="FF0000">
              <a:alpha val="11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mc:AlternateContent xmlns:mc="http://schemas.openxmlformats.org/markup-compatibility/2006" xmlns:p14="http://schemas.microsoft.com/office/powerpoint/2010/main">
        <mc:Choice Requires="p14">
          <p:contentPart p14:bwMode="auto" r:id="rId5">
            <p14:nvContentPartPr>
              <p14:cNvPr id="83" name="Ink 82">
                <a:extLst>
                  <a:ext uri="{FF2B5EF4-FFF2-40B4-BE49-F238E27FC236}">
                    <a16:creationId xmlns:a16="http://schemas.microsoft.com/office/drawing/2014/main" id="{1375F8CA-739B-452A-9FB0-CE61D15760DB}"/>
                  </a:ext>
                </a:extLst>
              </p14:cNvPr>
              <p14:cNvContentPartPr/>
              <p14:nvPr/>
            </p14:nvContentPartPr>
            <p14:xfrm>
              <a:off x="4050840" y="879255"/>
              <a:ext cx="14400" cy="11160"/>
            </p14:xfrm>
          </p:contentPart>
        </mc:Choice>
        <mc:Fallback xmlns="">
          <p:pic>
            <p:nvPicPr>
              <p:cNvPr id="83" name="Ink 82">
                <a:extLst>
                  <a:ext uri="{FF2B5EF4-FFF2-40B4-BE49-F238E27FC236}">
                    <a16:creationId xmlns:a16="http://schemas.microsoft.com/office/drawing/2014/main" id="{1375F8CA-739B-452A-9FB0-CE61D15760DB}"/>
                  </a:ext>
                </a:extLst>
              </p:cNvPr>
              <p:cNvPicPr/>
              <p:nvPr/>
            </p:nvPicPr>
            <p:blipFill>
              <a:blip r:embed="rId30"/>
              <a:stretch>
                <a:fillRect/>
              </a:stretch>
            </p:blipFill>
            <p:spPr>
              <a:xfrm>
                <a:off x="4041840" y="870255"/>
                <a:ext cx="32040" cy="2880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7467600" cy="511156"/>
          </a:xfrm>
        </p:spPr>
        <p:txBody>
          <a:bodyPr>
            <a:normAutofit/>
          </a:bodyPr>
          <a:lstStyle/>
          <a:p>
            <a:r>
              <a:rPr lang="en-US" sz="2000" b="1" dirty="0">
                <a:solidFill>
                  <a:srgbClr val="C00000"/>
                </a:solidFill>
                <a:latin typeface="Arial" pitchFamily="34" charset="0"/>
                <a:cs typeface="Arial" pitchFamily="34" charset="0"/>
              </a:rPr>
              <a:t>First Order Ordinary Differential Equations:</a:t>
            </a:r>
            <a:endParaRPr lang="en-AU" sz="2000" b="1" dirty="0">
              <a:solidFill>
                <a:srgbClr val="C00000"/>
              </a:solidFill>
              <a:latin typeface="Arial" pitchFamily="34" charset="0"/>
              <a:cs typeface="Arial" pitchFamily="34" charset="0"/>
            </a:endParaRPr>
          </a:p>
        </p:txBody>
      </p:sp>
      <p:sp>
        <p:nvSpPr>
          <p:cNvPr id="15" name="Slide Number Placeholder 14"/>
          <p:cNvSpPr>
            <a:spLocks noGrp="1"/>
          </p:cNvSpPr>
          <p:nvPr>
            <p:ph type="sldNum" sz="quarter" idx="12"/>
          </p:nvPr>
        </p:nvSpPr>
        <p:spPr/>
        <p:txBody>
          <a:bodyPr/>
          <a:lstStyle/>
          <a:p>
            <a:fld id="{14B77D99-3909-43FD-B901-00E004558AFD}" type="slidenum">
              <a:rPr lang="en-AU" smtClean="0"/>
              <a:pPr/>
              <a:t>3</a:t>
            </a:fld>
            <a:endParaRPr lang="en-AU"/>
          </a:p>
        </p:txBody>
      </p:sp>
      <p:sp>
        <p:nvSpPr>
          <p:cNvPr id="5" name="TextBox 4"/>
          <p:cNvSpPr txBox="1"/>
          <p:nvPr/>
        </p:nvSpPr>
        <p:spPr>
          <a:xfrm>
            <a:off x="1547664" y="774464"/>
            <a:ext cx="4000528" cy="369332"/>
          </a:xfrm>
          <a:prstGeom prst="rect">
            <a:avLst/>
          </a:prstGeom>
          <a:noFill/>
        </p:spPr>
        <p:txBody>
          <a:bodyPr wrap="square" rtlCol="0">
            <a:spAutoFit/>
          </a:bodyPr>
          <a:lstStyle/>
          <a:p>
            <a:r>
              <a:rPr lang="en-AU" b="1" dirty="0"/>
              <a:t>Separable Equations:</a:t>
            </a:r>
            <a:endParaRPr lang="en-AU" dirty="0"/>
          </a:p>
        </p:txBody>
      </p:sp>
      <p:sp>
        <p:nvSpPr>
          <p:cNvPr id="6" name="TextBox 5"/>
          <p:cNvSpPr txBox="1"/>
          <p:nvPr/>
        </p:nvSpPr>
        <p:spPr>
          <a:xfrm>
            <a:off x="571472" y="1357298"/>
            <a:ext cx="6858048" cy="646331"/>
          </a:xfrm>
          <a:prstGeom prst="rect">
            <a:avLst/>
          </a:prstGeom>
          <a:noFill/>
        </p:spPr>
        <p:txBody>
          <a:bodyPr wrap="square" rtlCol="0">
            <a:spAutoFit/>
          </a:bodyPr>
          <a:lstStyle/>
          <a:p>
            <a:r>
              <a:rPr lang="en-AU" dirty="0"/>
              <a:t>Solution Technique: </a:t>
            </a:r>
            <a:r>
              <a:rPr lang="en-AU" dirty="0">
                <a:latin typeface="Arial" pitchFamily="34" charset="0"/>
                <a:cs typeface="Arial" pitchFamily="34" charset="0"/>
              </a:rPr>
              <a:t>When a first order ODE is separable variables, the solution can be found by integration, such that  </a:t>
            </a:r>
          </a:p>
        </p:txBody>
      </p:sp>
      <p:graphicFrame>
        <p:nvGraphicFramePr>
          <p:cNvPr id="2052" name="Object 4"/>
          <p:cNvGraphicFramePr>
            <a:graphicFrameLocks noChangeAspect="1"/>
          </p:cNvGraphicFramePr>
          <p:nvPr/>
        </p:nvGraphicFramePr>
        <p:xfrm>
          <a:off x="2285984" y="2071678"/>
          <a:ext cx="2874455" cy="1000132"/>
        </p:xfrm>
        <a:graphic>
          <a:graphicData uri="http://schemas.openxmlformats.org/presentationml/2006/ole">
            <mc:AlternateContent xmlns:mc="http://schemas.openxmlformats.org/markup-compatibility/2006">
              <mc:Choice xmlns:v="urn:schemas-microsoft-com:vml" Requires="v">
                <p:oleObj spid="_x0000_s2083" name="Equation" r:id="rId3" imgW="1460500" imgH="508000" progId="">
                  <p:embed/>
                </p:oleObj>
              </mc:Choice>
              <mc:Fallback>
                <p:oleObj name="Equation" r:id="rId3" imgW="1460500" imgH="508000" progId="">
                  <p:embed/>
                  <p:pic>
                    <p:nvPicPr>
                      <p:cNvPr id="20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5984" y="2071678"/>
                        <a:ext cx="2874455" cy="1000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Box 9"/>
          <p:cNvSpPr txBox="1"/>
          <p:nvPr/>
        </p:nvSpPr>
        <p:spPr>
          <a:xfrm>
            <a:off x="5214942" y="2143116"/>
            <a:ext cx="2643206" cy="369332"/>
          </a:xfrm>
          <a:prstGeom prst="rect">
            <a:avLst/>
          </a:prstGeom>
          <a:noFill/>
        </p:spPr>
        <p:txBody>
          <a:bodyPr wrap="square" rtlCol="0">
            <a:spAutoFit/>
          </a:bodyPr>
          <a:lstStyle/>
          <a:p>
            <a:r>
              <a:rPr lang="en-AU" dirty="0"/>
              <a:t>where p(y)=1/ h(y)</a:t>
            </a:r>
          </a:p>
        </p:txBody>
      </p:sp>
      <p:pic>
        <p:nvPicPr>
          <p:cNvPr id="2055" name="Picture 7"/>
          <p:cNvPicPr>
            <a:picLocks noChangeAspect="1" noChangeArrowheads="1"/>
          </p:cNvPicPr>
          <p:nvPr/>
        </p:nvPicPr>
        <p:blipFill>
          <a:blip r:embed="rId5" cstate="print">
            <a:lum bright="-10000" contrast="13000"/>
          </a:blip>
          <a:srcRect/>
          <a:stretch>
            <a:fillRect/>
          </a:stretch>
        </p:blipFill>
        <p:spPr bwMode="auto">
          <a:xfrm>
            <a:off x="2500298" y="3357562"/>
            <a:ext cx="2428892" cy="541296"/>
          </a:xfrm>
          <a:prstGeom prst="rect">
            <a:avLst/>
          </a:prstGeom>
          <a:noFill/>
          <a:ln w="15875">
            <a:solidFill>
              <a:schemeClr val="accent1">
                <a:alpha val="86000"/>
              </a:schemeClr>
            </a:solid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2" cstate="print">
            <a:lum bright="-20000" contrast="11000"/>
          </a:blip>
          <a:srcRect/>
          <a:stretch>
            <a:fillRect/>
          </a:stretch>
        </p:blipFill>
        <p:spPr bwMode="auto">
          <a:xfrm>
            <a:off x="2590800" y="914400"/>
            <a:ext cx="3276600" cy="565505"/>
          </a:xfrm>
          <a:prstGeom prst="rect">
            <a:avLst/>
          </a:prstGeom>
          <a:noFill/>
          <a:ln w="9525">
            <a:noFill/>
            <a:miter lim="800000"/>
            <a:headEnd/>
            <a:tailEnd/>
          </a:ln>
        </p:spPr>
      </p:pic>
      <p:sp>
        <p:nvSpPr>
          <p:cNvPr id="3" name="TextBox 2"/>
          <p:cNvSpPr txBox="1"/>
          <p:nvPr/>
        </p:nvSpPr>
        <p:spPr>
          <a:xfrm>
            <a:off x="928662" y="0"/>
            <a:ext cx="7072362" cy="400110"/>
          </a:xfrm>
          <a:prstGeom prst="rect">
            <a:avLst/>
          </a:prstGeom>
          <a:noFill/>
        </p:spPr>
        <p:txBody>
          <a:bodyPr wrap="square" rtlCol="0">
            <a:spAutoFit/>
          </a:bodyPr>
          <a:lstStyle/>
          <a:p>
            <a:r>
              <a:rPr lang="en-US" sz="2000" dirty="0">
                <a:solidFill>
                  <a:srgbClr val="C00000"/>
                </a:solidFill>
              </a:rPr>
              <a:t>First-order differential equation:</a:t>
            </a:r>
            <a:r>
              <a:rPr lang="en-US" sz="2000" b="1" dirty="0">
                <a:solidFill>
                  <a:srgbClr val="C00000"/>
                </a:solidFill>
              </a:rPr>
              <a:t>   EXACT EQUATIONS</a:t>
            </a:r>
          </a:p>
        </p:txBody>
      </p:sp>
      <p:sp>
        <p:nvSpPr>
          <p:cNvPr id="4" name="Rectangle 3"/>
          <p:cNvSpPr/>
          <p:nvPr/>
        </p:nvSpPr>
        <p:spPr>
          <a:xfrm>
            <a:off x="762000" y="1600200"/>
            <a:ext cx="7391400" cy="338554"/>
          </a:xfrm>
          <a:prstGeom prst="rect">
            <a:avLst/>
          </a:prstGeom>
        </p:spPr>
        <p:txBody>
          <a:bodyPr wrap="square">
            <a:spAutoFit/>
          </a:bodyPr>
          <a:lstStyle/>
          <a:p>
            <a:r>
              <a:rPr lang="en-US" sz="1600" dirty="0">
                <a:latin typeface="Arial" pitchFamily="34" charset="0"/>
                <a:cs typeface="Arial" pitchFamily="34" charset="0"/>
              </a:rPr>
              <a:t>The partial derivative of the above f(</a:t>
            </a:r>
            <a:r>
              <a:rPr lang="en-US" sz="1600" dirty="0" err="1">
                <a:latin typeface="Arial" pitchFamily="34" charset="0"/>
                <a:cs typeface="Arial" pitchFamily="34" charset="0"/>
              </a:rPr>
              <a:t>x,y</a:t>
            </a:r>
            <a:r>
              <a:rPr lang="en-US" sz="1600" dirty="0">
                <a:latin typeface="Arial" pitchFamily="34" charset="0"/>
                <a:cs typeface="Arial" pitchFamily="34" charset="0"/>
              </a:rPr>
              <a:t>) with respect to </a:t>
            </a:r>
            <a:r>
              <a:rPr lang="en-US" sz="1600" i="1" dirty="0">
                <a:latin typeface="Arial" pitchFamily="34" charset="0"/>
                <a:cs typeface="Arial" pitchFamily="34" charset="0"/>
              </a:rPr>
              <a:t>y </a:t>
            </a:r>
            <a:r>
              <a:rPr lang="en-US" sz="1600" dirty="0">
                <a:latin typeface="Arial" pitchFamily="34" charset="0"/>
                <a:cs typeface="Arial" pitchFamily="34" charset="0"/>
              </a:rPr>
              <a:t>equal to </a:t>
            </a:r>
            <a:r>
              <a:rPr lang="en-US" sz="1600" i="1" dirty="0">
                <a:latin typeface="Arial" pitchFamily="34" charset="0"/>
                <a:cs typeface="Arial" pitchFamily="34" charset="0"/>
              </a:rPr>
              <a:t>N(x, y).</a:t>
            </a:r>
            <a:endParaRPr lang="en-US" sz="1600" dirty="0">
              <a:latin typeface="Arial" pitchFamily="34" charset="0"/>
              <a:cs typeface="Arial" pitchFamily="34" charset="0"/>
            </a:endParaRPr>
          </a:p>
        </p:txBody>
      </p:sp>
      <p:pic>
        <p:nvPicPr>
          <p:cNvPr id="21506" name="Picture 2"/>
          <p:cNvPicPr>
            <a:picLocks noChangeAspect="1" noChangeArrowheads="1"/>
          </p:cNvPicPr>
          <p:nvPr/>
        </p:nvPicPr>
        <p:blipFill>
          <a:blip r:embed="rId3" cstate="print">
            <a:lum bright="-15000" contrast="14000"/>
          </a:blip>
          <a:srcRect/>
          <a:stretch>
            <a:fillRect/>
          </a:stretch>
        </p:blipFill>
        <p:spPr bwMode="auto">
          <a:xfrm>
            <a:off x="2438399" y="2133600"/>
            <a:ext cx="4758399" cy="838200"/>
          </a:xfrm>
          <a:prstGeom prst="rect">
            <a:avLst/>
          </a:prstGeom>
          <a:noFill/>
          <a:ln w="9525">
            <a:noFill/>
            <a:miter lim="800000"/>
            <a:headEnd/>
            <a:tailEnd/>
          </a:ln>
        </p:spPr>
      </p:pic>
      <p:pic>
        <p:nvPicPr>
          <p:cNvPr id="21507" name="Picture 3"/>
          <p:cNvPicPr>
            <a:picLocks noChangeAspect="1" noChangeArrowheads="1"/>
          </p:cNvPicPr>
          <p:nvPr/>
        </p:nvPicPr>
        <p:blipFill>
          <a:blip r:embed="rId4" cstate="print">
            <a:lum bright="-14000" contrast="21000"/>
          </a:blip>
          <a:srcRect/>
          <a:stretch>
            <a:fillRect/>
          </a:stretch>
        </p:blipFill>
        <p:spPr bwMode="auto">
          <a:xfrm>
            <a:off x="762000" y="3200400"/>
            <a:ext cx="4876800" cy="353568"/>
          </a:xfrm>
          <a:prstGeom prst="rect">
            <a:avLst/>
          </a:prstGeom>
          <a:noFill/>
          <a:ln w="9525">
            <a:noFill/>
            <a:miter lim="800000"/>
            <a:headEnd/>
            <a:tailEnd/>
          </a:ln>
        </p:spPr>
      </p:pic>
      <p:pic>
        <p:nvPicPr>
          <p:cNvPr id="21508" name="Picture 4"/>
          <p:cNvPicPr>
            <a:picLocks noChangeAspect="1" noChangeArrowheads="1"/>
          </p:cNvPicPr>
          <p:nvPr/>
        </p:nvPicPr>
        <p:blipFill>
          <a:blip r:embed="rId5" cstate="print">
            <a:lum bright="-16000" contrast="27000"/>
          </a:blip>
          <a:srcRect/>
          <a:stretch>
            <a:fillRect/>
          </a:stretch>
        </p:blipFill>
        <p:spPr bwMode="auto">
          <a:xfrm>
            <a:off x="838200" y="3733800"/>
            <a:ext cx="2743200" cy="348916"/>
          </a:xfrm>
          <a:prstGeom prst="rect">
            <a:avLst/>
          </a:prstGeom>
          <a:noFill/>
          <a:ln w="9525">
            <a:noFill/>
            <a:miter lim="800000"/>
            <a:headEnd/>
            <a:tailEnd/>
          </a:ln>
        </p:spPr>
      </p:pic>
      <p:sp>
        <p:nvSpPr>
          <p:cNvPr id="8" name="TextBox 7"/>
          <p:cNvSpPr txBox="1"/>
          <p:nvPr/>
        </p:nvSpPr>
        <p:spPr>
          <a:xfrm>
            <a:off x="1143000" y="4191000"/>
            <a:ext cx="4495800" cy="338554"/>
          </a:xfrm>
          <a:prstGeom prst="rect">
            <a:avLst/>
          </a:prstGeom>
          <a:noFill/>
        </p:spPr>
        <p:txBody>
          <a:bodyPr wrap="square" rtlCol="0">
            <a:spAutoFit/>
          </a:bodyPr>
          <a:lstStyle/>
          <a:p>
            <a:r>
              <a:rPr lang="en-US" sz="1600" dirty="0">
                <a:latin typeface="Arial" pitchFamily="34" charset="0"/>
                <a:cs typeface="Arial" pitchFamily="34" charset="0"/>
              </a:rPr>
              <a:t>So, the solution is </a:t>
            </a:r>
          </a:p>
        </p:txBody>
      </p:sp>
      <p:pic>
        <p:nvPicPr>
          <p:cNvPr id="21509" name="Picture 5"/>
          <p:cNvPicPr>
            <a:picLocks noChangeAspect="1" noChangeArrowheads="1"/>
          </p:cNvPicPr>
          <p:nvPr/>
        </p:nvPicPr>
        <p:blipFill>
          <a:blip r:embed="rId6" cstate="print">
            <a:lum bright="-16000" contrast="21000"/>
          </a:blip>
          <a:srcRect/>
          <a:stretch>
            <a:fillRect/>
          </a:stretch>
        </p:blipFill>
        <p:spPr bwMode="auto">
          <a:xfrm>
            <a:off x="3048000" y="4114800"/>
            <a:ext cx="1981200" cy="438462"/>
          </a:xfrm>
          <a:prstGeom prst="rect">
            <a:avLst/>
          </a:prstGeom>
          <a:noFill/>
          <a:ln w="25400">
            <a:solidFill>
              <a:schemeClr val="accent1"/>
            </a:solidFill>
            <a:miter lim="800000"/>
            <a:headEnd/>
            <a:tailEnd/>
          </a:ln>
        </p:spPr>
      </p:pic>
      <p:sp>
        <p:nvSpPr>
          <p:cNvPr id="10" name="Rectangle 9"/>
          <p:cNvSpPr/>
          <p:nvPr/>
        </p:nvSpPr>
        <p:spPr>
          <a:xfrm>
            <a:off x="1600200" y="4876800"/>
            <a:ext cx="6629400" cy="861774"/>
          </a:xfrm>
          <a:prstGeom prst="rect">
            <a:avLst/>
          </a:prstGeom>
        </p:spPr>
        <p:txBody>
          <a:bodyPr wrap="square">
            <a:spAutoFit/>
          </a:bodyPr>
          <a:lstStyle/>
          <a:p>
            <a:r>
              <a:rPr lang="en-US" sz="1600" dirty="0">
                <a:latin typeface="Arial" pitchFamily="34" charset="0"/>
                <a:cs typeface="Arial" pitchFamily="34" charset="0"/>
              </a:rPr>
              <a:t>Note: The explicit form of the solution is </a:t>
            </a:r>
          </a:p>
          <a:p>
            <a:r>
              <a:rPr lang="en-US" sz="1600" dirty="0">
                <a:latin typeface="Arial" pitchFamily="34" charset="0"/>
                <a:cs typeface="Arial" pitchFamily="34" charset="0"/>
              </a:rPr>
              <a:t>easily seen to be </a:t>
            </a:r>
            <a:r>
              <a:rPr lang="en-US" sz="1600" i="1" dirty="0">
                <a:latin typeface="Arial" pitchFamily="34" charset="0"/>
                <a:cs typeface="Arial" pitchFamily="34" charset="0"/>
              </a:rPr>
              <a:t>y  c(1  x2) and is defined on any interval not containing either x =1 or x= -1.</a:t>
            </a:r>
            <a:endParaRPr lang="en-US" sz="1600" dirty="0">
              <a:latin typeface="Arial" pitchFamily="34" charset="0"/>
              <a:cs typeface="Arial" pitchFamily="34" charset="0"/>
            </a:endParaRPr>
          </a:p>
        </p:txBody>
      </p:sp>
      <p:pic>
        <p:nvPicPr>
          <p:cNvPr id="21510" name="Picture 6"/>
          <p:cNvPicPr>
            <a:picLocks noChangeAspect="1" noChangeArrowheads="1"/>
          </p:cNvPicPr>
          <p:nvPr/>
        </p:nvPicPr>
        <p:blipFill>
          <a:blip r:embed="rId7" cstate="print">
            <a:lum bright="-16000" contrast="15000"/>
          </a:blip>
          <a:srcRect/>
          <a:stretch>
            <a:fillRect/>
          </a:stretch>
        </p:blipFill>
        <p:spPr bwMode="auto">
          <a:xfrm>
            <a:off x="5334000" y="4876800"/>
            <a:ext cx="1752600" cy="302172"/>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14B77D99-3909-43FD-B901-00E004558AFD}" type="slidenum">
              <a:rPr lang="en-AU" smtClean="0"/>
              <a:pPr/>
              <a:t>31</a:t>
            </a:fld>
            <a:endParaRPr lang="en-AU"/>
          </a:p>
        </p:txBody>
      </p:sp>
      <p:sp>
        <p:nvSpPr>
          <p:cNvPr id="4" name="TextBox 3"/>
          <p:cNvSpPr txBox="1"/>
          <p:nvPr/>
        </p:nvSpPr>
        <p:spPr>
          <a:xfrm>
            <a:off x="357158" y="357166"/>
            <a:ext cx="7086600" cy="369332"/>
          </a:xfrm>
          <a:prstGeom prst="rect">
            <a:avLst/>
          </a:prstGeom>
          <a:noFill/>
        </p:spPr>
        <p:txBody>
          <a:bodyPr wrap="square" rtlCol="0">
            <a:spAutoFit/>
          </a:bodyPr>
          <a:lstStyle/>
          <a:p>
            <a:r>
              <a:rPr lang="en-US" dirty="0">
                <a:solidFill>
                  <a:schemeClr val="accent3"/>
                </a:solidFill>
              </a:rPr>
              <a:t>First-order differential equation: </a:t>
            </a:r>
            <a:r>
              <a:rPr lang="en-US" b="1" dirty="0">
                <a:solidFill>
                  <a:schemeClr val="accent3"/>
                </a:solidFill>
              </a:rPr>
              <a:t>EXACT EQUATIONS</a:t>
            </a:r>
          </a:p>
        </p:txBody>
      </p:sp>
      <p:pic>
        <p:nvPicPr>
          <p:cNvPr id="49154" name="Picture 2"/>
          <p:cNvPicPr>
            <a:picLocks noChangeAspect="1" noChangeArrowheads="1"/>
          </p:cNvPicPr>
          <p:nvPr/>
        </p:nvPicPr>
        <p:blipFill>
          <a:blip r:embed="rId2" cstate="print">
            <a:lum bright="-11000" contrast="20000"/>
          </a:blip>
          <a:srcRect/>
          <a:stretch>
            <a:fillRect/>
          </a:stretch>
        </p:blipFill>
        <p:spPr bwMode="auto">
          <a:xfrm>
            <a:off x="928662" y="1142984"/>
            <a:ext cx="6072230" cy="449368"/>
          </a:xfrm>
          <a:prstGeom prst="rect">
            <a:avLst/>
          </a:prstGeom>
          <a:noFill/>
          <a:ln w="9525">
            <a:noFill/>
            <a:miter lim="800000"/>
            <a:headEnd/>
            <a:tailEnd/>
          </a:ln>
          <a:effectLst/>
        </p:spPr>
      </p:pic>
      <p:sp>
        <p:nvSpPr>
          <p:cNvPr id="6" name="Rectangle 5"/>
          <p:cNvSpPr/>
          <p:nvPr/>
        </p:nvSpPr>
        <p:spPr>
          <a:xfrm>
            <a:off x="785786" y="785794"/>
            <a:ext cx="2258952" cy="369332"/>
          </a:xfrm>
          <a:prstGeom prst="rect">
            <a:avLst/>
          </a:prstGeom>
        </p:spPr>
        <p:txBody>
          <a:bodyPr wrap="none">
            <a:spAutoFit/>
          </a:bodyPr>
          <a:lstStyle/>
          <a:p>
            <a:r>
              <a:rPr lang="en-US" b="1" dirty="0">
                <a:solidFill>
                  <a:schemeClr val="accent2">
                    <a:lumMod val="50000"/>
                  </a:schemeClr>
                </a:solidFill>
              </a:rPr>
              <a:t>Exercise 2.4 (</a:t>
            </a:r>
            <a:r>
              <a:rPr lang="en-US" b="1" dirty="0" err="1">
                <a:solidFill>
                  <a:schemeClr val="accent2">
                    <a:lumMod val="50000"/>
                  </a:schemeClr>
                </a:solidFill>
              </a:rPr>
              <a:t>Zill</a:t>
            </a:r>
            <a:r>
              <a:rPr lang="en-US" b="1" dirty="0">
                <a:solidFill>
                  <a:schemeClr val="accent2">
                    <a:lumMod val="50000"/>
                  </a:schemeClr>
                </a:solidFill>
              </a:rPr>
              <a:t>)</a:t>
            </a:r>
            <a:endParaRPr lang="en-AU" dirty="0"/>
          </a:p>
        </p:txBody>
      </p:sp>
      <p:pic>
        <p:nvPicPr>
          <p:cNvPr id="49155" name="Picture 3"/>
          <p:cNvPicPr>
            <a:picLocks noChangeAspect="1" noChangeArrowheads="1"/>
          </p:cNvPicPr>
          <p:nvPr/>
        </p:nvPicPr>
        <p:blipFill>
          <a:blip r:embed="rId3" cstate="print"/>
          <a:srcRect/>
          <a:stretch>
            <a:fillRect/>
          </a:stretch>
        </p:blipFill>
        <p:spPr bwMode="auto">
          <a:xfrm>
            <a:off x="1928794" y="2000240"/>
            <a:ext cx="4556878" cy="357190"/>
          </a:xfrm>
          <a:prstGeom prst="rect">
            <a:avLst/>
          </a:prstGeom>
          <a:noFill/>
          <a:ln w="9525">
            <a:noFill/>
            <a:miter lim="800000"/>
            <a:headEnd/>
            <a:tailEnd/>
          </a:ln>
          <a:effectLst/>
        </p:spPr>
      </p:pic>
      <p:pic>
        <p:nvPicPr>
          <p:cNvPr id="49156" name="Picture 4"/>
          <p:cNvPicPr>
            <a:picLocks noChangeAspect="1" noChangeArrowheads="1"/>
          </p:cNvPicPr>
          <p:nvPr/>
        </p:nvPicPr>
        <p:blipFill>
          <a:blip r:embed="rId4" cstate="print"/>
          <a:srcRect/>
          <a:stretch>
            <a:fillRect/>
          </a:stretch>
        </p:blipFill>
        <p:spPr bwMode="auto">
          <a:xfrm>
            <a:off x="2857488" y="2643182"/>
            <a:ext cx="2143140" cy="390622"/>
          </a:xfrm>
          <a:prstGeom prst="rect">
            <a:avLst/>
          </a:prstGeom>
          <a:noFill/>
          <a:ln w="9525">
            <a:noFill/>
            <a:miter lim="800000"/>
            <a:headEnd/>
            <a:tailEnd/>
          </a:ln>
          <a:effectLst/>
        </p:spPr>
      </p:pic>
      <p:pic>
        <p:nvPicPr>
          <p:cNvPr id="49157" name="Picture 5"/>
          <p:cNvPicPr>
            <a:picLocks noChangeAspect="1" noChangeArrowheads="1"/>
          </p:cNvPicPr>
          <p:nvPr/>
        </p:nvPicPr>
        <p:blipFill>
          <a:blip r:embed="rId5" cstate="print"/>
          <a:srcRect/>
          <a:stretch>
            <a:fillRect/>
          </a:stretch>
        </p:blipFill>
        <p:spPr bwMode="auto">
          <a:xfrm>
            <a:off x="2214546" y="3357561"/>
            <a:ext cx="3000396" cy="476253"/>
          </a:xfrm>
          <a:prstGeom prst="rect">
            <a:avLst/>
          </a:prstGeom>
          <a:noFill/>
          <a:ln w="9525">
            <a:noFill/>
            <a:miter lim="800000"/>
            <a:headEnd/>
            <a:tailEnd/>
          </a:ln>
          <a:effectLst/>
        </p:spPr>
      </p:pic>
      <p:pic>
        <p:nvPicPr>
          <p:cNvPr id="49158" name="Picture 6"/>
          <p:cNvPicPr>
            <a:picLocks noChangeAspect="1" noChangeArrowheads="1"/>
          </p:cNvPicPr>
          <p:nvPr/>
        </p:nvPicPr>
        <p:blipFill>
          <a:blip r:embed="rId6" cstate="print"/>
          <a:srcRect/>
          <a:stretch>
            <a:fillRect/>
          </a:stretch>
        </p:blipFill>
        <p:spPr bwMode="auto">
          <a:xfrm>
            <a:off x="2714612" y="3929066"/>
            <a:ext cx="2978415" cy="428628"/>
          </a:xfrm>
          <a:prstGeom prst="rect">
            <a:avLst/>
          </a:prstGeom>
          <a:noFill/>
          <a:ln w="9525">
            <a:noFill/>
            <a:miter lim="800000"/>
            <a:headEnd/>
            <a:tailEnd/>
          </a:ln>
          <a:effectLst/>
        </p:spPr>
      </p:pic>
      <p:pic>
        <p:nvPicPr>
          <p:cNvPr id="49159" name="Picture 7"/>
          <p:cNvPicPr>
            <a:picLocks noChangeAspect="1" noChangeArrowheads="1"/>
          </p:cNvPicPr>
          <p:nvPr/>
        </p:nvPicPr>
        <p:blipFill>
          <a:blip r:embed="rId7" cstate="print"/>
          <a:srcRect/>
          <a:stretch>
            <a:fillRect/>
          </a:stretch>
        </p:blipFill>
        <p:spPr bwMode="auto">
          <a:xfrm>
            <a:off x="2285984" y="4500570"/>
            <a:ext cx="4000528" cy="433391"/>
          </a:xfrm>
          <a:prstGeom prst="rect">
            <a:avLst/>
          </a:prstGeom>
          <a:noFill/>
          <a:ln w="9525">
            <a:noFill/>
            <a:miter lim="800000"/>
            <a:headEnd/>
            <a:tailEnd/>
          </a:ln>
          <a:effectLst/>
        </p:spPr>
      </p:pic>
      <p:pic>
        <p:nvPicPr>
          <p:cNvPr id="49160" name="Picture 8"/>
          <p:cNvPicPr>
            <a:picLocks noChangeAspect="1" noChangeArrowheads="1"/>
          </p:cNvPicPr>
          <p:nvPr/>
        </p:nvPicPr>
        <p:blipFill>
          <a:blip r:embed="rId8" cstate="print"/>
          <a:srcRect/>
          <a:stretch>
            <a:fillRect/>
          </a:stretch>
        </p:blipFill>
        <p:spPr bwMode="auto">
          <a:xfrm>
            <a:off x="2357422" y="5000635"/>
            <a:ext cx="2500330" cy="370419"/>
          </a:xfrm>
          <a:prstGeom prst="rect">
            <a:avLst/>
          </a:prstGeom>
          <a:noFill/>
          <a:ln w="9525">
            <a:noFill/>
            <a:miter lim="800000"/>
            <a:headEnd/>
            <a:tailEnd/>
          </a:ln>
          <a:effectLst/>
        </p:spPr>
      </p:pic>
      <p:pic>
        <p:nvPicPr>
          <p:cNvPr id="49161" name="Picture 9"/>
          <p:cNvPicPr>
            <a:picLocks noChangeAspect="1" noChangeArrowheads="1"/>
          </p:cNvPicPr>
          <p:nvPr/>
        </p:nvPicPr>
        <p:blipFill>
          <a:blip r:embed="rId9" cstate="print"/>
          <a:srcRect/>
          <a:stretch>
            <a:fillRect/>
          </a:stretch>
        </p:blipFill>
        <p:spPr bwMode="auto">
          <a:xfrm>
            <a:off x="1857355" y="5429264"/>
            <a:ext cx="4357719" cy="326829"/>
          </a:xfrm>
          <a:prstGeom prst="rect">
            <a:avLst/>
          </a:prstGeom>
          <a:noFill/>
          <a:ln w="9525">
            <a:noFill/>
            <a:miter lim="800000"/>
            <a:headEnd/>
            <a:tailEnd/>
          </a:ln>
          <a:effectLst/>
        </p:spPr>
      </p:pic>
      <p:pic>
        <p:nvPicPr>
          <p:cNvPr id="49162" name="Picture 10"/>
          <p:cNvPicPr>
            <a:picLocks noChangeAspect="1" noChangeArrowheads="1"/>
          </p:cNvPicPr>
          <p:nvPr/>
        </p:nvPicPr>
        <p:blipFill>
          <a:blip r:embed="rId10" cstate="print"/>
          <a:srcRect/>
          <a:stretch>
            <a:fillRect/>
          </a:stretch>
        </p:blipFill>
        <p:spPr bwMode="auto">
          <a:xfrm>
            <a:off x="2857488" y="5857891"/>
            <a:ext cx="3000396" cy="507759"/>
          </a:xfrm>
          <a:prstGeom prst="rect">
            <a:avLst/>
          </a:prstGeom>
          <a:noFill/>
          <a:ln w="9525">
            <a:noFill/>
            <a:miter lim="800000"/>
            <a:headEnd/>
            <a:tailEnd/>
          </a:ln>
          <a:effectLst/>
        </p:spPr>
      </p:pic>
      <p:sp>
        <p:nvSpPr>
          <p:cNvPr id="15" name="TextBox 14"/>
          <p:cNvSpPr txBox="1"/>
          <p:nvPr/>
        </p:nvSpPr>
        <p:spPr>
          <a:xfrm>
            <a:off x="1000100" y="1643050"/>
            <a:ext cx="2643206" cy="369332"/>
          </a:xfrm>
          <a:prstGeom prst="rect">
            <a:avLst/>
          </a:prstGeom>
          <a:noFill/>
        </p:spPr>
        <p:txBody>
          <a:bodyPr wrap="square" rtlCol="0">
            <a:spAutoFit/>
          </a:bodyPr>
          <a:lstStyle/>
          <a:p>
            <a:r>
              <a:rPr lang="en-AU" dirty="0"/>
              <a:t>Solution: Hints</a:t>
            </a:r>
          </a:p>
        </p:txBody>
      </p:sp>
      <p:sp>
        <p:nvSpPr>
          <p:cNvPr id="16" name="TextBox 15"/>
          <p:cNvSpPr txBox="1"/>
          <p:nvPr/>
        </p:nvSpPr>
        <p:spPr>
          <a:xfrm>
            <a:off x="679318" y="5408012"/>
            <a:ext cx="1012362" cy="369332"/>
          </a:xfrm>
          <a:prstGeom prst="rect">
            <a:avLst/>
          </a:prstGeom>
          <a:noFill/>
        </p:spPr>
        <p:txBody>
          <a:bodyPr wrap="square" rtlCol="0">
            <a:spAutoFit/>
          </a:bodyPr>
          <a:lstStyle/>
          <a:p>
            <a:r>
              <a:rPr lang="en-AU" dirty="0"/>
              <a:t>Hence,</a:t>
            </a:r>
          </a:p>
        </p:txBody>
      </p:sp>
      <p:sp>
        <p:nvSpPr>
          <p:cNvPr id="17" name="TextBox 16"/>
          <p:cNvSpPr txBox="1"/>
          <p:nvPr/>
        </p:nvSpPr>
        <p:spPr>
          <a:xfrm>
            <a:off x="1214414" y="3000372"/>
            <a:ext cx="2143140" cy="369332"/>
          </a:xfrm>
          <a:prstGeom prst="rect">
            <a:avLst/>
          </a:prstGeom>
          <a:noFill/>
        </p:spPr>
        <p:txBody>
          <a:bodyPr wrap="square" rtlCol="0">
            <a:spAutoFit/>
          </a:bodyPr>
          <a:lstStyle/>
          <a:p>
            <a:r>
              <a:rPr lang="en-AU" dirty="0"/>
              <a:t>Therefore,</a:t>
            </a:r>
          </a:p>
        </p:txBody>
      </p:sp>
      <p:sp>
        <p:nvSpPr>
          <p:cNvPr id="18" name="Rounded Rectangle 17"/>
          <p:cNvSpPr/>
          <p:nvPr/>
        </p:nvSpPr>
        <p:spPr>
          <a:xfrm>
            <a:off x="928662" y="821750"/>
            <a:ext cx="6429420" cy="857256"/>
          </a:xfrm>
          <a:prstGeom prst="roundRect">
            <a:avLst/>
          </a:prstGeom>
          <a:solidFill>
            <a:srgbClr val="FF00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cstate="print">
            <a:lum bright="-15000" contrast="29000"/>
          </a:blip>
          <a:srcRect/>
          <a:stretch>
            <a:fillRect/>
          </a:stretch>
        </p:blipFill>
        <p:spPr bwMode="auto">
          <a:xfrm>
            <a:off x="1066801" y="2133600"/>
            <a:ext cx="7239000" cy="533400"/>
          </a:xfrm>
          <a:prstGeom prst="rect">
            <a:avLst/>
          </a:prstGeom>
          <a:noFill/>
          <a:ln w="9525">
            <a:noFill/>
            <a:miter lim="800000"/>
            <a:headEnd/>
            <a:tailEnd/>
          </a:ln>
        </p:spPr>
      </p:pic>
      <p:sp>
        <p:nvSpPr>
          <p:cNvPr id="4" name="TextBox 3"/>
          <p:cNvSpPr txBox="1"/>
          <p:nvPr/>
        </p:nvSpPr>
        <p:spPr>
          <a:xfrm>
            <a:off x="381000" y="152400"/>
            <a:ext cx="7086600" cy="369332"/>
          </a:xfrm>
          <a:prstGeom prst="rect">
            <a:avLst/>
          </a:prstGeom>
          <a:noFill/>
        </p:spPr>
        <p:txBody>
          <a:bodyPr wrap="square" rtlCol="0">
            <a:spAutoFit/>
          </a:bodyPr>
          <a:lstStyle/>
          <a:p>
            <a:r>
              <a:rPr lang="en-US" b="1" dirty="0">
                <a:solidFill>
                  <a:srgbClr val="FF0000"/>
                </a:solidFill>
              </a:rPr>
              <a:t>First-order differential equation: EXACT EQUATIONS</a:t>
            </a:r>
          </a:p>
        </p:txBody>
      </p:sp>
      <p:sp>
        <p:nvSpPr>
          <p:cNvPr id="5" name="TextBox 4"/>
          <p:cNvSpPr txBox="1"/>
          <p:nvPr/>
        </p:nvSpPr>
        <p:spPr>
          <a:xfrm>
            <a:off x="1371600" y="744004"/>
            <a:ext cx="2667000" cy="369332"/>
          </a:xfrm>
          <a:prstGeom prst="rect">
            <a:avLst/>
          </a:prstGeom>
          <a:noFill/>
        </p:spPr>
        <p:txBody>
          <a:bodyPr wrap="square" rtlCol="0">
            <a:spAutoFit/>
          </a:bodyPr>
          <a:lstStyle/>
          <a:p>
            <a:r>
              <a:rPr lang="en-US" dirty="0"/>
              <a:t>HW:</a:t>
            </a:r>
          </a:p>
        </p:txBody>
      </p:sp>
      <p:pic>
        <p:nvPicPr>
          <p:cNvPr id="24579" name="Picture 3"/>
          <p:cNvPicPr>
            <a:picLocks noChangeAspect="1" noChangeArrowheads="1"/>
          </p:cNvPicPr>
          <p:nvPr/>
        </p:nvPicPr>
        <p:blipFill>
          <a:blip r:embed="rId3" cstate="print"/>
          <a:srcRect/>
          <a:stretch>
            <a:fillRect/>
          </a:stretch>
        </p:blipFill>
        <p:spPr bwMode="auto">
          <a:xfrm>
            <a:off x="1066800" y="2743200"/>
            <a:ext cx="5486400" cy="1001168"/>
          </a:xfrm>
          <a:prstGeom prst="rect">
            <a:avLst/>
          </a:prstGeom>
          <a:noFill/>
          <a:ln w="9525">
            <a:noFill/>
            <a:miter lim="800000"/>
            <a:headEnd/>
            <a:tailEnd/>
          </a:ln>
        </p:spPr>
      </p:pic>
      <p:pic>
        <p:nvPicPr>
          <p:cNvPr id="24580" name="Picture 4"/>
          <p:cNvPicPr>
            <a:picLocks noChangeAspect="1" noChangeArrowheads="1"/>
          </p:cNvPicPr>
          <p:nvPr/>
        </p:nvPicPr>
        <p:blipFill>
          <a:blip r:embed="rId4" cstate="print"/>
          <a:srcRect/>
          <a:stretch>
            <a:fillRect/>
          </a:stretch>
        </p:blipFill>
        <p:spPr bwMode="auto">
          <a:xfrm>
            <a:off x="990600" y="3886200"/>
            <a:ext cx="6858000" cy="559571"/>
          </a:xfrm>
          <a:prstGeom prst="rect">
            <a:avLst/>
          </a:prstGeom>
          <a:noFill/>
          <a:ln w="9525">
            <a:noFill/>
            <a:miter lim="800000"/>
            <a:headEnd/>
            <a:tailEnd/>
          </a:ln>
        </p:spPr>
      </p:pic>
      <p:pic>
        <p:nvPicPr>
          <p:cNvPr id="24581" name="Picture 5"/>
          <p:cNvPicPr>
            <a:picLocks noChangeAspect="1" noChangeArrowheads="1"/>
          </p:cNvPicPr>
          <p:nvPr/>
        </p:nvPicPr>
        <p:blipFill>
          <a:blip r:embed="rId5" cstate="print"/>
          <a:srcRect/>
          <a:stretch>
            <a:fillRect/>
          </a:stretch>
        </p:blipFill>
        <p:spPr bwMode="auto">
          <a:xfrm>
            <a:off x="1143000" y="1447800"/>
            <a:ext cx="2610970" cy="381000"/>
          </a:xfrm>
          <a:prstGeom prst="rect">
            <a:avLst/>
          </a:prstGeom>
          <a:noFill/>
          <a:ln w="9525">
            <a:noFill/>
            <a:miter lim="800000"/>
            <a:headEnd/>
            <a:tailEnd/>
          </a:ln>
        </p:spPr>
      </p:pic>
      <p:sp>
        <p:nvSpPr>
          <p:cNvPr id="9" name="TextBox 8"/>
          <p:cNvSpPr txBox="1"/>
          <p:nvPr/>
        </p:nvSpPr>
        <p:spPr>
          <a:xfrm>
            <a:off x="609600" y="1524000"/>
            <a:ext cx="466794" cy="369332"/>
          </a:xfrm>
          <a:prstGeom prst="rect">
            <a:avLst/>
          </a:prstGeom>
          <a:noFill/>
        </p:spPr>
        <p:txBody>
          <a:bodyPr wrap="none" rtlCol="0">
            <a:spAutoFit/>
          </a:bodyPr>
          <a:lstStyle/>
          <a:p>
            <a:r>
              <a:rPr lang="en-US" dirty="0"/>
              <a:t>(1)</a:t>
            </a:r>
          </a:p>
        </p:txBody>
      </p:sp>
      <p:sp>
        <p:nvSpPr>
          <p:cNvPr id="10" name="TextBox 9"/>
          <p:cNvSpPr txBox="1"/>
          <p:nvPr/>
        </p:nvSpPr>
        <p:spPr>
          <a:xfrm>
            <a:off x="609600" y="2286000"/>
            <a:ext cx="466794" cy="369332"/>
          </a:xfrm>
          <a:prstGeom prst="rect">
            <a:avLst/>
          </a:prstGeom>
          <a:noFill/>
        </p:spPr>
        <p:txBody>
          <a:bodyPr wrap="none" rtlCol="0">
            <a:spAutoFit/>
          </a:bodyPr>
          <a:lstStyle/>
          <a:p>
            <a:r>
              <a:rPr lang="en-US" dirty="0"/>
              <a:t>(2)</a:t>
            </a:r>
          </a:p>
        </p:txBody>
      </p:sp>
      <p:sp>
        <p:nvSpPr>
          <p:cNvPr id="11" name="TextBox 10"/>
          <p:cNvSpPr txBox="1"/>
          <p:nvPr/>
        </p:nvSpPr>
        <p:spPr>
          <a:xfrm>
            <a:off x="609600" y="3124200"/>
            <a:ext cx="466794" cy="369332"/>
          </a:xfrm>
          <a:prstGeom prst="rect">
            <a:avLst/>
          </a:prstGeom>
          <a:noFill/>
        </p:spPr>
        <p:txBody>
          <a:bodyPr wrap="none" rtlCol="0">
            <a:spAutoFit/>
          </a:bodyPr>
          <a:lstStyle/>
          <a:p>
            <a:r>
              <a:rPr lang="en-US" dirty="0"/>
              <a:t>(3)</a:t>
            </a:r>
          </a:p>
        </p:txBody>
      </p:sp>
      <p:sp>
        <p:nvSpPr>
          <p:cNvPr id="12" name="TextBox 11"/>
          <p:cNvSpPr txBox="1"/>
          <p:nvPr/>
        </p:nvSpPr>
        <p:spPr>
          <a:xfrm>
            <a:off x="685800" y="4038600"/>
            <a:ext cx="466794" cy="369332"/>
          </a:xfrm>
          <a:prstGeom prst="rect">
            <a:avLst/>
          </a:prstGeom>
          <a:noFill/>
        </p:spPr>
        <p:txBody>
          <a:bodyPr wrap="none" rtlCol="0">
            <a:spAutoFit/>
          </a:bodyPr>
          <a:lstStyle/>
          <a:p>
            <a:r>
              <a:rPr lang="en-US" dirty="0"/>
              <a:t>(4)</a:t>
            </a:r>
          </a:p>
        </p:txBody>
      </p:sp>
      <p:pic>
        <p:nvPicPr>
          <p:cNvPr id="24582" name="Picture 6"/>
          <p:cNvPicPr>
            <a:picLocks noChangeAspect="1" noChangeArrowheads="1"/>
          </p:cNvPicPr>
          <p:nvPr/>
        </p:nvPicPr>
        <p:blipFill>
          <a:blip r:embed="rId6" cstate="print">
            <a:lum bright="-15000" contrast="25000"/>
          </a:blip>
          <a:srcRect/>
          <a:stretch>
            <a:fillRect/>
          </a:stretch>
        </p:blipFill>
        <p:spPr bwMode="auto">
          <a:xfrm>
            <a:off x="1600200" y="4495800"/>
            <a:ext cx="5422900" cy="533400"/>
          </a:xfrm>
          <a:prstGeom prst="rect">
            <a:avLst/>
          </a:prstGeom>
          <a:noFill/>
          <a:ln w="9525">
            <a:noFill/>
            <a:miter lim="800000"/>
            <a:headEnd/>
            <a:tailEnd/>
          </a:ln>
        </p:spPr>
      </p:pic>
      <p:sp>
        <p:nvSpPr>
          <p:cNvPr id="14" name="TextBox 13"/>
          <p:cNvSpPr txBox="1"/>
          <p:nvPr/>
        </p:nvSpPr>
        <p:spPr>
          <a:xfrm>
            <a:off x="685800" y="4572000"/>
            <a:ext cx="685800" cy="369332"/>
          </a:xfrm>
          <a:prstGeom prst="rect">
            <a:avLst/>
          </a:prstGeom>
          <a:noFill/>
        </p:spPr>
        <p:txBody>
          <a:bodyPr wrap="square" rtlCol="0">
            <a:spAutoFit/>
          </a:bodyPr>
          <a:lstStyle/>
          <a:p>
            <a:r>
              <a:rPr lang="en-US" dirty="0"/>
              <a:t>(5)</a:t>
            </a:r>
          </a:p>
        </p:txBody>
      </p:sp>
      <p:sp>
        <p:nvSpPr>
          <p:cNvPr id="15" name="Rounded Rectangle 14"/>
          <p:cNvSpPr/>
          <p:nvPr/>
        </p:nvSpPr>
        <p:spPr>
          <a:xfrm>
            <a:off x="355349" y="1332892"/>
            <a:ext cx="8358246" cy="3786214"/>
          </a:xfrm>
          <a:prstGeom prst="roundRect">
            <a:avLst/>
          </a:prstGeom>
          <a:solidFill>
            <a:schemeClr val="accent5">
              <a:lumMod val="75000"/>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02D7F4-D250-46B2-9C10-1F9934ED9F03}"/>
              </a:ext>
            </a:extLst>
          </p:cNvPr>
          <p:cNvSpPr>
            <a:spLocks noGrp="1"/>
          </p:cNvSpPr>
          <p:nvPr>
            <p:ph type="sldNum" sz="quarter" idx="12"/>
          </p:nvPr>
        </p:nvSpPr>
        <p:spPr/>
        <p:txBody>
          <a:bodyPr/>
          <a:lstStyle/>
          <a:p>
            <a:fld id="{14B77D99-3909-43FD-B901-00E004558AFD}" type="slidenum">
              <a:rPr lang="en-AU" smtClean="0"/>
              <a:pPr/>
              <a:t>33</a:t>
            </a:fld>
            <a:endParaRPr lang="en-AU"/>
          </a:p>
        </p:txBody>
      </p:sp>
      <p:sp>
        <p:nvSpPr>
          <p:cNvPr id="7" name="TextBox 6">
            <a:extLst>
              <a:ext uri="{FF2B5EF4-FFF2-40B4-BE49-F238E27FC236}">
                <a16:creationId xmlns:a16="http://schemas.microsoft.com/office/drawing/2014/main" id="{0BC8636E-2A3F-40CA-9F22-00D1141E712B}"/>
              </a:ext>
            </a:extLst>
          </p:cNvPr>
          <p:cNvSpPr txBox="1"/>
          <p:nvPr/>
        </p:nvSpPr>
        <p:spPr>
          <a:xfrm>
            <a:off x="2555776" y="548680"/>
            <a:ext cx="4608512" cy="646331"/>
          </a:xfrm>
          <a:prstGeom prst="rect">
            <a:avLst/>
          </a:prstGeom>
          <a:noFill/>
        </p:spPr>
        <p:txBody>
          <a:bodyPr wrap="square" rtlCol="0">
            <a:spAutoFit/>
          </a:bodyPr>
          <a:lstStyle/>
          <a:p>
            <a:r>
              <a:rPr lang="en-US" dirty="0">
                <a:solidFill>
                  <a:srgbClr val="FF0000"/>
                </a:solidFill>
              </a:rPr>
              <a:t>Exercise: 2.4</a:t>
            </a:r>
          </a:p>
          <a:p>
            <a:r>
              <a:rPr lang="en-US" dirty="0" err="1">
                <a:solidFill>
                  <a:srgbClr val="FF0000"/>
                </a:solidFill>
              </a:rPr>
              <a:t>Porb</a:t>
            </a:r>
            <a:r>
              <a:rPr lang="en-US" dirty="0">
                <a:solidFill>
                  <a:srgbClr val="FF0000"/>
                </a:solidFill>
              </a:rPr>
              <a:t># 9,12,13,18,21,22,28</a:t>
            </a:r>
            <a:endParaRPr lang="en-US" dirty="0">
              <a:noFill/>
            </a:endParaRPr>
          </a:p>
        </p:txBody>
      </p:sp>
    </p:spTree>
    <p:extLst>
      <p:ext uri="{BB962C8B-B14F-4D97-AF65-F5344CB8AC3E}">
        <p14:creationId xmlns:p14="http://schemas.microsoft.com/office/powerpoint/2010/main" val="234638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331640" y="780018"/>
            <a:ext cx="4643470" cy="571504"/>
          </a:xfrm>
          <a:prstGeom prst="roundRect">
            <a:avLst/>
          </a:prstGeom>
          <a:solidFill>
            <a:srgbClr val="FF00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itle 1"/>
          <p:cNvSpPr>
            <a:spLocks noGrp="1"/>
          </p:cNvSpPr>
          <p:nvPr>
            <p:ph type="title"/>
          </p:nvPr>
        </p:nvSpPr>
        <p:spPr>
          <a:xfrm>
            <a:off x="457200" y="274638"/>
            <a:ext cx="7467600" cy="511156"/>
          </a:xfrm>
        </p:spPr>
        <p:txBody>
          <a:bodyPr>
            <a:normAutofit/>
          </a:bodyPr>
          <a:lstStyle/>
          <a:p>
            <a:r>
              <a:rPr lang="en-US" sz="2000" b="1" dirty="0">
                <a:solidFill>
                  <a:srgbClr val="C00000"/>
                </a:solidFill>
                <a:latin typeface="Arial" pitchFamily="34" charset="0"/>
                <a:cs typeface="Arial" pitchFamily="34" charset="0"/>
              </a:rPr>
              <a:t>First Order Ordinary Differential Equations:</a:t>
            </a:r>
            <a:endParaRPr lang="en-AU" sz="2000" b="1" dirty="0">
              <a:solidFill>
                <a:srgbClr val="C00000"/>
              </a:solidFill>
              <a:latin typeface="Arial" pitchFamily="34" charset="0"/>
              <a:cs typeface="Arial" pitchFamily="34" charset="0"/>
            </a:endParaRPr>
          </a:p>
        </p:txBody>
      </p:sp>
      <p:sp>
        <p:nvSpPr>
          <p:cNvPr id="13" name="Slide Number Placeholder 12"/>
          <p:cNvSpPr>
            <a:spLocks noGrp="1"/>
          </p:cNvSpPr>
          <p:nvPr>
            <p:ph type="sldNum" sz="quarter" idx="12"/>
          </p:nvPr>
        </p:nvSpPr>
        <p:spPr/>
        <p:txBody>
          <a:bodyPr/>
          <a:lstStyle/>
          <a:p>
            <a:fld id="{14B77D99-3909-43FD-B901-00E004558AFD}" type="slidenum">
              <a:rPr lang="en-AU" smtClean="0"/>
              <a:pPr/>
              <a:t>4</a:t>
            </a:fld>
            <a:endParaRPr lang="en-AU"/>
          </a:p>
        </p:txBody>
      </p:sp>
      <p:pic>
        <p:nvPicPr>
          <p:cNvPr id="3074" name="Picture 2"/>
          <p:cNvPicPr>
            <a:picLocks noChangeAspect="1" noChangeArrowheads="1"/>
          </p:cNvPicPr>
          <p:nvPr/>
        </p:nvPicPr>
        <p:blipFill>
          <a:blip r:embed="rId3" cstate="print"/>
          <a:srcRect/>
          <a:stretch>
            <a:fillRect/>
          </a:stretch>
        </p:blipFill>
        <p:spPr bwMode="auto">
          <a:xfrm>
            <a:off x="1480683" y="859402"/>
            <a:ext cx="3610866" cy="428628"/>
          </a:xfrm>
          <a:prstGeom prst="rect">
            <a:avLst/>
          </a:prstGeom>
          <a:noFill/>
          <a:ln w="12700">
            <a:noFill/>
            <a:miter lim="800000"/>
            <a:headEnd/>
            <a:tailEnd/>
          </a:ln>
          <a:effectLst/>
        </p:spPr>
      </p:pic>
      <p:sp>
        <p:nvSpPr>
          <p:cNvPr id="6" name="Rectangle 5"/>
          <p:cNvSpPr/>
          <p:nvPr/>
        </p:nvSpPr>
        <p:spPr>
          <a:xfrm>
            <a:off x="642910" y="1785926"/>
            <a:ext cx="7143800" cy="1477328"/>
          </a:xfrm>
          <a:prstGeom prst="rect">
            <a:avLst/>
          </a:prstGeom>
        </p:spPr>
        <p:txBody>
          <a:bodyPr wrap="square">
            <a:spAutoFit/>
          </a:bodyPr>
          <a:lstStyle/>
          <a:p>
            <a:r>
              <a:rPr lang="en-AU" dirty="0"/>
              <a:t>SOLUTION: </a:t>
            </a:r>
            <a:r>
              <a:rPr lang="en-AU" sz="1600" dirty="0">
                <a:latin typeface="Arial" pitchFamily="34" charset="0"/>
                <a:cs typeface="Arial" pitchFamily="34" charset="0"/>
              </a:rPr>
              <a:t>Dividing by (1+x)y, we can write</a:t>
            </a:r>
          </a:p>
          <a:p>
            <a:endParaRPr lang="en-AU" i="1" dirty="0"/>
          </a:p>
          <a:p>
            <a:endParaRPr lang="en-AU" i="1" dirty="0"/>
          </a:p>
          <a:p>
            <a:endParaRPr lang="en-AU" i="1" dirty="0"/>
          </a:p>
          <a:p>
            <a:r>
              <a:rPr lang="en-AU" sz="1600" dirty="0">
                <a:latin typeface="Arial" pitchFamily="34" charset="0"/>
                <a:cs typeface="Arial" pitchFamily="34" charset="0"/>
              </a:rPr>
              <a:t>from which it follows that</a:t>
            </a:r>
          </a:p>
        </p:txBody>
      </p:sp>
      <p:graphicFrame>
        <p:nvGraphicFramePr>
          <p:cNvPr id="3076" name="Object 4"/>
          <p:cNvGraphicFramePr>
            <a:graphicFrameLocks noChangeAspect="1"/>
          </p:cNvGraphicFramePr>
          <p:nvPr>
            <p:extLst>
              <p:ext uri="{D42A27DB-BD31-4B8C-83A1-F6EECF244321}">
                <p14:modId xmlns:p14="http://schemas.microsoft.com/office/powerpoint/2010/main" val="1265157484"/>
              </p:ext>
            </p:extLst>
          </p:nvPr>
        </p:nvGraphicFramePr>
        <p:xfrm>
          <a:off x="3286116" y="2214553"/>
          <a:ext cx="1357322" cy="746527"/>
        </p:xfrm>
        <a:graphic>
          <a:graphicData uri="http://schemas.openxmlformats.org/presentationml/2006/ole">
            <mc:AlternateContent xmlns:mc="http://schemas.openxmlformats.org/markup-compatibility/2006">
              <mc:Choice xmlns:v="urn:schemas-microsoft-com:vml" Requires="v">
                <p:oleObj spid="_x0000_s3107" name="Equation" r:id="rId4" imgW="761760" imgH="419040" progId="Equation.3">
                  <p:embed/>
                </p:oleObj>
              </mc:Choice>
              <mc:Fallback>
                <p:oleObj name="Equation" r:id="rId4" imgW="761760" imgH="419040" progId="Equation.3">
                  <p:embed/>
                  <p:pic>
                    <p:nvPicPr>
                      <p:cNvPr id="3076" name="Object 4"/>
                      <p:cNvPicPr>
                        <a:picLocks noChangeAspect="1" noChangeArrowheads="1"/>
                      </p:cNvPicPr>
                      <p:nvPr/>
                    </p:nvPicPr>
                    <p:blipFill>
                      <a:blip r:embed="rId5"/>
                      <a:srcRect/>
                      <a:stretch>
                        <a:fillRect/>
                      </a:stretch>
                    </p:blipFill>
                    <p:spPr bwMode="auto">
                      <a:xfrm>
                        <a:off x="3286116" y="2214553"/>
                        <a:ext cx="1357322" cy="74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077" name="Picture 5"/>
          <p:cNvPicPr>
            <a:picLocks noChangeAspect="1" noChangeArrowheads="1"/>
          </p:cNvPicPr>
          <p:nvPr/>
        </p:nvPicPr>
        <p:blipFill>
          <a:blip r:embed="rId6" cstate="print">
            <a:lum bright="-23000" contrast="30000"/>
          </a:blip>
          <a:srcRect/>
          <a:stretch>
            <a:fillRect/>
          </a:stretch>
        </p:blipFill>
        <p:spPr bwMode="auto">
          <a:xfrm>
            <a:off x="2928926" y="3071810"/>
            <a:ext cx="4177719" cy="3027524"/>
          </a:xfrm>
          <a:prstGeom prst="rect">
            <a:avLst/>
          </a:prstGeom>
          <a:noFill/>
          <a:ln w="9525">
            <a:noFill/>
            <a:miter lim="800000"/>
            <a:headEnd/>
            <a:tailEnd/>
          </a:ln>
          <a:effectLst/>
        </p:spPr>
      </p:pic>
      <p:pic>
        <p:nvPicPr>
          <p:cNvPr id="3078" name="Picture 6"/>
          <p:cNvPicPr>
            <a:picLocks noChangeAspect="1" noChangeArrowheads="1"/>
          </p:cNvPicPr>
          <p:nvPr/>
        </p:nvPicPr>
        <p:blipFill>
          <a:blip r:embed="rId7" cstate="print">
            <a:lum bright="-16000" contrast="23000"/>
          </a:blip>
          <a:srcRect/>
          <a:stretch>
            <a:fillRect/>
          </a:stretch>
        </p:blipFill>
        <p:spPr bwMode="auto">
          <a:xfrm>
            <a:off x="2357422" y="6286520"/>
            <a:ext cx="4714908" cy="378976"/>
          </a:xfrm>
          <a:prstGeom prst="rect">
            <a:avLst/>
          </a:prstGeom>
          <a:noFill/>
          <a:ln w="9525">
            <a:noFill/>
            <a:miter lim="800000"/>
            <a:headEnd/>
            <a:tailEnd/>
          </a:ln>
          <a:effectLst/>
        </p:spPr>
      </p:pic>
      <p:sp>
        <p:nvSpPr>
          <p:cNvPr id="11" name="Rectangle 10"/>
          <p:cNvSpPr/>
          <p:nvPr/>
        </p:nvSpPr>
        <p:spPr>
          <a:xfrm>
            <a:off x="7429520" y="6429396"/>
            <a:ext cx="285752"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274638"/>
            <a:ext cx="7467600" cy="511156"/>
          </a:xfrm>
        </p:spPr>
        <p:txBody>
          <a:bodyPr>
            <a:normAutofit/>
          </a:bodyPr>
          <a:lstStyle/>
          <a:p>
            <a:r>
              <a:rPr lang="en-US" sz="2000" b="1" dirty="0">
                <a:solidFill>
                  <a:srgbClr val="C00000"/>
                </a:solidFill>
                <a:latin typeface="Arial" pitchFamily="34" charset="0"/>
                <a:cs typeface="Arial" pitchFamily="34" charset="0"/>
              </a:rPr>
              <a:t>First Order Ordinary Differential Equations:</a:t>
            </a:r>
            <a:endParaRPr lang="en-AU" sz="2000" b="1" dirty="0">
              <a:solidFill>
                <a:srgbClr val="C00000"/>
              </a:solidFill>
              <a:latin typeface="Arial" pitchFamily="34" charset="0"/>
              <a:cs typeface="Arial" pitchFamily="34" charset="0"/>
            </a:endParaRPr>
          </a:p>
        </p:txBody>
      </p:sp>
      <p:sp>
        <p:nvSpPr>
          <p:cNvPr id="19" name="Slide Number Placeholder 18"/>
          <p:cNvSpPr>
            <a:spLocks noGrp="1"/>
          </p:cNvSpPr>
          <p:nvPr>
            <p:ph type="sldNum" sz="quarter" idx="12"/>
          </p:nvPr>
        </p:nvSpPr>
        <p:spPr/>
        <p:txBody>
          <a:bodyPr/>
          <a:lstStyle/>
          <a:p>
            <a:fld id="{14B77D99-3909-43FD-B901-00E004558AFD}" type="slidenum">
              <a:rPr lang="en-AU" smtClean="0"/>
              <a:pPr/>
              <a:t>5</a:t>
            </a:fld>
            <a:endParaRPr lang="en-AU"/>
          </a:p>
        </p:txBody>
      </p:sp>
      <p:sp>
        <p:nvSpPr>
          <p:cNvPr id="5" name="TextBox 4"/>
          <p:cNvSpPr txBox="1"/>
          <p:nvPr/>
        </p:nvSpPr>
        <p:spPr>
          <a:xfrm>
            <a:off x="1592060" y="745134"/>
            <a:ext cx="4000528" cy="369332"/>
          </a:xfrm>
          <a:prstGeom prst="rect">
            <a:avLst/>
          </a:prstGeom>
          <a:noFill/>
        </p:spPr>
        <p:txBody>
          <a:bodyPr wrap="square" rtlCol="0">
            <a:spAutoFit/>
          </a:bodyPr>
          <a:lstStyle/>
          <a:p>
            <a:r>
              <a:rPr lang="en-AU" b="1" dirty="0"/>
              <a:t>Separable Equations:</a:t>
            </a:r>
            <a:endParaRPr lang="en-AU" dirty="0"/>
          </a:p>
        </p:txBody>
      </p:sp>
      <p:pic>
        <p:nvPicPr>
          <p:cNvPr id="4098" name="Picture 2"/>
          <p:cNvPicPr>
            <a:picLocks noChangeAspect="1" noChangeArrowheads="1"/>
          </p:cNvPicPr>
          <p:nvPr/>
        </p:nvPicPr>
        <p:blipFill>
          <a:blip r:embed="rId4" cstate="print"/>
          <a:srcRect/>
          <a:stretch>
            <a:fillRect/>
          </a:stretch>
        </p:blipFill>
        <p:spPr bwMode="auto">
          <a:xfrm>
            <a:off x="1285852" y="1214422"/>
            <a:ext cx="2771775" cy="542925"/>
          </a:xfrm>
          <a:prstGeom prst="rect">
            <a:avLst/>
          </a:prstGeom>
          <a:noFill/>
          <a:ln w="12700">
            <a:noFill/>
            <a:miter lim="800000"/>
            <a:headEnd/>
            <a:tailEnd/>
          </a:ln>
          <a:effectLst/>
        </p:spPr>
      </p:pic>
      <p:sp>
        <p:nvSpPr>
          <p:cNvPr id="7" name="TextBox 6"/>
          <p:cNvSpPr txBox="1"/>
          <p:nvPr/>
        </p:nvSpPr>
        <p:spPr>
          <a:xfrm>
            <a:off x="500034" y="1285860"/>
            <a:ext cx="1285884" cy="400110"/>
          </a:xfrm>
          <a:prstGeom prst="rect">
            <a:avLst/>
          </a:prstGeom>
          <a:noFill/>
          <a:ln w="12700">
            <a:noFill/>
          </a:ln>
        </p:spPr>
        <p:txBody>
          <a:bodyPr wrap="square" rtlCol="0">
            <a:spAutoFit/>
          </a:bodyPr>
          <a:lstStyle/>
          <a:p>
            <a:r>
              <a:rPr lang="en-AU" sz="2000" dirty="0"/>
              <a:t>Solve</a:t>
            </a:r>
          </a:p>
        </p:txBody>
      </p:sp>
      <p:sp>
        <p:nvSpPr>
          <p:cNvPr id="8" name="TextBox 7"/>
          <p:cNvSpPr txBox="1"/>
          <p:nvPr/>
        </p:nvSpPr>
        <p:spPr>
          <a:xfrm>
            <a:off x="571472" y="2000240"/>
            <a:ext cx="7572428" cy="646331"/>
          </a:xfrm>
          <a:prstGeom prst="rect">
            <a:avLst/>
          </a:prstGeom>
          <a:noFill/>
        </p:spPr>
        <p:txBody>
          <a:bodyPr wrap="square" rtlCol="0">
            <a:spAutoFit/>
          </a:bodyPr>
          <a:lstStyle/>
          <a:p>
            <a:r>
              <a:rPr lang="en-AU" dirty="0"/>
              <a:t>Solution: </a:t>
            </a:r>
            <a:r>
              <a:rPr lang="en-AU" dirty="0">
                <a:latin typeface="Arial" pitchFamily="34" charset="0"/>
                <a:cs typeface="Arial" pitchFamily="34" charset="0"/>
              </a:rPr>
              <a:t>We obtain by side-changing</a:t>
            </a:r>
          </a:p>
          <a:p>
            <a:endParaRPr lang="en-AU" dirty="0"/>
          </a:p>
        </p:txBody>
      </p:sp>
      <p:pic>
        <p:nvPicPr>
          <p:cNvPr id="4099" name="Picture 3"/>
          <p:cNvPicPr>
            <a:picLocks noChangeAspect="1" noChangeArrowheads="1"/>
          </p:cNvPicPr>
          <p:nvPr/>
        </p:nvPicPr>
        <p:blipFill>
          <a:blip r:embed="rId5" cstate="print"/>
          <a:srcRect/>
          <a:stretch>
            <a:fillRect/>
          </a:stretch>
        </p:blipFill>
        <p:spPr bwMode="auto">
          <a:xfrm>
            <a:off x="1928794" y="2500306"/>
            <a:ext cx="3600450" cy="514350"/>
          </a:xfrm>
          <a:prstGeom prst="rect">
            <a:avLst/>
          </a:prstGeom>
          <a:noFill/>
          <a:ln w="9525">
            <a:noFill/>
            <a:miter lim="800000"/>
            <a:headEnd/>
            <a:tailEnd/>
          </a:ln>
          <a:effectLst/>
        </p:spPr>
      </p:pic>
      <p:sp>
        <p:nvSpPr>
          <p:cNvPr id="10" name="TextBox 9"/>
          <p:cNvSpPr txBox="1"/>
          <p:nvPr/>
        </p:nvSpPr>
        <p:spPr>
          <a:xfrm>
            <a:off x="857224" y="3000372"/>
            <a:ext cx="6929486" cy="646331"/>
          </a:xfrm>
          <a:prstGeom prst="rect">
            <a:avLst/>
          </a:prstGeom>
          <a:noFill/>
        </p:spPr>
        <p:txBody>
          <a:bodyPr wrap="square" rtlCol="0">
            <a:spAutoFit/>
          </a:bodyPr>
          <a:lstStyle/>
          <a:p>
            <a:r>
              <a:rPr lang="en-AU" dirty="0">
                <a:latin typeface="Arial" pitchFamily="34" charset="0"/>
                <a:cs typeface="Arial" pitchFamily="34" charset="0"/>
              </a:rPr>
              <a:t>This means the ODE is separable. Then by integration, </a:t>
            </a:r>
          </a:p>
          <a:p>
            <a:endParaRPr lang="en-AU" dirty="0"/>
          </a:p>
        </p:txBody>
      </p:sp>
      <p:pic>
        <p:nvPicPr>
          <p:cNvPr id="4100" name="Picture 4"/>
          <p:cNvPicPr>
            <a:picLocks noChangeAspect="1" noChangeArrowheads="1"/>
          </p:cNvPicPr>
          <p:nvPr/>
        </p:nvPicPr>
        <p:blipFill>
          <a:blip r:embed="rId6" cstate="print"/>
          <a:srcRect/>
          <a:stretch>
            <a:fillRect/>
          </a:stretch>
        </p:blipFill>
        <p:spPr bwMode="auto">
          <a:xfrm>
            <a:off x="1714480" y="3500438"/>
            <a:ext cx="4095750" cy="647700"/>
          </a:xfrm>
          <a:prstGeom prst="rect">
            <a:avLst/>
          </a:prstGeom>
          <a:noFill/>
          <a:ln w="9525">
            <a:noFill/>
            <a:miter lim="800000"/>
            <a:headEnd/>
            <a:tailEnd/>
          </a:ln>
          <a:effectLst/>
        </p:spPr>
      </p:pic>
      <p:pic>
        <p:nvPicPr>
          <p:cNvPr id="4101" name="Picture 5"/>
          <p:cNvPicPr>
            <a:picLocks noChangeAspect="1" noChangeArrowheads="1"/>
          </p:cNvPicPr>
          <p:nvPr/>
        </p:nvPicPr>
        <p:blipFill>
          <a:blip r:embed="rId7" cstate="print"/>
          <a:srcRect/>
          <a:stretch>
            <a:fillRect/>
          </a:stretch>
        </p:blipFill>
        <p:spPr bwMode="auto">
          <a:xfrm>
            <a:off x="2357422" y="4143380"/>
            <a:ext cx="3143272" cy="860550"/>
          </a:xfrm>
          <a:prstGeom prst="rect">
            <a:avLst/>
          </a:prstGeom>
          <a:noFill/>
          <a:ln w="9525">
            <a:noFill/>
            <a:miter lim="800000"/>
            <a:headEnd/>
            <a:tailEnd/>
          </a:ln>
          <a:effectLst/>
        </p:spPr>
      </p:pic>
      <p:sp>
        <p:nvSpPr>
          <p:cNvPr id="13" name="TextBox 12"/>
          <p:cNvSpPr txBox="1"/>
          <p:nvPr/>
        </p:nvSpPr>
        <p:spPr>
          <a:xfrm>
            <a:off x="785786" y="5000636"/>
            <a:ext cx="6858048" cy="584775"/>
          </a:xfrm>
          <a:prstGeom prst="rect">
            <a:avLst/>
          </a:prstGeom>
          <a:noFill/>
        </p:spPr>
        <p:txBody>
          <a:bodyPr wrap="square" rtlCol="0">
            <a:spAutoFit/>
          </a:bodyPr>
          <a:lstStyle/>
          <a:p>
            <a:r>
              <a:rPr lang="en-AU" sz="1600" dirty="0">
                <a:latin typeface="Arial" pitchFamily="34" charset="0"/>
                <a:cs typeface="Arial" pitchFamily="34" charset="0"/>
              </a:rPr>
              <a:t>If an initial condition y(0)=1 in introduced with the ODE, then we find the value of the constant c, which gives c=1.</a:t>
            </a:r>
          </a:p>
        </p:txBody>
      </p:sp>
      <p:sp>
        <p:nvSpPr>
          <p:cNvPr id="16" name="Rectangle 15"/>
          <p:cNvSpPr/>
          <p:nvPr/>
        </p:nvSpPr>
        <p:spPr>
          <a:xfrm>
            <a:off x="5929322" y="5929330"/>
            <a:ext cx="500066" cy="14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4104" name="Object 8"/>
          <p:cNvGraphicFramePr>
            <a:graphicFrameLocks noChangeAspect="1"/>
          </p:cNvGraphicFramePr>
          <p:nvPr/>
        </p:nvGraphicFramePr>
        <p:xfrm>
          <a:off x="2857488" y="5572140"/>
          <a:ext cx="1785950" cy="693369"/>
        </p:xfrm>
        <a:graphic>
          <a:graphicData uri="http://schemas.openxmlformats.org/presentationml/2006/ole">
            <mc:AlternateContent xmlns:mc="http://schemas.openxmlformats.org/markup-compatibility/2006">
              <mc:Choice xmlns:v="urn:schemas-microsoft-com:vml" Requires="v">
                <p:oleObj spid="_x0000_s4131" name="Equation" r:id="rId8" imgW="1079500" imgH="419100" progId="">
                  <p:embed/>
                </p:oleObj>
              </mc:Choice>
              <mc:Fallback>
                <p:oleObj name="Equation" r:id="rId8" imgW="1079500" imgH="419100" progId="">
                  <p:embed/>
                  <p:pic>
                    <p:nvPicPr>
                      <p:cNvPr id="4104"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57488" y="5572140"/>
                        <a:ext cx="1785950" cy="693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Rounded Rectangle 14"/>
          <p:cNvSpPr/>
          <p:nvPr/>
        </p:nvSpPr>
        <p:spPr>
          <a:xfrm>
            <a:off x="428596" y="1214422"/>
            <a:ext cx="4643470" cy="571504"/>
          </a:xfrm>
          <a:prstGeom prst="roundRect">
            <a:avLst/>
          </a:prstGeom>
          <a:solidFill>
            <a:srgbClr val="FF00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888442" y="829927"/>
            <a:ext cx="5929354" cy="645962"/>
          </a:xfrm>
          <a:prstGeom prst="rect">
            <a:avLst/>
          </a:prstGeom>
          <a:noFill/>
          <a:ln w="19050">
            <a:noFill/>
            <a:miter lim="800000"/>
            <a:headEnd/>
            <a:tailEnd/>
          </a:ln>
          <a:effectLst/>
        </p:spPr>
      </p:pic>
      <p:pic>
        <p:nvPicPr>
          <p:cNvPr id="5123" name="Picture 3"/>
          <p:cNvPicPr>
            <a:picLocks noChangeAspect="1" noChangeArrowheads="1"/>
          </p:cNvPicPr>
          <p:nvPr/>
        </p:nvPicPr>
        <p:blipFill>
          <a:blip r:embed="rId3" cstate="print"/>
          <a:srcRect/>
          <a:stretch>
            <a:fillRect/>
          </a:stretch>
        </p:blipFill>
        <p:spPr bwMode="auto">
          <a:xfrm>
            <a:off x="1000100" y="1857364"/>
            <a:ext cx="4972050" cy="1457325"/>
          </a:xfrm>
          <a:prstGeom prst="rect">
            <a:avLst/>
          </a:prstGeom>
          <a:noFill/>
          <a:ln w="9525">
            <a:noFill/>
            <a:miter lim="800000"/>
            <a:headEnd/>
            <a:tailEnd/>
          </a:ln>
          <a:effectLst/>
        </p:spPr>
      </p:pic>
      <p:pic>
        <p:nvPicPr>
          <p:cNvPr id="5124" name="Picture 4"/>
          <p:cNvPicPr>
            <a:picLocks noChangeAspect="1" noChangeArrowheads="1"/>
          </p:cNvPicPr>
          <p:nvPr/>
        </p:nvPicPr>
        <p:blipFill>
          <a:blip r:embed="rId4" cstate="print"/>
          <a:srcRect/>
          <a:stretch>
            <a:fillRect/>
          </a:stretch>
        </p:blipFill>
        <p:spPr bwMode="auto">
          <a:xfrm>
            <a:off x="2571736" y="3357562"/>
            <a:ext cx="2543175" cy="323850"/>
          </a:xfrm>
          <a:prstGeom prst="rect">
            <a:avLst/>
          </a:prstGeom>
          <a:noFill/>
          <a:ln w="9525">
            <a:noFill/>
            <a:miter lim="800000"/>
            <a:headEnd/>
            <a:tailEnd/>
          </a:ln>
          <a:effectLst/>
        </p:spPr>
      </p:pic>
      <p:pic>
        <p:nvPicPr>
          <p:cNvPr id="5125" name="Picture 5"/>
          <p:cNvPicPr>
            <a:picLocks noChangeAspect="1" noChangeArrowheads="1"/>
          </p:cNvPicPr>
          <p:nvPr/>
        </p:nvPicPr>
        <p:blipFill>
          <a:blip r:embed="rId5" cstate="print"/>
          <a:srcRect/>
          <a:stretch>
            <a:fillRect/>
          </a:stretch>
        </p:blipFill>
        <p:spPr bwMode="auto">
          <a:xfrm>
            <a:off x="2285984" y="3857628"/>
            <a:ext cx="4067175" cy="971550"/>
          </a:xfrm>
          <a:prstGeom prst="rect">
            <a:avLst/>
          </a:prstGeom>
          <a:noFill/>
          <a:ln w="9525">
            <a:noFill/>
            <a:miter lim="800000"/>
            <a:headEnd/>
            <a:tailEnd/>
          </a:ln>
          <a:effectLst/>
        </p:spPr>
      </p:pic>
      <p:sp>
        <p:nvSpPr>
          <p:cNvPr id="8" name="TextBox 7"/>
          <p:cNvSpPr txBox="1"/>
          <p:nvPr/>
        </p:nvSpPr>
        <p:spPr>
          <a:xfrm>
            <a:off x="857224" y="3357562"/>
            <a:ext cx="2643206" cy="369332"/>
          </a:xfrm>
          <a:prstGeom prst="rect">
            <a:avLst/>
          </a:prstGeom>
          <a:noFill/>
        </p:spPr>
        <p:txBody>
          <a:bodyPr wrap="square" rtlCol="0">
            <a:spAutoFit/>
          </a:bodyPr>
          <a:lstStyle/>
          <a:p>
            <a:r>
              <a:rPr lang="en-AU" dirty="0"/>
              <a:t>Using identity</a:t>
            </a:r>
          </a:p>
        </p:txBody>
      </p:sp>
      <p:sp>
        <p:nvSpPr>
          <p:cNvPr id="9" name="TextBox 8"/>
          <p:cNvSpPr txBox="1"/>
          <p:nvPr/>
        </p:nvSpPr>
        <p:spPr>
          <a:xfrm>
            <a:off x="5072066" y="3286124"/>
            <a:ext cx="3214710" cy="369332"/>
          </a:xfrm>
          <a:prstGeom prst="rect">
            <a:avLst/>
          </a:prstGeom>
          <a:noFill/>
        </p:spPr>
        <p:txBody>
          <a:bodyPr wrap="square" rtlCol="0">
            <a:spAutoFit/>
          </a:bodyPr>
          <a:lstStyle/>
          <a:p>
            <a:r>
              <a:rPr lang="en-AU" dirty="0"/>
              <a:t>, and integrating by parts</a:t>
            </a:r>
          </a:p>
        </p:txBody>
      </p:sp>
      <p:pic>
        <p:nvPicPr>
          <p:cNvPr id="5126" name="Picture 6"/>
          <p:cNvPicPr>
            <a:picLocks noChangeAspect="1" noChangeArrowheads="1"/>
          </p:cNvPicPr>
          <p:nvPr/>
        </p:nvPicPr>
        <p:blipFill>
          <a:blip r:embed="rId6" cstate="print"/>
          <a:srcRect/>
          <a:stretch>
            <a:fillRect/>
          </a:stretch>
        </p:blipFill>
        <p:spPr bwMode="auto">
          <a:xfrm>
            <a:off x="2428860" y="4857760"/>
            <a:ext cx="4114800" cy="447675"/>
          </a:xfrm>
          <a:prstGeom prst="rect">
            <a:avLst/>
          </a:prstGeom>
          <a:noFill/>
          <a:ln w="9525">
            <a:noFill/>
            <a:miter lim="800000"/>
            <a:headEnd/>
            <a:tailEnd/>
          </a:ln>
          <a:effectLst/>
        </p:spPr>
      </p:pic>
      <p:pic>
        <p:nvPicPr>
          <p:cNvPr id="5127" name="Picture 7"/>
          <p:cNvPicPr>
            <a:picLocks noChangeAspect="1" noChangeArrowheads="1"/>
          </p:cNvPicPr>
          <p:nvPr/>
        </p:nvPicPr>
        <p:blipFill>
          <a:blip r:embed="rId7" cstate="print"/>
          <a:srcRect/>
          <a:stretch>
            <a:fillRect/>
          </a:stretch>
        </p:blipFill>
        <p:spPr bwMode="auto">
          <a:xfrm>
            <a:off x="857224" y="5357826"/>
            <a:ext cx="6400800" cy="381000"/>
          </a:xfrm>
          <a:prstGeom prst="rect">
            <a:avLst/>
          </a:prstGeom>
          <a:noFill/>
          <a:ln w="9525">
            <a:noFill/>
            <a:miter lim="800000"/>
            <a:headEnd/>
            <a:tailEnd/>
          </a:ln>
          <a:effectLst/>
        </p:spPr>
      </p:pic>
      <p:pic>
        <p:nvPicPr>
          <p:cNvPr id="5128" name="Picture 8"/>
          <p:cNvPicPr>
            <a:picLocks noChangeAspect="1" noChangeArrowheads="1"/>
          </p:cNvPicPr>
          <p:nvPr/>
        </p:nvPicPr>
        <p:blipFill>
          <a:blip r:embed="rId8" cstate="print"/>
          <a:srcRect/>
          <a:stretch>
            <a:fillRect/>
          </a:stretch>
        </p:blipFill>
        <p:spPr bwMode="auto">
          <a:xfrm>
            <a:off x="3143240" y="5857892"/>
            <a:ext cx="3857625" cy="438150"/>
          </a:xfrm>
          <a:prstGeom prst="rect">
            <a:avLst/>
          </a:prstGeom>
          <a:noFill/>
          <a:ln w="9525">
            <a:noFill/>
            <a:miter lim="800000"/>
            <a:headEnd/>
            <a:tailEnd/>
          </a:ln>
          <a:effectLst/>
        </p:spPr>
      </p:pic>
      <p:sp>
        <p:nvSpPr>
          <p:cNvPr id="13" name="TextBox 12"/>
          <p:cNvSpPr txBox="1"/>
          <p:nvPr/>
        </p:nvSpPr>
        <p:spPr>
          <a:xfrm>
            <a:off x="1000100" y="5857892"/>
            <a:ext cx="2286016" cy="369332"/>
          </a:xfrm>
          <a:prstGeom prst="rect">
            <a:avLst/>
          </a:prstGeom>
          <a:noFill/>
        </p:spPr>
        <p:txBody>
          <a:bodyPr wrap="square" rtlCol="0">
            <a:spAutoFit/>
          </a:bodyPr>
          <a:lstStyle/>
          <a:p>
            <a:r>
              <a:rPr lang="en-AU" dirty="0"/>
              <a:t>The solution is:</a:t>
            </a:r>
          </a:p>
        </p:txBody>
      </p:sp>
      <p:sp>
        <p:nvSpPr>
          <p:cNvPr id="14" name="Title 1"/>
          <p:cNvSpPr>
            <a:spLocks noGrp="1"/>
          </p:cNvSpPr>
          <p:nvPr>
            <p:ph type="title"/>
          </p:nvPr>
        </p:nvSpPr>
        <p:spPr>
          <a:xfrm>
            <a:off x="357158" y="214290"/>
            <a:ext cx="7467600" cy="511156"/>
          </a:xfrm>
        </p:spPr>
        <p:txBody>
          <a:bodyPr>
            <a:normAutofit/>
          </a:bodyPr>
          <a:lstStyle/>
          <a:p>
            <a:r>
              <a:rPr lang="en-US" sz="2000" b="1" dirty="0">
                <a:solidFill>
                  <a:srgbClr val="C00000"/>
                </a:solidFill>
                <a:latin typeface="Arial" pitchFamily="34" charset="0"/>
                <a:cs typeface="Arial" pitchFamily="34" charset="0"/>
              </a:rPr>
              <a:t>First Order Ordinary Differential Equations:</a:t>
            </a:r>
            <a:endParaRPr lang="en-AU" sz="2000" b="1" dirty="0">
              <a:solidFill>
                <a:srgbClr val="C00000"/>
              </a:solidFill>
              <a:latin typeface="Arial" pitchFamily="34" charset="0"/>
              <a:cs typeface="Arial" pitchFamily="34" charset="0"/>
            </a:endParaRPr>
          </a:p>
        </p:txBody>
      </p:sp>
      <p:sp>
        <p:nvSpPr>
          <p:cNvPr id="16" name="Slide Number Placeholder 15"/>
          <p:cNvSpPr>
            <a:spLocks noGrp="1"/>
          </p:cNvSpPr>
          <p:nvPr>
            <p:ph type="sldNum" sz="quarter" idx="12"/>
          </p:nvPr>
        </p:nvSpPr>
        <p:spPr/>
        <p:txBody>
          <a:bodyPr/>
          <a:lstStyle/>
          <a:p>
            <a:fld id="{14B77D99-3909-43FD-B901-00E004558AFD}" type="slidenum">
              <a:rPr lang="en-AU" smtClean="0"/>
              <a:pPr/>
              <a:t>6</a:t>
            </a:fld>
            <a:endParaRPr lang="en-AU"/>
          </a:p>
        </p:txBody>
      </p:sp>
      <p:sp>
        <p:nvSpPr>
          <p:cNvPr id="15" name="Rounded Rectangle 14"/>
          <p:cNvSpPr/>
          <p:nvPr/>
        </p:nvSpPr>
        <p:spPr>
          <a:xfrm>
            <a:off x="1752528" y="695574"/>
            <a:ext cx="6072230" cy="857256"/>
          </a:xfrm>
          <a:prstGeom prst="roundRect">
            <a:avLst/>
          </a:prstGeom>
          <a:solidFill>
            <a:srgbClr val="FF00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3824B5-F626-403B-BEAA-B5E47DFA9E56}"/>
              </a:ext>
            </a:extLst>
          </p:cNvPr>
          <p:cNvSpPr>
            <a:spLocks noGrp="1"/>
          </p:cNvSpPr>
          <p:nvPr>
            <p:ph type="sldNum" sz="quarter" idx="12"/>
          </p:nvPr>
        </p:nvSpPr>
        <p:spPr/>
        <p:txBody>
          <a:bodyPr/>
          <a:lstStyle/>
          <a:p>
            <a:fld id="{14B77D99-3909-43FD-B901-00E004558AFD}" type="slidenum">
              <a:rPr lang="en-AU" smtClean="0"/>
              <a:pPr/>
              <a:t>7</a:t>
            </a:fld>
            <a:endParaRPr lang="en-AU"/>
          </a:p>
        </p:txBody>
      </p:sp>
      <p:pic>
        <p:nvPicPr>
          <p:cNvPr id="4" name="Picture 3">
            <a:extLst>
              <a:ext uri="{FF2B5EF4-FFF2-40B4-BE49-F238E27FC236}">
                <a16:creationId xmlns:a16="http://schemas.microsoft.com/office/drawing/2014/main" id="{F9A9D295-D094-4F5A-B4AF-559C50C48488}"/>
              </a:ext>
            </a:extLst>
          </p:cNvPr>
          <p:cNvPicPr>
            <a:picLocks noChangeAspect="1"/>
          </p:cNvPicPr>
          <p:nvPr/>
        </p:nvPicPr>
        <p:blipFill>
          <a:blip r:embed="rId2"/>
          <a:stretch>
            <a:fillRect/>
          </a:stretch>
        </p:blipFill>
        <p:spPr>
          <a:xfrm>
            <a:off x="983685" y="188640"/>
            <a:ext cx="3312368" cy="3672409"/>
          </a:xfrm>
          <a:prstGeom prst="rect">
            <a:avLst/>
          </a:prstGeom>
        </p:spPr>
      </p:pic>
      <p:pic>
        <p:nvPicPr>
          <p:cNvPr id="5" name="Picture 4">
            <a:extLst>
              <a:ext uri="{FF2B5EF4-FFF2-40B4-BE49-F238E27FC236}">
                <a16:creationId xmlns:a16="http://schemas.microsoft.com/office/drawing/2014/main" id="{0CE1719E-198D-4A4C-844D-63D1C2ADA327}"/>
              </a:ext>
            </a:extLst>
          </p:cNvPr>
          <p:cNvPicPr>
            <a:picLocks noChangeAspect="1"/>
          </p:cNvPicPr>
          <p:nvPr/>
        </p:nvPicPr>
        <p:blipFill>
          <a:blip r:embed="rId3"/>
          <a:stretch>
            <a:fillRect/>
          </a:stretch>
        </p:blipFill>
        <p:spPr>
          <a:xfrm>
            <a:off x="5076056" y="2996952"/>
            <a:ext cx="3355800" cy="3577800"/>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4FD96B81-1335-4BB8-9857-D28A05ECB5A5}"/>
                  </a:ext>
                </a:extLst>
              </p14:cNvPr>
              <p14:cNvContentPartPr/>
              <p14:nvPr/>
            </p14:nvContentPartPr>
            <p14:xfrm>
              <a:off x="2559816" y="4050216"/>
              <a:ext cx="2044800" cy="1200600"/>
            </p14:xfrm>
          </p:contentPart>
        </mc:Choice>
        <mc:Fallback xmlns="">
          <p:pic>
            <p:nvPicPr>
              <p:cNvPr id="7" name="Ink 6">
                <a:extLst>
                  <a:ext uri="{FF2B5EF4-FFF2-40B4-BE49-F238E27FC236}">
                    <a16:creationId xmlns:a16="http://schemas.microsoft.com/office/drawing/2014/main" id="{4FD96B81-1335-4BB8-9857-D28A05ECB5A5}"/>
                  </a:ext>
                </a:extLst>
              </p:cNvPr>
              <p:cNvPicPr/>
              <p:nvPr/>
            </p:nvPicPr>
            <p:blipFill>
              <a:blip r:embed="rId5"/>
              <a:stretch>
                <a:fillRect/>
              </a:stretch>
            </p:blipFill>
            <p:spPr>
              <a:xfrm>
                <a:off x="2550816" y="4041576"/>
                <a:ext cx="2062440" cy="1218240"/>
              </a:xfrm>
              <a:prstGeom prst="rect">
                <a:avLst/>
              </a:prstGeom>
            </p:spPr>
          </p:pic>
        </mc:Fallback>
      </mc:AlternateContent>
    </p:spTree>
    <p:extLst>
      <p:ext uri="{BB962C8B-B14F-4D97-AF65-F5344CB8AC3E}">
        <p14:creationId xmlns:p14="http://schemas.microsoft.com/office/powerpoint/2010/main" val="3608833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129016" y="5734050"/>
            <a:ext cx="609600" cy="521208"/>
          </a:xfrm>
          <a:prstGeom prst="rect">
            <a:avLst/>
          </a:prstGeom>
        </p:spPr>
        <p:txBody>
          <a:bodyPr/>
          <a:lstStyle/>
          <a:p>
            <a:fld id="{14B77D99-3909-43FD-B901-00E004558AFD}" type="slidenum">
              <a:rPr lang="en-AU" smtClean="0"/>
              <a:pPr/>
              <a:t>8</a:t>
            </a:fld>
            <a:endParaRPr lang="en-AU"/>
          </a:p>
        </p:txBody>
      </p:sp>
      <p:pic>
        <p:nvPicPr>
          <p:cNvPr id="48130" name="Picture 2"/>
          <p:cNvPicPr>
            <a:picLocks noChangeAspect="1" noChangeArrowheads="1"/>
          </p:cNvPicPr>
          <p:nvPr/>
        </p:nvPicPr>
        <p:blipFill>
          <a:blip r:embed="rId2" cstate="print">
            <a:lum bright="-15000" contrast="28000"/>
          </a:blip>
          <a:srcRect/>
          <a:stretch>
            <a:fillRect/>
          </a:stretch>
        </p:blipFill>
        <p:spPr bwMode="auto">
          <a:xfrm>
            <a:off x="1214414" y="642918"/>
            <a:ext cx="4587907" cy="714380"/>
          </a:xfrm>
          <a:prstGeom prst="rect">
            <a:avLst/>
          </a:prstGeom>
          <a:noFill/>
          <a:ln w="9525">
            <a:noFill/>
            <a:miter lim="800000"/>
            <a:headEnd/>
            <a:tailEnd/>
          </a:ln>
          <a:effectLst/>
        </p:spPr>
      </p:pic>
      <p:sp>
        <p:nvSpPr>
          <p:cNvPr id="6" name="TextBox 5"/>
          <p:cNvSpPr txBox="1"/>
          <p:nvPr/>
        </p:nvSpPr>
        <p:spPr>
          <a:xfrm>
            <a:off x="357158" y="285728"/>
            <a:ext cx="2214578" cy="369332"/>
          </a:xfrm>
          <a:prstGeom prst="rect">
            <a:avLst/>
          </a:prstGeom>
          <a:noFill/>
        </p:spPr>
        <p:txBody>
          <a:bodyPr wrap="square" rtlCol="0">
            <a:spAutoFit/>
          </a:bodyPr>
          <a:lstStyle/>
          <a:p>
            <a:r>
              <a:rPr lang="en-AU" dirty="0"/>
              <a:t>Exercise 2.2, </a:t>
            </a:r>
            <a:r>
              <a:rPr lang="en-AU" dirty="0" err="1"/>
              <a:t>Zill</a:t>
            </a:r>
            <a:endParaRPr lang="en-AU" dirty="0"/>
          </a:p>
        </p:txBody>
      </p:sp>
      <p:pic>
        <p:nvPicPr>
          <p:cNvPr id="48131" name="Picture 3"/>
          <p:cNvPicPr>
            <a:picLocks noChangeAspect="1" noChangeArrowheads="1"/>
          </p:cNvPicPr>
          <p:nvPr/>
        </p:nvPicPr>
        <p:blipFill>
          <a:blip r:embed="rId3" cstate="print"/>
          <a:srcRect/>
          <a:stretch>
            <a:fillRect/>
          </a:stretch>
        </p:blipFill>
        <p:spPr bwMode="auto">
          <a:xfrm>
            <a:off x="1857356" y="1928802"/>
            <a:ext cx="3829545" cy="714380"/>
          </a:xfrm>
          <a:prstGeom prst="rect">
            <a:avLst/>
          </a:prstGeom>
          <a:noFill/>
          <a:ln w="9525">
            <a:noFill/>
            <a:miter lim="800000"/>
            <a:headEnd/>
            <a:tailEnd/>
          </a:ln>
          <a:effectLst/>
        </p:spPr>
      </p:pic>
      <p:pic>
        <p:nvPicPr>
          <p:cNvPr id="48132" name="Picture 4"/>
          <p:cNvPicPr>
            <a:picLocks noChangeAspect="1" noChangeArrowheads="1"/>
          </p:cNvPicPr>
          <p:nvPr/>
        </p:nvPicPr>
        <p:blipFill>
          <a:blip r:embed="rId4" cstate="print"/>
          <a:srcRect/>
          <a:stretch>
            <a:fillRect/>
          </a:stretch>
        </p:blipFill>
        <p:spPr bwMode="auto">
          <a:xfrm>
            <a:off x="2000232" y="2928934"/>
            <a:ext cx="4566200" cy="642942"/>
          </a:xfrm>
          <a:prstGeom prst="rect">
            <a:avLst/>
          </a:prstGeom>
          <a:noFill/>
          <a:ln w="9525">
            <a:noFill/>
            <a:miter lim="800000"/>
            <a:headEnd/>
            <a:tailEnd/>
          </a:ln>
          <a:effectLst/>
        </p:spPr>
      </p:pic>
      <p:pic>
        <p:nvPicPr>
          <p:cNvPr id="48133" name="Picture 5"/>
          <p:cNvPicPr>
            <a:picLocks noChangeAspect="1" noChangeArrowheads="1"/>
          </p:cNvPicPr>
          <p:nvPr/>
        </p:nvPicPr>
        <p:blipFill>
          <a:blip r:embed="rId5" cstate="print"/>
          <a:srcRect/>
          <a:stretch>
            <a:fillRect/>
          </a:stretch>
        </p:blipFill>
        <p:spPr bwMode="auto">
          <a:xfrm>
            <a:off x="2143108" y="3500437"/>
            <a:ext cx="2071702" cy="521027"/>
          </a:xfrm>
          <a:prstGeom prst="rect">
            <a:avLst/>
          </a:prstGeom>
          <a:noFill/>
          <a:ln w="9525">
            <a:noFill/>
            <a:miter lim="800000"/>
            <a:headEnd/>
            <a:tailEnd/>
          </a:ln>
          <a:effectLst/>
        </p:spPr>
      </p:pic>
      <p:pic>
        <p:nvPicPr>
          <p:cNvPr id="48134" name="Picture 6"/>
          <p:cNvPicPr>
            <a:picLocks noChangeAspect="1" noChangeArrowheads="1"/>
          </p:cNvPicPr>
          <p:nvPr/>
        </p:nvPicPr>
        <p:blipFill>
          <a:blip r:embed="rId6" cstate="print"/>
          <a:srcRect/>
          <a:stretch>
            <a:fillRect/>
          </a:stretch>
        </p:blipFill>
        <p:spPr bwMode="auto">
          <a:xfrm>
            <a:off x="2071670" y="4357694"/>
            <a:ext cx="4461115" cy="500066"/>
          </a:xfrm>
          <a:prstGeom prst="rect">
            <a:avLst/>
          </a:prstGeom>
          <a:noFill/>
          <a:ln w="9525">
            <a:noFill/>
            <a:miter lim="800000"/>
            <a:headEnd/>
            <a:tailEnd/>
          </a:ln>
          <a:effectLst/>
        </p:spPr>
      </p:pic>
      <p:pic>
        <p:nvPicPr>
          <p:cNvPr id="48135" name="Picture 7"/>
          <p:cNvPicPr>
            <a:picLocks noChangeAspect="1" noChangeArrowheads="1"/>
          </p:cNvPicPr>
          <p:nvPr/>
        </p:nvPicPr>
        <p:blipFill>
          <a:blip r:embed="rId7" cstate="print"/>
          <a:srcRect/>
          <a:stretch>
            <a:fillRect/>
          </a:stretch>
        </p:blipFill>
        <p:spPr bwMode="auto">
          <a:xfrm>
            <a:off x="676645" y="4929198"/>
            <a:ext cx="4395421" cy="357190"/>
          </a:xfrm>
          <a:prstGeom prst="rect">
            <a:avLst/>
          </a:prstGeom>
          <a:noFill/>
          <a:ln w="9525">
            <a:noFill/>
            <a:miter lim="800000"/>
            <a:headEnd/>
            <a:tailEnd/>
          </a:ln>
          <a:effectLst/>
        </p:spPr>
      </p:pic>
      <p:pic>
        <p:nvPicPr>
          <p:cNvPr id="48136" name="Picture 8"/>
          <p:cNvPicPr>
            <a:picLocks noChangeAspect="1" noChangeArrowheads="1"/>
          </p:cNvPicPr>
          <p:nvPr/>
        </p:nvPicPr>
        <p:blipFill>
          <a:blip r:embed="rId8" cstate="print"/>
          <a:srcRect/>
          <a:stretch>
            <a:fillRect/>
          </a:stretch>
        </p:blipFill>
        <p:spPr bwMode="auto">
          <a:xfrm>
            <a:off x="2928926" y="5429264"/>
            <a:ext cx="2143140" cy="471491"/>
          </a:xfrm>
          <a:prstGeom prst="rect">
            <a:avLst/>
          </a:prstGeom>
          <a:noFill/>
          <a:ln w="9525">
            <a:noFill/>
            <a:miter lim="800000"/>
            <a:headEnd/>
            <a:tailEnd/>
          </a:ln>
          <a:effectLst/>
        </p:spPr>
      </p:pic>
      <p:pic>
        <p:nvPicPr>
          <p:cNvPr id="48137" name="Picture 9"/>
          <p:cNvPicPr>
            <a:picLocks noChangeAspect="1" noChangeArrowheads="1"/>
          </p:cNvPicPr>
          <p:nvPr/>
        </p:nvPicPr>
        <p:blipFill>
          <a:blip r:embed="rId9" cstate="print"/>
          <a:srcRect/>
          <a:stretch>
            <a:fillRect/>
          </a:stretch>
        </p:blipFill>
        <p:spPr bwMode="auto">
          <a:xfrm>
            <a:off x="3000364" y="6000768"/>
            <a:ext cx="2050464" cy="428628"/>
          </a:xfrm>
          <a:prstGeom prst="rect">
            <a:avLst/>
          </a:prstGeom>
          <a:noFill/>
          <a:ln w="9525">
            <a:noFill/>
            <a:miter lim="800000"/>
            <a:headEnd/>
            <a:tailEnd/>
          </a:ln>
          <a:effectLst/>
        </p:spPr>
      </p:pic>
      <p:sp>
        <p:nvSpPr>
          <p:cNvPr id="14" name="TextBox 13"/>
          <p:cNvSpPr txBox="1"/>
          <p:nvPr/>
        </p:nvSpPr>
        <p:spPr>
          <a:xfrm>
            <a:off x="3942913" y="5957040"/>
            <a:ext cx="285752" cy="369332"/>
          </a:xfrm>
          <a:prstGeom prst="rect">
            <a:avLst/>
          </a:prstGeom>
          <a:noFill/>
        </p:spPr>
        <p:txBody>
          <a:bodyPr wrap="square" rtlCol="0">
            <a:spAutoFit/>
          </a:bodyPr>
          <a:lstStyle/>
          <a:p>
            <a:r>
              <a:rPr lang="en-AU" dirty="0"/>
              <a:t>+</a:t>
            </a:r>
          </a:p>
        </p:txBody>
      </p:sp>
      <p:sp>
        <p:nvSpPr>
          <p:cNvPr id="15" name="TextBox 14"/>
          <p:cNvSpPr txBox="1"/>
          <p:nvPr/>
        </p:nvSpPr>
        <p:spPr>
          <a:xfrm>
            <a:off x="571472" y="1500174"/>
            <a:ext cx="2357454" cy="369332"/>
          </a:xfrm>
          <a:prstGeom prst="rect">
            <a:avLst/>
          </a:prstGeom>
          <a:noFill/>
        </p:spPr>
        <p:txBody>
          <a:bodyPr wrap="square" rtlCol="0">
            <a:spAutoFit/>
          </a:bodyPr>
          <a:lstStyle/>
          <a:p>
            <a:r>
              <a:rPr lang="en-AU" dirty="0"/>
              <a:t>Solution: Hints</a:t>
            </a:r>
          </a:p>
        </p:txBody>
      </p:sp>
      <p:sp>
        <p:nvSpPr>
          <p:cNvPr id="16" name="TextBox 15"/>
          <p:cNvSpPr txBox="1"/>
          <p:nvPr/>
        </p:nvSpPr>
        <p:spPr>
          <a:xfrm>
            <a:off x="500034" y="2714620"/>
            <a:ext cx="3786214" cy="369332"/>
          </a:xfrm>
          <a:prstGeom prst="rect">
            <a:avLst/>
          </a:prstGeom>
          <a:noFill/>
        </p:spPr>
        <p:txBody>
          <a:bodyPr wrap="square" rtlCol="0">
            <a:spAutoFit/>
          </a:bodyPr>
          <a:lstStyle/>
          <a:p>
            <a:r>
              <a:rPr lang="en-AU" dirty="0"/>
              <a:t>Integrating both sides,</a:t>
            </a:r>
          </a:p>
        </p:txBody>
      </p:sp>
      <p:sp>
        <p:nvSpPr>
          <p:cNvPr id="17" name="TextBox 16"/>
          <p:cNvSpPr txBox="1"/>
          <p:nvPr/>
        </p:nvSpPr>
        <p:spPr>
          <a:xfrm>
            <a:off x="571472" y="4000504"/>
            <a:ext cx="4214842" cy="369332"/>
          </a:xfrm>
          <a:prstGeom prst="rect">
            <a:avLst/>
          </a:prstGeom>
          <a:noFill/>
        </p:spPr>
        <p:txBody>
          <a:bodyPr wrap="square" rtlCol="0">
            <a:spAutoFit/>
          </a:bodyPr>
          <a:lstStyle/>
          <a:p>
            <a:r>
              <a:rPr lang="en-AU" dirty="0"/>
              <a:t>Substituting the initial condition</a:t>
            </a:r>
          </a:p>
        </p:txBody>
      </p:sp>
      <p:sp>
        <p:nvSpPr>
          <p:cNvPr id="18" name="Rounded Rectangle 17"/>
          <p:cNvSpPr/>
          <p:nvPr/>
        </p:nvSpPr>
        <p:spPr>
          <a:xfrm>
            <a:off x="1043608" y="655060"/>
            <a:ext cx="5214974" cy="714380"/>
          </a:xfrm>
          <a:prstGeom prst="roundRect">
            <a:avLst/>
          </a:prstGeom>
          <a:solidFill>
            <a:srgbClr val="FF000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4B77D99-3909-43FD-B901-00E004558AFD}" type="slidenum">
              <a:rPr lang="en-AU" smtClean="0"/>
              <a:pPr/>
              <a:t>9</a:t>
            </a:fld>
            <a:endParaRPr lang="en-AU"/>
          </a:p>
        </p:txBody>
      </p:sp>
      <p:sp>
        <p:nvSpPr>
          <p:cNvPr id="5" name="TextBox 4"/>
          <p:cNvSpPr txBox="1"/>
          <p:nvPr/>
        </p:nvSpPr>
        <p:spPr>
          <a:xfrm>
            <a:off x="1331640" y="428759"/>
            <a:ext cx="7215238" cy="369332"/>
          </a:xfrm>
          <a:prstGeom prst="rect">
            <a:avLst/>
          </a:prstGeom>
          <a:noFill/>
        </p:spPr>
        <p:txBody>
          <a:bodyPr wrap="square" rtlCol="0">
            <a:spAutoFit/>
          </a:bodyPr>
          <a:lstStyle/>
          <a:p>
            <a:r>
              <a:rPr lang="en-AU" b="1" dirty="0"/>
              <a:t>Solve: </a:t>
            </a:r>
          </a:p>
        </p:txBody>
      </p:sp>
      <p:graphicFrame>
        <p:nvGraphicFramePr>
          <p:cNvPr id="33795" name="Object 3"/>
          <p:cNvGraphicFramePr>
            <a:graphicFrameLocks noChangeAspect="1"/>
          </p:cNvGraphicFramePr>
          <p:nvPr/>
        </p:nvGraphicFramePr>
        <p:xfrm>
          <a:off x="2214546" y="928670"/>
          <a:ext cx="4643470" cy="571504"/>
        </p:xfrm>
        <a:graphic>
          <a:graphicData uri="http://schemas.openxmlformats.org/presentationml/2006/ole">
            <mc:AlternateContent xmlns:mc="http://schemas.openxmlformats.org/markup-compatibility/2006">
              <mc:Choice xmlns:v="urn:schemas-microsoft-com:vml" Requires="v">
                <p:oleObj spid="_x0000_s5155" name="Equation" r:id="rId3" imgW="1651000" imgH="203200" progId="">
                  <p:embed/>
                </p:oleObj>
              </mc:Choice>
              <mc:Fallback>
                <p:oleObj name="Equation" r:id="rId3" imgW="1651000" imgH="203200" progId="">
                  <p:embed/>
                  <p:pic>
                    <p:nvPicPr>
                      <p:cNvPr id="33795"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46" y="928670"/>
                        <a:ext cx="4643470" cy="571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ounded Rectangle 5"/>
          <p:cNvSpPr/>
          <p:nvPr/>
        </p:nvSpPr>
        <p:spPr>
          <a:xfrm>
            <a:off x="2035951" y="902279"/>
            <a:ext cx="5072098" cy="642942"/>
          </a:xfrm>
          <a:prstGeom prst="roundRect">
            <a:avLst/>
          </a:prstGeom>
          <a:solidFill>
            <a:srgbClr val="92D050">
              <a:alpha val="20000"/>
            </a:srgb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txDef>
      <a:spPr>
        <a:blipFill rotWithShape="0">
          <a:blip xmlns:r="http://schemas.openxmlformats.org/officeDocument/2006/relationships" r:embed="rId1"/>
          <a:stretch>
            <a:fillRect l="-803" t="-2058"/>
          </a:stretch>
        </a:blipFill>
      </a:spPr>
      <a:bodyPr wrap="square" rtlCol="0">
        <a:spAutoFit/>
      </a:bodyPr>
      <a:lstStyle>
        <a:defPPr algn="l">
          <a:defRPr dirty="0">
            <a:noFill/>
          </a:defRPr>
        </a:defPPr>
      </a:lstStyle>
    </a:txDef>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1740</TotalTime>
  <Words>1412</Words>
  <Application>Microsoft Office PowerPoint</Application>
  <PresentationFormat>On-screen Show (4:3)</PresentationFormat>
  <Paragraphs>186</Paragraphs>
  <Slides>33</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5" baseType="lpstr">
      <vt:lpstr>Arial</vt:lpstr>
      <vt:lpstr>Book Antiqua</vt:lpstr>
      <vt:lpstr>Calibri</vt:lpstr>
      <vt:lpstr>Century Gothic</vt:lpstr>
      <vt:lpstr>StoneSans-Semibold</vt:lpstr>
      <vt:lpstr>Times-Bold</vt:lpstr>
      <vt:lpstr>Times-Italic</vt:lpstr>
      <vt:lpstr>TimesNewRoman</vt:lpstr>
      <vt:lpstr>Verdana</vt:lpstr>
      <vt:lpstr>Wingdings 3</vt:lpstr>
      <vt:lpstr>Wisp</vt:lpstr>
      <vt:lpstr>Equation</vt:lpstr>
      <vt:lpstr> MAT 350 Engineering Mathematics </vt:lpstr>
      <vt:lpstr>First Order Ordinary Differential Equations:</vt:lpstr>
      <vt:lpstr>First Order Ordinary Differential Equations:</vt:lpstr>
      <vt:lpstr>First Order Ordinary Differential Equations:</vt:lpstr>
      <vt:lpstr>First Order Ordinary Differential Equations:</vt:lpstr>
      <vt:lpstr>First Order Ordinary Differential Equations:</vt:lpstr>
      <vt:lpstr>PowerPoint Presentation</vt:lpstr>
      <vt:lpstr>PowerPoint Presentation</vt:lpstr>
      <vt:lpstr>PowerPoint Presentation</vt:lpstr>
      <vt:lpstr>PowerPoint Presentation</vt:lpstr>
      <vt:lpstr>First Order Ordinary Differential Equations:</vt:lpstr>
      <vt:lpstr>First Order Ordinary Differential Equations: Reduction to Separable Form: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 350 Engineering mathematics</dc:title>
  <dc:creator>NSU</dc:creator>
  <cp:lastModifiedBy>Dr. Mohammad Sahadet Hossain</cp:lastModifiedBy>
  <cp:revision>151</cp:revision>
  <cp:lastPrinted>2019-01-23T09:13:31Z</cp:lastPrinted>
  <dcterms:created xsi:type="dcterms:W3CDTF">2015-09-01T05:12:37Z</dcterms:created>
  <dcterms:modified xsi:type="dcterms:W3CDTF">2025-09-23T03:14:10Z</dcterms:modified>
</cp:coreProperties>
</file>