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30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BD7A-D125-4E2E-BA53-FC3D5ABF6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241" y="954338"/>
            <a:ext cx="8915399" cy="22627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MAT 350</a:t>
            </a:r>
            <a:br>
              <a:rPr lang="en-US" sz="3200" b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3200" b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Engineering Mathematics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DEF10-66C7-4541-AFA6-DCE0BA2FD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10" y="3514636"/>
            <a:ext cx="8915399" cy="112628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Lecture 3B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Non-linear First Order ODE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(Bernoulli’s Equations)</a:t>
            </a:r>
          </a:p>
        </p:txBody>
      </p:sp>
    </p:spTree>
    <p:extLst>
      <p:ext uri="{BB962C8B-B14F-4D97-AF65-F5344CB8AC3E}">
        <p14:creationId xmlns:p14="http://schemas.microsoft.com/office/powerpoint/2010/main" val="188060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05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04801"/>
            <a:ext cx="2971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838200"/>
            <a:ext cx="29337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752600"/>
            <a:ext cx="5905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3401" y="2514601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352801"/>
            <a:ext cx="4800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3810001"/>
            <a:ext cx="2209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4200" y="4343401"/>
            <a:ext cx="4991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5257800"/>
            <a:ext cx="374468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3352800" y="833437"/>
            <a:ext cx="4419600" cy="762000"/>
          </a:xfrm>
          <a:prstGeom prst="round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609600"/>
            <a:ext cx="15701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914400"/>
            <a:ext cx="2057400" cy="90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905000"/>
            <a:ext cx="4343400" cy="38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514600"/>
            <a:ext cx="451953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1" y="3124200"/>
            <a:ext cx="1304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3581401"/>
            <a:ext cx="2228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4495800"/>
            <a:ext cx="476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5105400"/>
            <a:ext cx="3962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10" cstate="print">
            <a:lum bright="-13000" contrast="23000"/>
          </a:blip>
          <a:srcRect/>
          <a:stretch>
            <a:fillRect/>
          </a:stretch>
        </p:blipFill>
        <p:spPr bwMode="auto">
          <a:xfrm>
            <a:off x="4953001" y="5943600"/>
            <a:ext cx="259644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286000" y="5562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So a solution of the given equation 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lum bright="-11000" contrast="30000"/>
          </a:blip>
          <a:srcRect/>
          <a:stretch>
            <a:fillRect/>
          </a:stretch>
        </p:blipFill>
        <p:spPr bwMode="auto">
          <a:xfrm>
            <a:off x="3200400" y="762000"/>
            <a:ext cx="4495800" cy="67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0" y="304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Exercise 2.5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1"/>
            <a:ext cx="2667000" cy="42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 cstate="print">
            <a:lum bright="-11000" contrast="22000"/>
          </a:blip>
          <a:srcRect/>
          <a:stretch>
            <a:fillRect/>
          </a:stretch>
        </p:blipFill>
        <p:spPr bwMode="auto">
          <a:xfrm>
            <a:off x="3429000" y="2286001"/>
            <a:ext cx="5715000" cy="412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553200" y="236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1800" y="762000"/>
            <a:ext cx="5562600" cy="838200"/>
          </a:xfrm>
          <a:prstGeom prst="round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609600"/>
            <a:ext cx="40679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19201"/>
            <a:ext cx="7162800" cy="57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057400"/>
            <a:ext cx="4876800" cy="7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124201"/>
            <a:ext cx="5181600" cy="66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962400"/>
            <a:ext cx="2057400" cy="70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4953001"/>
            <a:ext cx="3124200" cy="41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33800" y="5410200"/>
            <a:ext cx="2286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1905000" y="2057400"/>
            <a:ext cx="5562600" cy="838200"/>
          </a:xfrm>
          <a:prstGeom prst="round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35022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00200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362200"/>
            <a:ext cx="3352800" cy="46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0400" y="304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Exercise 2.5 (</a:t>
            </a:r>
            <a:r>
              <a:rPr lang="en-US" b="1" dirty="0" err="1">
                <a:solidFill>
                  <a:srgbClr val="FF0000"/>
                </a:solidFill>
              </a:rPr>
              <a:t>Zill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7" t="-1" b="55055"/>
          <a:stretch/>
        </p:blipFill>
        <p:spPr bwMode="auto">
          <a:xfrm>
            <a:off x="3282412" y="1882616"/>
            <a:ext cx="3519396" cy="58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12" y="2470936"/>
            <a:ext cx="4109184" cy="144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9161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34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Andalus</vt:lpstr>
      <vt:lpstr>Arial</vt:lpstr>
      <vt:lpstr>Arial Rounded MT Bold</vt:lpstr>
      <vt:lpstr>Century Gothic</vt:lpstr>
      <vt:lpstr>Wingdings 3</vt:lpstr>
      <vt:lpstr>Wisp</vt:lpstr>
      <vt:lpstr>MAT 350 Engineering Mathematics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350 Engineering Mathematics</dc:title>
  <dc:creator>Dr. Mohammad Sahadet Hossain</dc:creator>
  <cp:lastModifiedBy>Dr. Mohammad Sahadet Hossain</cp:lastModifiedBy>
  <cp:revision>3</cp:revision>
  <dcterms:created xsi:type="dcterms:W3CDTF">2025-06-03T03:31:56Z</dcterms:created>
  <dcterms:modified xsi:type="dcterms:W3CDTF">2025-06-03T03:35:40Z</dcterms:modified>
</cp:coreProperties>
</file>