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3" r:id="rId4"/>
    <p:sldId id="262" r:id="rId5"/>
    <p:sldId id="261" r:id="rId6"/>
    <p:sldId id="260" r:id="rId7"/>
    <p:sldId id="259" r:id="rId8"/>
    <p:sldId id="264" r:id="rId9"/>
    <p:sldId id="265" r:id="rId10"/>
    <p:sldId id="266" r:id="rId11"/>
    <p:sldId id="267" r:id="rId12"/>
    <p:sldId id="258" r:id="rId1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0B1BDE-0C7C-42D2-8273-52CAABA0000F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8C3C4E-4567-418B-B354-32A61012914B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38261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7:51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36 2344,'-10'-9'1211,"8"9"-714,6 0 3640,69 1-3465,-23 1-417,0-3-1,1-2 1,18-4-255,-24 0 75,0 1 0,33 2-75,-78 4-8,0 0 40,0 0 7,0 0 9,0 0-30,0 0-38,-38 0 97,-21-1-83,-9 1 105,-59 6-99,63-1 78,-43-4-78,78-1-26,28 1 21,1 0 1,0 0-1,0-1 1,-1 1 0,1 0-1,0 0 1,0 0-1,0 0 1,0 0 0,0 0-1,0-1 1,1 1-1,-1 0 1,0 0-1,0 0 1,1 0 0,-1 0-1,0-1 5,9 6 5,0-1 0,0-1 0,1 1 0,-1-2 0,1 1 0,0-1 0,0-1 0,4 1-5,89 11 11,-82-12 6,63 4 202,45-4-219,-108-2 86,-20 0 93,-1 0 37,0 0 3,0 0-90,0 0-42,0 0-84,-48-1 57,-16-11-1213,57 7-5963,3 5 5465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8:29.9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33 1560,'-39'0'2118,"38"0"-2022,0 0 0,-1-1-1,1 1 1,0-1 0,0 1-1,0-1 1,-1 0 0,1 1-1,0-1 1,0 0-1,0 0 1,0 0 0,0 0-1,0 0 1,0 0 0,1 0-1,-1 0 1,0 0 0,1-1-1,-1 1-95,-3-11-4256,4 9 3680,0 2 137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8:31.4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1476,'15'2'313,"-22"4"-33,-40 9 829,22-7 711,23-5-1024,2-2-5081,8-1 3496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8:36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 1068,'-7'11'200,"5"-11"-126,2 0-39,-21 0-679,21 0 291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8:59.3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1136,'0'0'-24,"0"0"36,0 0 24,0 0 44,0 0 56,0 0-28,0 0-24,0 0-68,0 0-36,0 0 44,0 0-32,0 0-24,0 0-60,0 0-120,0 9-184,0-9 44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9:35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 1304,'0'0'33,"0"0"53,0 0 10,0 0-8,0 0-32,0 0-67,0 0-32,0 0 50,0 0 50,0 0 35,0 0 26,0 0 19,0 0 13,0 0 17,0 0 58,0 0-112,0 0 30,0 0 25,0 0-86,0 1 64,0-1 0,1 1 0,-1 0-1,0-1 1,1 1 0,-1 0 0,0-1-1,1 1 1,-1-1 0,1 1-1,-1-1 1,1 1 0,-1-1 0,1 1-1,-1-1 1,1 1 0,-1-1 0,1 0-1,0 1 1,0-1-146,44 0 192,-17-1-134,0 1-1,0 1 1,-1 2 0,8 2-58,-10-2 73,-1-1 1,1-1-1,0-1 0,20-2-73,19-1 371,284 3-486,-299 3 187,0 2 1,29 7-73,29 3-87,29-7 130,117-9-43,-85-2-51,51 3 48,304-6 1420,-494-4-1416,-27 8-5,1 0 1,0 1-1,0-1 1,0 1 0,1 0-1,-1 0 1,0 0-1,0 0 1,1 0-1,0 1 4,67-9 2,-21 7 210,38-7-212,-38 3 90,38 1-90,-77 5 52,-4 1 22,0-1 1,0-1 0,0 1-1,1-1 1,-1 0 0,0 0-1,0-1 1,0 0-75,27-8 82,7-3 597,-31 10-618,1 1 1,-1 0-1,0 0 1,0 1-1,1 0 0,-1 1 1,1 0-1,-1 1 1,1 0-1,-1 0-61,30 1 222,-39-2-86,-2 0-7614,-7 0 5633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9:47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46 275 2028,'-40'-9'1894,"35"8"-1415,10-2 308,17-2-93,4 3-462,0-1 0,0-1 0,-1-1 0,0-2 0,9-3-232,2-1 176,0 2-1,18-1-175,98-4-30,26 6 30,129-11 533,-90-7-532,113-13 449,103 9-450,97 8 42,-208 3 1,34 0 24,-283 21-187,17 0 19,-28-6-5896,-62 4 4704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9:48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38 7933,'-3'0'33,"0"0"1,1 0 0,-1 0-1,1 0 1,-1-1 0,1 1-1,-1-1 1,1 0 0,-1 1-1,1-1 1,0 0 0,-1-1-1,1 1 1,0 0 0,0-1-1,0 1 1,0-1 0,0 0-1,0 1 1,0-1 0,0 0-1,1 0 1,-1 0 0,1 0-1,0-1 1,-1 1-1,1-1-33,-3 1 111,3 2-7318,1 0 6074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9:49.0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7109,'3'-59'624,"-3"36"-1404,-1 21-1036,1 10-1388,0-7 2111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9:49.3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11 1424,'6'0'28,"-3"0"-20,-3 0 20,0 0 8,3 0-80,-3 0 72,0 0-24,0 0 44,0 0 44,0 0-44,0-11-8,0 11-76,0 0-4,0 0-56,-10 0-84,10 0-120,0 0-92,-11 0 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9:49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3164,'0'0'118,"0"0"79,0 0 58,0 0-15,0 0-87,0 0-64,0 0-42,0 0-1,0 0-13,0 0-26,0 0-32,0 0 45,0 0-68,0 0-312,0 0-310,0 0-224,0 0-109,0 0 258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7:55.8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85 182 1596,'-65'0'1717,"64"-1"-1578,0 0 0,0 1 0,0-1 0,1 0 0,-1 0 0,0 0 0,0 0 0,0 0 0,1 0 0,-1 0 0,0 0 0,1 0 0,-1 0 0,1 0 0,-1 0 0,1 0 0,0 0 0,0-1 0,-1 1 0,1 0 0,0 0 0,0 0 0,0-1 0,0 1 0,0 0 0,0 0 0,1-1-139,-1 1-7,0 0 78,2-9 843,530 10 616,-477-4-1161,0-2 1,0-3 0,31-9-370,-86 18 9,1 0 6,-1 0 0,0 0 1,0 0-1,0 0 0,0 0 0,0 0 0,1 0 0,-1 0 0,0 1 0,0-1 0,0 0 0,1 0 0,-1 0 1,0 0-1,0 0 0,0 0 0,1 0 0,-1 0 0,0 0 0,0 0 0,0 0 0,0 0 0,1 0 0,-1-1 0,0 1 1,0 0-1,0 0 0,0 0 0,1 0 0,-1 0 0,0 0 0,0 0 0,0 0 0,0-1 0,1 1 0,-1 0 1,0 0-1,0 0 0,0 0 0,0 0 0,0-1 0,0 1 0,0 0 0,0 0 0,0 0 0,1 0 0,-1-1 0,0 1 1,0 0-1,0 0 0,0 0 0,0-1 0,0 1 0,0 0 0,0 0 0,0 0 0,0-1 0,-1 1 0,1 0 0,0 0 1,0 0-16,-16-5-212,-30 0-648,-513 11-90,469 2 993,34-8-60,55 0-10,1 0-13,0 0-3,0 0 24,0 0 16,0 0-3,37 0 195,3 1 210,-20 0-290,0-1 1,0 0-1,-1-2 0,1 0 1,0-2-1,2 0-109,13-5 212,1 2 0,18-1-212,24-4 263,10-8 70,-46 10-107,1 1-1,0 2 1,0 1-1,9 3-225,-51 3 96,-1 0 41,0 0-32,0 0-22,0 0-24,0 0-39,0 0-24,-38 0-2,-7 2-511,0 3 0,-1 1 0,-25 9 517,-76 10-547,-9-15 552,-60-7-5,215-3 12,1 0 8,0 0-12,0 0-6,0 0-9,5-1 17,-1 0 0,0 1 0,1-1 0,-1 1 0,1 0 0,-1 0 0,0 1 0,2 0-10,6 0 47,10-3 161,0 0 1,0-2 0,15-4-209,26-3 500,5 1-746,58-7 925,-39 13-9413,-85 4 6757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9:50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0 6709,'-5'18'0,"-2"-8"48,1-6-16,0-4 12,6 0-64,0 0-44,0 0 48,0 0-8,0-9 64,0 9 0,0 0-44,0 0-256,0 0-316,0 0-445,0 0-455,0 0 36,0 0 316</inkml:trace>
  <inkml:trace contextRef="#ctx0" brushRef="#br0" timeOffset="332.56">70 194 6525,'-10'0'24,"-2"0"-12,1-14 56,1-2-20,0 1-72,0-1 32,4 1-52,6 4-104,0 2-44,0 0-204,0 1-237,0 1-279,0-4-240,0 0-72,14-2 204,1-3 400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10:03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444 105 5120,'1'-2'91,"0"-1"-1,0 0 0,0 1 0,0-1 0,-1 0 0,1 0 1,-1 0-1,0 1 0,0-1 0,0 0 0,0 0 1,0 0-1,-1 0 0,1 1 0,-1-1 0,0 0 0,1 0 1,-1 1-1,-1-1 0,1 1 0,0-1 0,-1 1 0,1-1 1,-1 1-1,0 0 0,1 0 0,-1 0 0,0 0 0,0 0 1,-1 0-1,1 0 0,0 1 0,-1-1 0,1 1 0,-1-1 1,1 1-1,-1 0-90,-4-2 143,1 1 1,-1-1-1,1 1 0,-1 1 1,0-1-1,0 1 1,0 0-1,0 1 1,0-1-1,0 2 0,-5 0-143,-7-1 32,18 0-17,-1 1-1,1 0 1,-1 0 0,1-1-1,0 1 1,-1 0-1,1 0 1,0 1 0,0-1-1,0 0 1,-1 0-1,1 0 1,1 1 0,-1-1-1,0 1 1,0-1-1,0 0 1,1 1 0,-1-1-1,1 1-14,-16 36 310,15-35-272,-8 30 131,2 0-1,1 0 1,1 1-1,2 0 0,1 0 1,2 0-1,2 7-168,-2 3 45,9 101 65,-3 163-555,-6-303 441,0-1 0,-1 1 0,1 0 0,-1-1 0,0 1 0,0 0 0,-1-1 1,1 1-1,-1-1 0,0 0 0,0 0 0,-1 1 0,1-1 0,-1-1 0,0 1 0,0 0 0,0-1 0,0 1 0,-1-1 0,1 0 0,-2 1 4,-2 0 23,1 0-1,-1 0 1,0-1 0,0 0-1,0-1 1,0 1 0,0-1-1,0-1 1,-1 1 0,1-1-1,-1-1 1,1 1-1,-3-1-22,6-1-86,1 1 0,-1-1 1,0 0-1,0 0 0,0-1 0,1 1 0,-1-1 0,0 0 0,1 0 0,-1 0 0,1 0 0,0 0 0,0-1 0,0 1 0,0-1 0,0 0 0,1 0 0,-1 0 0,1-1 0,0 1 0,0 0 0,0-1 0,0 0 86,-2-4-677,0 0-1,0 0 1,1 0 0,0 0-1,1-1 1,0 0 0,0 1-1,1-1 1,0 0 0,0-1 677,1-3-1273,0-1 238</inkml:trace>
  <inkml:trace contextRef="#ctx0" brushRef="#br0" timeOffset="511.47">22 484 4532,'-9'0'913,"7"0"3560,27 0-4208,-12 1-42,0-1-1,-1 0 1,1-1-1,0-1 1,0 0-1,10-3-222,3-2 365,1 0-1,26-2-364,0 0 151,3-5-182,-55 14-140,-1 0-163,0 0-104,0 0-132,0 0-107,0 0-10,0 0-106,0 0-218,0 0-326,0 0-362,0 0-83,0 0 238</inkml:trace>
  <inkml:trace contextRef="#ctx0" brushRef="#br0" timeOffset="891.06">690 334 3404,'-1'-1'72,"0"0"0,1 0 0,-1 0 0,0 0 0,0 0 1,0 1-1,1-1 0,-1 0 0,0 1 0,0-1 0,0 1 0,0-1 0,0 1 0,0-1 0,0 1 0,0 0 0,-1-1 0,1 1 0,0 0 0,0 0 0,0 0 0,0 0 0,0 0 0,0 0 0,0 0 0,-1 0 0,1 1 0,0-1 0,0 0 0,0 1-72,-3-1 44,1 0 0,-1 1-1,1-1 1,-1 1 0,1 0 0,0 0-1,-1 0 1,1 0 0,0 1 0,-1 0-44,-8 9 247,1 0 0,1 1 0,0 1 0,0-1 1,1 2-1,1-1 0,0 1 0,1 0 1,1 1-1,0-1 0,1 1 0,1 1 1,0-1-1,1 1 0,0-1 0,0 15-247,3-28 12,-1 14 127,0 0 0,0-1 1,2 1-1,0 0 0,1-1 1,2 10-140,-3-20-7,1-1 0,0 0 0,-1 1-1,2-1 1,-1 0 0,0 0 0,1-1 0,0 1 0,0 0 0,0-1 0,0 1 0,0-1 0,1 0 0,-1 0 0,1-1 0,0 1 0,0-1 0,0 0 0,0 0 0,1 0 0,-1 0 0,0-1 0,1 1 0,1-1 7,11 3-1590,1 0 1,-1-1-1,1-2 1,0 1-1,5-2 1590,-9 0-1561</inkml:trace>
  <inkml:trace contextRef="#ctx0" brushRef="#br0" timeOffset="1527.45">717 506 5064,'0'0'344,"43"0"3033,-5-8-2428,-33 6-906,0 0 0,1 1 0,-1-1 0,0 1 0,1 1 0,-1-1 0,1 1-43,-4 0 7,-1 1 0,1 0 0,-1 0 1,0 0-1,1 0 0,-1 0 0,0 0 0,0 0 1,0 0-1,0 0 0,0 1 0,0-1 0,0 0 0,0 1 1,0-1-1,-1 1 0,1-1 0,0 1 0,-1-1 1,1 1-1,-1-1 0,0 1 0,0 0 0,1-1 1,-1 1-8,6 44-137,-6-46 139,1 5 2,-1 1 0,0-1 0,0 1 0,0-1 0,0 1 0,-1-1 0,0 0 0,0 1 0,-1-1 0,1 0 0,-1 0 0,0 0 0,0 0 0,-1 0 0,0 0 0,0-1 0,-2 4-4,-13 17-23,-4 5-570,21-29 633,33-40-20,-6 11-21,2 0-1,0 2 1,2 1-1,1 1 1,3 1 1,-35 23 3,1 0 0,0 0 0,0 0 0,0 0 0,0 0 0,0 0 1,-1 0-1,1 0 0,0 0 0,0 0 0,0 0 0,0 0 0,0 0 0,-1 0 0,1 0 0,0 0 1,0 0-1,0-1 0,0 1 0,0 0 0,-1 0 0,1 0 0,0 0 0,0 0 0,0 0 0,0 0 0,0 0 1,0-1-1,0 1 0,0 0 0,0 0 0,-1 0 0,1 0 0,0 0 0,0-1 0,0 1 0,0 0 1,0 0-1,0 0 0,0 0 0,0 0 0,0-1 0,0 1 0,0 0 0,0 0 0,0 0 0,0 0 0,0 0 1,0-1-1,0 1 0,0 0 0,1 0 0,-1 0 0,0 0 0,0 0 0,0-1 0,0 1 0,0 0 1,0 0-1,0 0 0,0 0 0,1 0 0,-1 0 0,0 0 0,0 0 0,0-1 0,0 1 0,0 0 0,0 0 1,1 0-4,-2 0-2,0 0 0,1 0 1,-1 0-1,1 0 1,-1 0-1,1 0 1,-1 1-1,0-1 0,1 0 1,-1 0-1,1 0 1,-1 0-1,1 1 0,-1-1 1,1 0-1,-1 1 1,1-1-1,-1 0 1,1 1-1,0-1 0,-1 1 1,1-1-1,0 1 1,-1-1-1,1 1 0,0-1 1,-1 1 1,-2 8 5,0 1 0,0 0 0,1 0 0,1 0 0,0 0 0,0 0 0,1 0 0,0 1-1,1 6-4,-1 8-36,1-21 5,0 0 0,1 0 0,-1 0 1,1 0-1,0 0 0,0-1 0,0 1 0,0-1 1,0 1-1,1-1 0,0 0 0,0 0 0,0 0 0,0 0 1,0-1-1,3 2 31,0 2-377,0-1-1,1-1 1,0 1 0,0-1 0,1 0-1,-1-1 1,1 0 0,2 1 377,28-1-3275,-18-3 1706</inkml:trace>
  <inkml:trace contextRef="#ctx0" brushRef="#br0" timeOffset="1856.7">1222 181 6493,'8'-3'289,"0"1"0,0 0 0,1 0 1,-1 1-1,1 0 0,-1 1 1,1 0-1,6 1-289,5-1 805,-17 1-740,0 0-1,0-1 1,-1 1-1,1 1 1,0-1-1,-1 0 0,1 1 1,-1-1-1,1 1 1,-1 0-1,0 0 1,0 0-1,0 0 1,0 0-1,0 0 1,0 1-1,-1-1 0,1 1 1,-1-1-1,1 2-64,27 57 527,-23-40-442,-2 0 0,0 0 0,-1 0 0,-2 0 0,0 1 0,-1-1 0,-1 12-85,0 14 54,0-27-43,-1 1 0,-1-1 0,-1 0 0,-1 0 0,0-1 1,-6 14-12,-5 5-49,0 0 1,-19 29 48,29-56 55,-1 0 0,0 0 0,-1-1 0,0 0 0,-1 0 0,-7 6-55,-24 9-1728,34-23 889,1 0 0,0 0 0,-1-1 0,1 0 0,-1 0 0,1 0 1,-1-1-1,0 0 839,0 0-1970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10:02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71 5260,'-6'-1'-1154,"-3"-3"4183,5 1 499,11 1-2345,13 2-1084,-1 0 0,0-1 0,1-2 0,10-2-99,100-14-16,-76 3 116,-44 13-390,-1 0 0,1 0 0,-1 1 0,1 0 0,0 0 0,2 1 290,-11 1-621,-1 0-64,0 0 13,0 0-116,0 0-108,0 0-121,0 0-216,0 0 1,0 0 29,-2 0 167,-3 0 337</inkml:trace>
  <inkml:trace contextRef="#ctx0" brushRef="#br0" timeOffset="383.9">120 159 2488,'-20'6'1104,"20"-6"-972,-1 0 0,1 0 0,-1 1 0,1-1 0,0 0 0,-1 0-1,1 0 1,-1 0 0,1 0 0,0 1 0,-1-1 0,1 0 0,-1 0 0,1 1 0,0-1 0,-1 0 0,1 0 0,0 1 0,0-1-1,-1 0 1,1 1 0,0-1 0,0 1 0,-1-1 0,1 0 0,0 1 0,0-1 0,0 1 0,0-1 0,0 0 0,0 1 0,-1-1-1,1 1 1,0-1 0,0 1 0,0-1 0,0 0 0,1 1 0,-1-1 0,0 1 0,0-1-132,5 1 205,-1 0 1,1-1-1,0 1 1,0-1-1,0-1 0,0 1 1,3-1-206,3 0 250,28 2 339,60-3 316,-90 1-868,0 0-1,0 0 1,0-1 0,0 0-1,-1-1 1,1 0 0,-1-1-1,0 1 1,3-3-37,24-4 995,-23 7-2680,-17 2-8415,-2 1 8829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10:08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57 483 6581,'0'0'153,"0"0"64,0 0 65,0 0 41,0 0-60,0 0-49,0 0-32,0 0 4,0 0 18,0 0 19,33 0 479,137 9 1039,-170-9-1891,1 0-1,0 0 1,-1 0-1,1 0 1,0 0-1,0 0 1,-1 0-1,1 0 1,0 0-1,-1 1 1,1-1-1,0 0 1,-1 0-1,1 1 1,-1-1 0,1 0-1,0 1 1,-1-1-1,1 1 1,-1-1-1,1 1 1,-1-1-1,1 1 1,-1-1-1,0 1 1,1-1-1,-1 1 1,0-1-1,1 1 1,-1 0-1,0-1 1,1 1 0,-1 0-1,0-1 1,0 1-1,0 0 1,0-1-1,0 1 1,0 0-1,0 0 1,0-1-1,0 1 1,0 0-1,0-1 1,0 1-1,0 0 1,-1-1-1,1 1 1,0 0 0,-1-1 150,1 12-1843,-3-10 883,-10 4 327</inkml:trace>
  <inkml:trace contextRef="#ctx0" brushRef="#br0" timeOffset="331.78">4 647 3760,'0'0'76,"-1"0"0,1 0 0,0 0-1,0 1 1,-1-1 0,1 0 0,0 0-1,0 1 1,0-1 0,-1 0 0,1 0-1,0 1 1,0-1 0,0 0 0,0 1-1,0-1 1,-1 0 0,1 0 0,0 1-1,0-1 1,0 0 0,0 1 0,0-1-1,0 0 1,0 1 0,0-1 0,0 0-1,0 1 1,1-1 0,-1 0-1,0 0 1,0 1 0,0-1 0,0 0-1,0 1 1,0-1 0,1 0 0,-1 0-1,0 1 1,0-1 0,0 0 0,1 0-76,17 6 1855,32-6-438,-40 0-1175,12 0-183,-12 1-346,-1-1-1,1 0 1,-1-1-1,1 0 1,-1 0-1,9-3 288,26 3-5896,-31 1 4306</inkml:trace>
  <inkml:trace contextRef="#ctx0" brushRef="#br0" timeOffset="980.13">855 126 3736,'20'-41'855,"-16"36"-442,-1 0 1,-1 0 0,1-1 0,0 1-1,-1 0 1,0-1 0,-1 0-1,1 1 1,-1-1 0,0 0 0,0-2-414,-7 5 59,1 1 0,-1-1 0,0 1 0,0 0 0,1 1 0,-1 0 0,-4-1-59,7 2 41,-1-1 0,1 1 0,-1 0 0,0 0 0,1 1 0,-1-1 0,0 1 0,1 0 1,-1 0-1,1 0 0,-1 0 0,1 0 0,0 1 0,0-1 0,-1 1 0,1 0 0,0 0 0,0 1 0,-2 1-41,0 2 99,1 0-1,-1-1 1,1 2 0,0-1-1,1 1 1,0-1-1,0 1 1,0 0-1,-1 5-98,-5 20 436,1 0-1,1 0 1,1 1-1,1 25-435,1 133 863,4-134-809,7 173-107,-5-188 28,0-32 1,-1 1 0,-1 0 0,0 0 0,0 0 0,-1 0 1,0 0-1,-1 0 0,0 0 0,-4 8 24,-1-3-177,6-13 165,0-1 1,0 1 0,0 0-1,0 0 1,-1-1 0,1 1-1,-1-1 1,1 1 0,-1-1-1,0 0 1,0 1 0,0-1 0,0 0-1,0 0 1,-1 0 0,1-1-1,-1 1 1,1-1 0,-1 1-1,1-1 1,-1 0 0,0 0-1,0 0 1,0 0 0,1 0-1,-1-1 1,0 1 0,0-1 0,0 0-1,-3 0 12,2 0-12,-1 1-134,0-1 0,0 0-1,-1 0 1,1 0 0,0-1 0,0 0-1,0 0 1,0 0 0,0 0 0,0-1-1,0 0 1,0 0 0,1 0 0,-1-1-1,1 1 1,-1-1 0,0-1 146,-1 0-468,1 0 1,-1 0-1,1 0 1,0-1-1,1 1 1,-1-1-1,1 0 1,0-1-1,0 1 1,1-1-1,0 0 1,0 1-1,0-2 1,0 1-1,1 0 1,0 0-1,0-1 1,1 1-1,0-2 468,-2-14-1318</inkml:trace>
  <inkml:trace contextRef="#ctx0" brushRef="#br0" timeOffset="1448.25">514 463 4732,'0'0'52,"0"0"182,0 0 159,0 0 113,0 0 106,0 0-55,0 0-59,0 0-82,0 0-121,0 0-92,0 0-106,0 0 7,31 0 13,72-16-432,-77 16-743,-1-1-1,0-2 1,13-2 1058,-30 3-87,-1 1-1,1-1 0,0-1 0,0 1 1,-1-1-1,1-1 0,-1 1 1,0-1-1,0-1 0,0 1 0,-1-1 1,6-5 87,-12 9 50,1 1 0,-1 0 0,1 0 1,-1 0-1,0-1 0,1 1 0,-1 0 1,0 0-1,1-1 0,-1 1 0,0 0 1,1-1-1,-1 1 0,0 0 0,0-1 1,1 1-1,-1 0 0,0-1 0,0 1 1,0-1-1,0 1 0,0 0 0,1-1 1,-1 1-1,0-1 0,0 1 0,0 0 1,0-1-1,0 1 0,0-1 0,0 1 1,0-1-1,0 1 0,-1 0 0,1-1 1,0 1-1,0-1 0,0 1 0,0 0 1,-1-1-1,1 1 0,0-1 0,0 1 1,-1 0-1,1-1 0,0 1 0,0 0 1,-1 0-1,1-1 0,0 1 0,-1 0 1,1 0-1,-1-1 0,1 1 0,0 0 1,-1 0-1,1 0 0,-1 0 0,1 0 1,0-1-1,-1 1 0,1 0 0,-1 0 1,1 0-1,-1 0 0,1 0 0,0 0 1,-1 0-1,1 1-50,-2-1 34,0 0 0,0 0-1,1 0 1,-1 0 0,0 0 0,1 1 0,-1-1 0,0 0 0,1 1-1,-1 0 1,1-1 0,-1 1 0,0 0 0,1 0 0,0 0-1,-1 0 1,1 0 0,-1 1-34,-6 10 212,0 1 0,1-1 0,1 1 0,0 0 0,1 1 0,0 0 0,1-1 0,0 2 0,0 5-212,0 18 286,1 1 0,2 34-286,2-67-109,-1 0-1,1 0 0,1 0 1,-1 1-1,1-2 0,0 1 1,1 0-1,-1 0 0,1-1 0,0 1 1,1-1-1,-1 0 0,1 0 1,0 0-1,0-1 0,1 1 1,1 1 109,-2-3-442,-1 0 0,1 0 0,0-1 0,-1 1 0,1-1 0,0 0 0,1 0 0,-1 0 0,0-1 0,0 0 0,1 1 0,-1-1 0,1-1 0,-1 1 0,2-1 442,8 0-1392</inkml:trace>
  <inkml:trace contextRef="#ctx0" brushRef="#br0" timeOffset="1796.36">1015 465 6289,'0'0'73,"0"0"87,0 0 174,0 0 134,0 0-4,0 0-19,0 0-116,0 0-122,0 0-9,0 0-51,0 0 31,26 2 686,-14 6-769,-1 2 0,-1 0 0,0 0 0,0 1 1,-1 0-1,6 9-95,39 44-55,-50-60-131,1 1 1,-1-1-1,1-1 0,1 1 1,-1-1-1,0 0 0,1 0 1,0 0-1,0-1 0,-1 0 0,4 1 186,-4-2-109,-5-1-46,1 0 1,-1 1 0,0-1 0,1 0-1,-1 0 1,0 0 0,1 0 0,-1 0-1,1 0 1,-1 0 0,0 0 0,1 0-1,-1 0 1,0 0 0,1 0 0,-1 0-1,1 0 1,-1 0 0,0 0-1,1 0 1,-1 0 0,0 0 0,1-1-1,-1 1 1,0 0 0,1 0 0,-1 0-1,0-1 1,1 1 0,-1 0 0,0-1-1,0 1 1,1 0 0,-1 0 0,0-1-1,0 1 1,0 0 0,1-1 0,-1 1-1,0 0 1,0-1 0,0 1 0,0-1-1,0 1 1,0-1 154,3 0-974</inkml:trace>
  <inkml:trace contextRef="#ctx0" brushRef="#br0" timeOffset="2129.73">1221 408 3660,'-39'3'4657,"-162"196"-972,187-185-3700,8-8-64,1 0 0,-1 0 1,1 1-1,0-1 0,1 1 0,-1 0 0,1 1 0,0 1 79,4-9-85,0 0 1,0 1-1,-1-1 0,1 1 0,0-1 0,0 1 0,0-1 0,0 1 0,0-1 1,0 0-1,0 1 0,0-1 0,0 1 0,0-1 0,1 1 0,-1-1 0,0 0 1,0 1-1,0-1 0,0 1 0,1-1 0,-1 1 0,0-1 0,0 0 0,1 1 0,-1-1 1,0 0-1,1 1 0,-1-1 0,0 0 0,1 0 0,-1 1 0,1-1 0,-1 0 1,0 0-1,1 0 0,-1 1 0,1-1 0,-1 0 0,0 0 0,1 0 0,-1 0 1,1 0-1,-1 0 0,1 0 85,26 0-3862,-18 0 1800,3 0 853</inkml:trace>
  <inkml:trace contextRef="#ctx0" brushRef="#br0" timeOffset="2484.11">1262 230 6249,'29'-34'1540,"-28"33"-1526,0 0 0,-1 1 0,1-1 0,0 1 1,0-1-1,-1 1 0,1-1 0,0 1 0,0-1 0,0 1 0,0-1 1,0 1-1,0 0 0,0 0 0,-1-1 0,1 1 0,0 0 1,0 0-1,0 0 0,0 0 0,0 0 0,0 0 0,0 1 1,0-1-1,0 0 0,0 0 0,0 1 0,0-1 0,0 0 1,0 1-15,1 1 69,0 0 0,-1-1 0,1 1 1,0 0-1,-1 0 0,0 0 0,1 0 1,-1 0-1,0 1 0,0-1 0,-1 0 1,2 2-70,2 11 450,-1 1 1,0-1 0,0 14-451,-3-28 13,6 87 919,-6 36-932,0-70 18,-1-36 26,-1 1 0,0-1 0,-2 0 0,0 0 0,-1 0 0,-1 0-1,0-1 1,-1 0 0,-7 11-44,7-14 65,-1-1-1,-1 1 1,0-1 0,0-1-1,-1 0 1,-1 0-1,0-1 1,-1 0 0,0-1-1,0 0 1,-8 3-65,9-7 10,-1 0-1,1-1 1,-1 0 0,0-1 0,-1 0 0,1-1-1,-6 0-9,-27 0-3380,44-3 1797,1 0-596,0 0 18,0 0 318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10:28.5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41 3244,'0'0'71,"0"0"-26,0 0-48,0 0-88,0 0 7,0 0-2,0 0 119,0 0 65,0 0-79,0 0 26,0 0-85,0 0 21,0 0 22,0 0-46,0 0 69,0 0-126,0 0-120,0 0-57,0 0-152,0 0 29,0 0-12,2 0-52,9 0 48</inkml:trace>
  <inkml:trace contextRef="#ctx0" brushRef="#br0" timeOffset="350.91">197 20 4124,'0'0'-20,"0"0"-104,0 0-388,0-11-136,0 11 52,0-8 64,0 8 340,0 0 64,0 0-256,0 0 12,0 0 44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10:35.1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3764,'0'0'-52,"0"0"-68,0 0 41,41 0-2906,-38 0 2721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12:33.6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1048,'0'0'35,"0"0"-41,0 0 26,0 0 18,0 0-36,0 0 20,0 0-5,0 20 13,0-20-684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13:02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1 222 3208,'0'0'130,"0"0"54,0 0-26,0 0 92,0 0 12,0 0-72,0 0 78,0-35 704,2 26-4827,8 9 2892</inkml:trace>
  <inkml:trace contextRef="#ctx0" brushRef="#br0" timeOffset="348.19">2278 9 1728,'3'0'-92,"0"0"-88,-3 0-132,3 0-32,-3 0 52,0 0 84,0-9 88,0 9 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7:57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 3976,'0'0'130,"0"0"94,0 0 126,0 0 49,0 0-13,0 0 0,0 0 11,0 0 2,0 0-57,0 0-52,0 0-99,0 0 9,0 0 53,0 0-7,0 0-3,0 0-10,0 0-33,0 0-23,0 0-14,0 0-7,0 0-22,0 0-25,0 0-15,0 0-74,0 0-40,0 0-18,0 0 47,0 0 42,0 0 5,0 0 7,0 0-38,-32 0-121,39 0 110,-1 1 0,0 1 0,1-1 0,-1 1 0,0 0 0,0 1-1,1 0-13,39 12 246,16-10 376,-1-1 0,56-6-622,-28 1 1378,-88 1-1218,-1 0 7,0 0-43,-43-18-211,-321 14 123,358 2-34,12 0-57,15-2-10,256 21 1044,-277-17-909,0 0 7,0 0 7,0 0-29,0 0 1,0 0-17,-26 0-83,-1-2 65,-1-1 0,1-2 0,-5-1-21,-7-2-49,-62-9-227,104 17 206,7 0-470,0-1 1,0 2 0,-1 0-1,1 0 1,-1 0 0,1 2 0,-1-1-1,2 1 540,48 11-4527,-39-11 2763,8-1-145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7:58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3076,'-5'5'4353,"-2"0"-2868,63-5-1353,44 0-157,47 8 25,-77-4-2,55-4 2,-55-1 331,59 7-331,-39-1 234,0-4-1,8-3-233,32-1 363,174 3-287,-304 0-100,0 0 6,0 0-49,0 0-202,0 0-151,0 0-241,0 0-233,0 0-301,-20-7-3751,12 6 3736</inkml:trace>
  <inkml:trace contextRef="#ctx0" brushRef="#br0" timeOffset="749.55">52 132 2220,'-12'0'4981,"673"0"-2458,-615-2-2024,40-7-499,-41 4 403,41-1-403,-38 4 99,0-2-1,1-3-98,-1 1 184,0 2-1,2 1-183,205 3-599,-242 15-693,-13-14 940,1 1 1,0-1-1,-1 0 1,1 1 0,0-1-1,0 0 1,0 1 0,0-1-1,0 0 1,0 0-1,0 0 1,1 0 0,-1 0-1,0 0 1,1 0-1,-1-1 1,0 1 0,2 0 351,0-1-1562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8:05.6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1760,'43'1'229,"-21"0"57,1-1-1,-1-1 1,1-1 0,17-4-286,21 5 788,-60 1-722,-1 0-100,0 0 43,0 0 22,0 0 3,0 0 0,-30 0-78,-103 0 1014,115 4-472,35-1 84,86-3-4853,-90 0 3136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8:06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65 3748,'-6'-8'669,"6"8"-624,1 0 0,-1 0-1,0 0 1,0 0 0,0 0 0,0 0-1,1 0 1,-1 0 0,0 0 0,0-1-1,0 1 1,0 0 0,0 0-1,1 0 1,-1 0 0,0 0 0,0 0-1,0 0 1,0 0 0,0-1 0,0 1-1,0 0 1,0 0 0,1 0-1,-1 0 1,0 0 0,0 0 0,0-1-1,0 1 1,0 0 0,0 0 0,0 0-1,0 0 1,0-1 0,0 1-1,0 0 1,0 0 0,0 0 0,0 0-1,0-1 1,0 1 0,0 0 0,0 0-1,0 0 1,0 0 0,0 0 0,0-1-1,-1 1 1,1 0 0,0 0-1,0 0 1,0 0 0,0 0 0,0 0-1,0-1 1,0 1 0,0 0 0,-1 0-1,1 0 1,0 0 0,0 0-1,0 0 1,0 0 0,0 0 0,-1 0-45,24-8-30,-19 8 29,-1 1 1,0-2 0,0 1 0,0 0 0,0-1-1,1 1 1,-1-1 0,0 0 0,0 0-1,0 0 1,0-1 0,1 0 0,1 0-112,1 0 1,-1 0-1,0 0 0,1 1 0,-1 0 1,0 0-1,1 0 0,0 1 112,0 0-574,-1-1-1,1 0 1,-1 0 0,0 0-1,1 0 1,-1-1-1,0 0 1,3-2 574,5-3-1131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8:07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1604,'8'-5'127,"1"0"-1,-1 2 1,1-1 0,0 1-1,0 0 1,5-1-127,14-4 261,121-25 368,-203 33-477,25-2 82,-56 2 398,50 0-345,28 0-257,9 0-113,21-1 98,-16 0-421,0 0 0,0 1-1,1 0 1,-1 1 0,0-1-1,0 1 1,4 2 406,7 7-921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8:0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6089,'7'0'504,"13"1"-404,0-1-1,0-1 1,0 0 0,0-2-1,0 0 1,-1-2 0,4-1-100,53-25-4,-81 28-61,0 1 1,0-1 0,0 1-1,0 0 1,0 1 0,-1-1-1,1 1 1,0 0 0,-5 0 64,-9-4-11,-10-2 24,-68-23-8,107 29-3454,-3 1 2914,14 0-824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23T06:08:28.5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1940,'0'0'-88,"0"-21"-1087,0 21 866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56245-F089-4D29-BA5A-7871BEDDFB5E}" type="datetimeFigureOut">
              <a:rPr lang="en-US" smtClean="0"/>
              <a:pPr/>
              <a:t>6/24/2025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C59047-9F5A-471B-8AAB-638FABAF6AC8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5835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A7C23-D660-43D1-922A-1F1C054E0E3A}" type="datetime1">
              <a:rPr lang="en-US" smtClean="0"/>
              <a:pPr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93416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C979CA1-8F09-4FB8-B021-7E7773BEECEC}" type="datetime1">
              <a:rPr lang="en-US" smtClean="0"/>
              <a:pPr algn="r" eaLnBrk="1" latinLnBrk="0" hangingPunct="1"/>
              <a:t>6/24/2025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58402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C979CA1-8F09-4FB8-B021-7E7773BEECEC}" type="datetime1">
              <a:rPr lang="en-US" smtClean="0"/>
              <a:pPr algn="r" eaLnBrk="1" latinLnBrk="0" hangingPunct="1"/>
              <a:t>6/24/2025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4855636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C979CA1-8F09-4FB8-B021-7E7773BEECEC}" type="datetime1">
              <a:rPr lang="en-US" smtClean="0"/>
              <a:pPr algn="r" eaLnBrk="1" latinLnBrk="0" hangingPunct="1"/>
              <a:t>6/24/2025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2903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C979CA1-8F09-4FB8-B021-7E7773BEECEC}" type="datetime1">
              <a:rPr lang="en-US" smtClean="0"/>
              <a:pPr algn="r" eaLnBrk="1" latinLnBrk="0" hangingPunct="1"/>
              <a:t>6/24/2025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5893038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C979CA1-8F09-4FB8-B021-7E7773BEECEC}" type="datetime1">
              <a:rPr lang="en-US" smtClean="0"/>
              <a:pPr algn="r" eaLnBrk="1" latinLnBrk="0" hangingPunct="1"/>
              <a:t>6/24/2025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477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8107-6B55-444D-985B-0312A8B447BD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912034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A286D-61CB-4E41-A301-2DEB1534D127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40411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A666A2A5-3C52-4160-86A7-F5389D4C3E21}" type="datetime1">
              <a:rPr lang="en-US" smtClean="0"/>
              <a:pPr algn="r" eaLnBrk="1" latinLnBrk="0" hangingPunct="1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50706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51046-A0B7-4D2A-A2B4-CF8BF83F4A68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56010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5F13-E26C-412E-A874-48E772D0F902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315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3989B-3339-4F7B-A430-50831EBD0946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29349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CB1A9442-9A88-4039-BB2F-D5127E29FCB1}" type="datetime1">
              <a:rPr lang="en-US" smtClean="0"/>
              <a:pPr algn="r" eaLnBrk="1" latinLnBrk="0" hangingPunct="1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59983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5D0E2-2DA2-4244-8015-3874545D57E7}" type="datetime1">
              <a:rPr lang="en-US" smtClean="0"/>
              <a:pPr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90889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3EFF024B-2A2C-4B1D-AEED-BA0467C9E53E}" type="datetime1">
              <a:rPr lang="en-US" smtClean="0"/>
              <a:pPr algn="r" eaLnBrk="1" latinLnBrk="0" hangingPunct="1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592229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C61E390E-8E1C-4C41-B105-CD6823CB6A54}" type="datetime1">
              <a:rPr lang="en-US" smtClean="0"/>
              <a:pPr algn="r" eaLnBrk="1" latinLnBrk="0" hangingPunct="1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1441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100000">
              <a:schemeClr val="bg2">
                <a:lumMod val="75000"/>
              </a:schemeClr>
            </a:gs>
          </a:gsLst>
          <a:path path="circle">
            <a:fillToRect l="50000" t="50000" r="100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9C979CA1-8F09-4FB8-B021-7E7773BEECEC}" type="datetime1">
              <a:rPr lang="en-US" smtClean="0"/>
              <a:pPr algn="r" eaLnBrk="1" latinLnBrk="0" hangingPunct="1"/>
              <a:t>6/24/2025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pPr algn="ctr" eaLnBrk="1" latinLnBrk="0" hangingPunct="1"/>
            <a:fld id="{2BBB5E19-F10A-4C2F-BF6F-11C513378A2E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774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customXml" Target="../ink/ink6.xml"/><Relationship Id="rId21" Type="http://schemas.openxmlformats.org/officeDocument/2006/relationships/image" Target="../media/image13.png"/><Relationship Id="rId34" Type="http://schemas.openxmlformats.org/officeDocument/2006/relationships/customXml" Target="../ink/ink13.xml"/><Relationship Id="rId50" Type="http://schemas.openxmlformats.org/officeDocument/2006/relationships/customXml" Target="../ink/ink15.xml"/><Relationship Id="rId55" Type="http://schemas.openxmlformats.org/officeDocument/2006/relationships/image" Target="../media/image30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customXml" Target="../ink/ink5.xml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customXml" Target="../ink/ink9.xml"/><Relationship Id="rId32" Type="http://schemas.openxmlformats.org/officeDocument/2006/relationships/customXml" Target="../ink/ink12.xml"/><Relationship Id="rId53" Type="http://schemas.openxmlformats.org/officeDocument/2006/relationships/image" Target="../media/image29.png"/><Relationship Id="rId58" Type="http://schemas.openxmlformats.org/officeDocument/2006/relationships/customXml" Target="../ink/ink19.xml"/><Relationship Id="rId5" Type="http://schemas.openxmlformats.org/officeDocument/2006/relationships/image" Target="../media/image4.png"/><Relationship Id="rId15" Type="http://schemas.openxmlformats.org/officeDocument/2006/relationships/image" Target="../media/image10.png"/><Relationship Id="rId23" Type="http://schemas.openxmlformats.org/officeDocument/2006/relationships/image" Target="../media/image14.png"/><Relationship Id="rId28" Type="http://schemas.openxmlformats.org/officeDocument/2006/relationships/customXml" Target="../ink/ink10.xml"/><Relationship Id="rId36" Type="http://schemas.openxmlformats.org/officeDocument/2006/relationships/customXml" Target="../ink/ink14.xml"/><Relationship Id="rId49" Type="http://schemas.openxmlformats.org/officeDocument/2006/relationships/image" Target="../media/image27.png"/><Relationship Id="rId57" Type="http://schemas.openxmlformats.org/officeDocument/2006/relationships/image" Target="../media/image31.png"/><Relationship Id="rId61" Type="http://schemas.openxmlformats.org/officeDocument/2006/relationships/image" Target="../media/image33.png"/><Relationship Id="rId10" Type="http://schemas.openxmlformats.org/officeDocument/2006/relationships/customXml" Target="../ink/ink2.xml"/><Relationship Id="rId19" Type="http://schemas.openxmlformats.org/officeDocument/2006/relationships/image" Target="../media/image12.png"/><Relationship Id="rId31" Type="http://schemas.openxmlformats.org/officeDocument/2006/relationships/image" Target="../media/image18.png"/><Relationship Id="rId52" Type="http://schemas.openxmlformats.org/officeDocument/2006/relationships/customXml" Target="../ink/ink16.xml"/><Relationship Id="rId60" Type="http://schemas.openxmlformats.org/officeDocument/2006/relationships/customXml" Target="../ink/ink20.xml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6.png"/><Relationship Id="rId30" Type="http://schemas.openxmlformats.org/officeDocument/2006/relationships/customXml" Target="../ink/ink11.xml"/><Relationship Id="rId35" Type="http://schemas.openxmlformats.org/officeDocument/2006/relationships/image" Target="../media/image20.png"/><Relationship Id="rId56" Type="http://schemas.openxmlformats.org/officeDocument/2006/relationships/customXml" Target="../ink/ink18.xml"/><Relationship Id="rId8" Type="http://schemas.openxmlformats.org/officeDocument/2006/relationships/customXml" Target="../ink/ink1.xml"/><Relationship Id="rId51" Type="http://schemas.openxmlformats.org/officeDocument/2006/relationships/image" Target="../media/image28.png"/><Relationship Id="rId3" Type="http://schemas.openxmlformats.org/officeDocument/2006/relationships/image" Target="../media/image2.png"/><Relationship Id="rId12" Type="http://schemas.openxmlformats.org/officeDocument/2006/relationships/customXml" Target="../ink/ink3.xml"/><Relationship Id="rId17" Type="http://schemas.openxmlformats.org/officeDocument/2006/relationships/image" Target="../media/image11.png"/><Relationship Id="rId33" Type="http://schemas.openxmlformats.org/officeDocument/2006/relationships/image" Target="../media/image19.png"/><Relationship Id="rId59" Type="http://schemas.openxmlformats.org/officeDocument/2006/relationships/image" Target="../media/image32.png"/><Relationship Id="rId20" Type="http://schemas.openxmlformats.org/officeDocument/2006/relationships/customXml" Target="../ink/ink7.xml"/><Relationship Id="rId54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23.xml"/><Relationship Id="rId51" Type="http://schemas.openxmlformats.org/officeDocument/2006/relationships/customXml" Target="../ink/ink27.xml"/><Relationship Id="rId3" Type="http://schemas.openxmlformats.org/officeDocument/2006/relationships/image" Target="../media/image21.png"/><Relationship Id="rId21" Type="http://schemas.openxmlformats.org/officeDocument/2006/relationships/customXml" Target="../ink/ink25.xml"/><Relationship Id="rId50" Type="http://schemas.openxmlformats.org/officeDocument/2006/relationships/image" Target="../media/image62.png"/><Relationship Id="rId7" Type="http://schemas.openxmlformats.org/officeDocument/2006/relationships/image" Target="../media/image25.png"/><Relationship Id="rId12" Type="http://schemas.openxmlformats.org/officeDocument/2006/relationships/image" Target="../media/image43.png"/><Relationship Id="rId25" Type="http://schemas.openxmlformats.org/officeDocument/2006/relationships/customXml" Target="../ink/ink26.xml"/><Relationship Id="rId2" Type="http://schemas.openxmlformats.org/officeDocument/2006/relationships/image" Target="../media/image15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customXml" Target="../ink/ink22.xml"/><Relationship Id="rId24" Type="http://schemas.openxmlformats.org/officeDocument/2006/relationships/image" Target="../media/image49.png"/><Relationship Id="rId5" Type="http://schemas.openxmlformats.org/officeDocument/2006/relationships/image" Target="../media/image23.png"/><Relationship Id="rId15" Type="http://schemas.openxmlformats.org/officeDocument/2006/relationships/customXml" Target="../ink/ink24.xml"/><Relationship Id="rId10" Type="http://schemas.openxmlformats.org/officeDocument/2006/relationships/image" Target="../media/image42.png"/><Relationship Id="rId4" Type="http://schemas.openxmlformats.org/officeDocument/2006/relationships/image" Target="../media/image22.png"/><Relationship Id="rId9" Type="http://schemas.openxmlformats.org/officeDocument/2006/relationships/customXml" Target="../ink/ink21.xml"/><Relationship Id="rId14" Type="http://schemas.openxmlformats.org/officeDocument/2006/relationships/image" Target="../media/image44.png"/><Relationship Id="rId56" Type="http://schemas.openxmlformats.org/officeDocument/2006/relationships/image" Target="../media/image6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12" Type="http://schemas.openxmlformats.org/officeDocument/2006/relationships/image" Target="../media/image38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7.png"/><Relationship Id="rId5" Type="http://schemas.openxmlformats.org/officeDocument/2006/relationships/image" Target="../media/image28.wmf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oleObject" Target="../embeddings/oleObject2.bin"/><Relationship Id="rId9" Type="http://schemas.openxmlformats.org/officeDocument/2006/relationships/image" Target="../media/image35.png"/><Relationship Id="rId1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30388" y="529730"/>
            <a:ext cx="5525236" cy="1848838"/>
          </a:xfrm>
          <a:prstGeom prst="rect">
            <a:avLst/>
          </a:prstGeom>
        </p:spPr>
        <p:txBody>
          <a:bodyPr vert="horz" anchor="b">
            <a:normAutofit fontScale="97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MAT 350</a:t>
            </a:r>
            <a:b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Engineering mathematics</a:t>
            </a:r>
            <a:br>
              <a:rPr kumimoji="0" lang="en-US" sz="3000" b="1" i="0" u="none" strike="noStrike" kern="1200" cap="small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sz="3000" b="1" i="0" u="none" strike="noStrike" kern="1200" cap="small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86000" y="5334000"/>
            <a:ext cx="6172200" cy="109267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Dr. M.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Sahadet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Hossain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Mth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Professor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erlin Sans FB" pitchFamily="34" charset="0"/>
                <a:ea typeface="+mn-ea"/>
                <a:cs typeface="+mn-cs"/>
              </a:rPr>
              <a:t>Department of Mathematics and Physics, NSU.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0298" y="3071810"/>
            <a:ext cx="4572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b="1" dirty="0">
                <a:solidFill>
                  <a:srgbClr val="FF0000"/>
                </a:solidFill>
              </a:rPr>
              <a:t>Higher Order ODEs</a:t>
            </a:r>
          </a:p>
          <a:p>
            <a:r>
              <a:rPr lang="en-AU" b="1" dirty="0">
                <a:solidFill>
                  <a:srgbClr val="FF0000"/>
                </a:solidFill>
              </a:rPr>
              <a:t>UNDETERMINED COEFFICIENTS</a:t>
            </a:r>
          </a:p>
          <a:p>
            <a:r>
              <a:rPr lang="en-AU" sz="2000" b="1" dirty="0">
                <a:solidFill>
                  <a:srgbClr val="7030A0"/>
                </a:solidFill>
              </a:rPr>
              <a:t>Variation of parameters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43174" y="4286256"/>
            <a:ext cx="3786214" cy="400110"/>
          </a:xfrm>
          <a:prstGeom prst="rect">
            <a:avLst/>
          </a:prstGeom>
          <a:solidFill>
            <a:srgbClr val="00B0F0">
              <a:alpha val="94000"/>
            </a:srgbClr>
          </a:solidFill>
        </p:spPr>
        <p:txBody>
          <a:bodyPr wrap="square" rtlCol="0">
            <a:spAutoFit/>
          </a:bodyPr>
          <a:lstStyle/>
          <a:p>
            <a:r>
              <a:rPr lang="en-AU" sz="2000" b="1" dirty="0">
                <a:solidFill>
                  <a:srgbClr val="FF0000"/>
                </a:solidFill>
              </a:rPr>
              <a:t>Lecture: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10</a:t>
            </a:fld>
            <a:endParaRPr kumimoji="0"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 cstate="print">
            <a:lum bright="-11000" contrast="23000"/>
          </a:blip>
          <a:srcRect/>
          <a:stretch>
            <a:fillRect/>
          </a:stretch>
        </p:blipFill>
        <p:spPr bwMode="auto">
          <a:xfrm>
            <a:off x="571473" y="285728"/>
            <a:ext cx="3143272" cy="586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57686" y="500041"/>
            <a:ext cx="2286016" cy="358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471" y="1214422"/>
            <a:ext cx="7215239" cy="538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43173" y="1928802"/>
            <a:ext cx="4118191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4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57488" y="2928934"/>
            <a:ext cx="4244346" cy="1004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5" name="Picture 7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7158" y="4071942"/>
            <a:ext cx="7915938" cy="5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6" name="Picture 8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714348" y="4643446"/>
            <a:ext cx="2214578" cy="4085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7" name="Picture 9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000364" y="4643446"/>
            <a:ext cx="3500462" cy="371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2538" name="Picture 10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643042" y="5143512"/>
            <a:ext cx="5929259" cy="1500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2928926" y="4572008"/>
            <a:ext cx="2143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u</a:t>
            </a:r>
            <a:endParaRPr lang="en-US" sz="20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11</a:t>
            </a:fld>
            <a:endParaRPr kumimoji="0"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00100" y="714356"/>
            <a:ext cx="7267484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643050"/>
            <a:ext cx="8057833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31640" y="603809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Solve each differential equation by variation</a:t>
            </a:r>
          </a:p>
          <a:p>
            <a:r>
              <a:rPr lang="en-AU" dirty="0"/>
              <a:t>of parameters.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224" y="4214818"/>
            <a:ext cx="664373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solve each differential equation by variation of parameters, subject to the initial conditions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lum bright="-18000" contrast="27000"/>
          </a:blip>
          <a:srcRect/>
          <a:stretch>
            <a:fillRect/>
          </a:stretch>
        </p:blipFill>
        <p:spPr bwMode="auto">
          <a:xfrm>
            <a:off x="1214414" y="3571876"/>
            <a:ext cx="2314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>
            <a:lum bright="-18000" contrast="27000"/>
          </a:blip>
          <a:srcRect/>
          <a:stretch>
            <a:fillRect/>
          </a:stretch>
        </p:blipFill>
        <p:spPr bwMode="auto">
          <a:xfrm>
            <a:off x="1071538" y="1643050"/>
            <a:ext cx="15049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lum bright="-18000" contrast="27000"/>
          </a:blip>
          <a:srcRect/>
          <a:stretch>
            <a:fillRect/>
          </a:stretch>
        </p:blipFill>
        <p:spPr bwMode="auto">
          <a:xfrm>
            <a:off x="1071538" y="2000240"/>
            <a:ext cx="14954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5" cstate="print">
            <a:lum bright="-18000" contrast="27000"/>
          </a:blip>
          <a:srcRect/>
          <a:stretch>
            <a:fillRect/>
          </a:stretch>
        </p:blipFill>
        <p:spPr bwMode="auto">
          <a:xfrm>
            <a:off x="1071538" y="2571744"/>
            <a:ext cx="24479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6" cstate="print">
            <a:lum bright="-18000" contrast="27000"/>
          </a:blip>
          <a:srcRect/>
          <a:stretch>
            <a:fillRect/>
          </a:stretch>
        </p:blipFill>
        <p:spPr bwMode="auto">
          <a:xfrm>
            <a:off x="1142976" y="3143248"/>
            <a:ext cx="22669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7" cstate="print">
            <a:lum bright="-18000" contrast="27000"/>
          </a:blip>
          <a:srcRect/>
          <a:stretch>
            <a:fillRect/>
          </a:stretch>
        </p:blipFill>
        <p:spPr bwMode="auto">
          <a:xfrm>
            <a:off x="4357686" y="4572008"/>
            <a:ext cx="2231064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8" cstate="print">
            <a:lum bright="-18000" contrast="27000"/>
          </a:blip>
          <a:srcRect/>
          <a:stretch>
            <a:fillRect/>
          </a:stretch>
        </p:blipFill>
        <p:spPr bwMode="auto">
          <a:xfrm>
            <a:off x="1000100" y="5072074"/>
            <a:ext cx="1495425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9" cstate="print">
            <a:lum bright="-18000" contrast="27000"/>
          </a:blip>
          <a:srcRect/>
          <a:stretch>
            <a:fillRect/>
          </a:stretch>
        </p:blipFill>
        <p:spPr bwMode="auto">
          <a:xfrm>
            <a:off x="1000100" y="5500702"/>
            <a:ext cx="206692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8" name="Picture 10"/>
          <p:cNvPicPr>
            <a:picLocks noChangeAspect="1" noChangeArrowheads="1"/>
          </p:cNvPicPr>
          <p:nvPr/>
        </p:nvPicPr>
        <p:blipFill>
          <a:blip r:embed="rId10" cstate="print">
            <a:lum bright="-18000" contrast="27000"/>
          </a:blip>
          <a:srcRect/>
          <a:stretch>
            <a:fillRect/>
          </a:stretch>
        </p:blipFill>
        <p:spPr bwMode="auto">
          <a:xfrm>
            <a:off x="928662" y="5929330"/>
            <a:ext cx="30384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12</a:t>
            </a:fld>
            <a:endParaRPr kumimoji="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lum bright="-17000" contrast="35000"/>
          </a:blip>
          <a:srcRect/>
          <a:stretch>
            <a:fillRect/>
          </a:stretch>
        </p:blipFill>
        <p:spPr bwMode="auto">
          <a:xfrm>
            <a:off x="2714611" y="928670"/>
            <a:ext cx="423311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lum bright="-17000" contrast="35000"/>
          </a:blip>
          <a:srcRect/>
          <a:stretch>
            <a:fillRect/>
          </a:stretch>
        </p:blipFill>
        <p:spPr bwMode="auto">
          <a:xfrm>
            <a:off x="2857488" y="2000240"/>
            <a:ext cx="3417439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1714480" y="1428736"/>
            <a:ext cx="47275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/>
              <a:t>By dividing by the leading coefficient a</a:t>
            </a:r>
            <a:r>
              <a:rPr lang="en-AU" baseline="-25000" dirty="0"/>
              <a:t>2</a:t>
            </a:r>
            <a:r>
              <a:rPr lang="en-AU" dirty="0"/>
              <a:t>(x)</a:t>
            </a:r>
          </a:p>
        </p:txBody>
      </p:sp>
      <p:sp>
        <p:nvSpPr>
          <p:cNvPr id="9" name="Rectangle 8"/>
          <p:cNvSpPr/>
          <p:nvPr/>
        </p:nvSpPr>
        <p:spPr>
          <a:xfrm>
            <a:off x="857224" y="2643182"/>
            <a:ext cx="67151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In (2) we suppose that coefficient functions P(x), Q(x), and f(x) are continuous on some common interval I.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15206" y="1071546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(1)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15206" y="2071678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(2)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lum bright="-17000" contrast="35000"/>
          </a:blip>
          <a:srcRect/>
          <a:stretch>
            <a:fillRect/>
          </a:stretch>
        </p:blipFill>
        <p:spPr bwMode="auto">
          <a:xfrm>
            <a:off x="2857488" y="3714752"/>
            <a:ext cx="283767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lum bright="-17000" contrast="35000"/>
          </a:blip>
          <a:srcRect/>
          <a:stretch>
            <a:fillRect/>
          </a:stretch>
        </p:blipFill>
        <p:spPr bwMode="auto">
          <a:xfrm>
            <a:off x="3071802" y="4429132"/>
            <a:ext cx="30670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lum bright="-17000" contrast="35000"/>
          </a:blip>
          <a:srcRect/>
          <a:stretch>
            <a:fillRect/>
          </a:stretch>
        </p:blipFill>
        <p:spPr bwMode="auto">
          <a:xfrm>
            <a:off x="1071538" y="5000636"/>
            <a:ext cx="5500726" cy="841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lum bright="-17000" contrast="35000"/>
          </a:blip>
          <a:srcRect/>
          <a:stretch>
            <a:fillRect/>
          </a:stretch>
        </p:blipFill>
        <p:spPr bwMode="auto">
          <a:xfrm>
            <a:off x="1142976" y="5857892"/>
            <a:ext cx="629674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2357422" y="4429132"/>
            <a:ext cx="785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y</a:t>
            </a:r>
            <a:r>
              <a:rPr lang="en-AU" baseline="-25000" dirty="0"/>
              <a:t>p</a:t>
            </a:r>
            <a:r>
              <a:rPr lang="en-AU" dirty="0"/>
              <a:t>(x)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00100" y="328612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complementary solution is.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2976" y="4143380"/>
            <a:ext cx="6357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assume that the particular solution is of the same type-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58082" y="3643314"/>
            <a:ext cx="857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(3)</a:t>
            </a:r>
          </a:p>
        </p:txBody>
      </p: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2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94EAD984-26A5-420C-AC64-F2960B3CD6F2}"/>
                  </a:ext>
                </a:extLst>
              </p14:cNvPr>
              <p14:cNvContentPartPr/>
              <p14:nvPr/>
            </p14:nvContentPartPr>
            <p14:xfrm>
              <a:off x="3576062" y="4055442"/>
              <a:ext cx="178200" cy="316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94EAD984-26A5-420C-AC64-F2960B3CD6F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567062" y="4046802"/>
                <a:ext cx="19584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A92C18-923D-46CE-AAD9-C8FD7E1C168F}"/>
                  </a:ext>
                </a:extLst>
              </p14:cNvPr>
              <p14:cNvContentPartPr/>
              <p14:nvPr/>
            </p14:nvContentPartPr>
            <p14:xfrm>
              <a:off x="3505142" y="4803162"/>
              <a:ext cx="288360" cy="655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A92C18-923D-46CE-AAD9-C8FD7E1C168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6142" y="4794522"/>
                <a:ext cx="3060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9264E6F-8140-4B74-8BAC-C75D1EE6E674}"/>
                  </a:ext>
                </a:extLst>
              </p14:cNvPr>
              <p14:cNvContentPartPr/>
              <p14:nvPr/>
            </p14:nvContentPartPr>
            <p14:xfrm>
              <a:off x="4877462" y="4104042"/>
              <a:ext cx="153720" cy="20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9264E6F-8140-4B74-8BAC-C75D1EE6E67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68462" y="4095042"/>
                <a:ext cx="17136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C3230D5F-5EAB-4DF9-86DE-E3EFA5B499BE}"/>
                  </a:ext>
                </a:extLst>
              </p14:cNvPr>
              <p14:cNvContentPartPr/>
              <p14:nvPr/>
            </p14:nvContentPartPr>
            <p14:xfrm>
              <a:off x="4960622" y="4807842"/>
              <a:ext cx="556920" cy="4788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C3230D5F-5EAB-4DF9-86DE-E3EFA5B499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51622" y="4799202"/>
                <a:ext cx="57456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5A90CC4-492E-40EF-9257-A985B264D6D2}"/>
                  </a:ext>
                </a:extLst>
              </p14:cNvPr>
              <p14:cNvContentPartPr/>
              <p14:nvPr/>
            </p14:nvContentPartPr>
            <p14:xfrm>
              <a:off x="4275542" y="4838802"/>
              <a:ext cx="85320" cy="3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5A90CC4-492E-40EF-9257-A985B264D6D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266902" y="4830162"/>
                <a:ext cx="102960" cy="2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2593764-54E6-4EE6-8FED-3731440E5AAF}"/>
                  </a:ext>
                </a:extLst>
              </p14:cNvPr>
              <p14:cNvContentPartPr/>
              <p14:nvPr/>
            </p14:nvContentPartPr>
            <p14:xfrm>
              <a:off x="4163942" y="4046442"/>
              <a:ext cx="64800" cy="234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2593764-54E6-4EE6-8FED-3731440E5AA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54942" y="4037802"/>
                <a:ext cx="8244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B5827F5-8C03-4CA2-A69D-34AD6E9FC41B}"/>
                  </a:ext>
                </a:extLst>
              </p14:cNvPr>
              <p14:cNvContentPartPr/>
              <p14:nvPr/>
            </p14:nvContentPartPr>
            <p14:xfrm>
              <a:off x="5342222" y="4102242"/>
              <a:ext cx="87840" cy="26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B5827F5-8C03-4CA2-A69D-34AD6E9FC4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333582" y="4093242"/>
                <a:ext cx="1054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7BBEA3D-A91B-4248-A354-A23D26232258}"/>
                  </a:ext>
                </a:extLst>
              </p14:cNvPr>
              <p14:cNvContentPartPr/>
              <p14:nvPr/>
            </p14:nvContentPartPr>
            <p14:xfrm>
              <a:off x="5796902" y="4795602"/>
              <a:ext cx="88560" cy="40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7BBEA3D-A91B-4248-A354-A23D2623225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788262" y="4786962"/>
                <a:ext cx="10620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467F5F2B-C235-49DA-AF7C-18BA8D934517}"/>
                  </a:ext>
                </a:extLst>
              </p14:cNvPr>
              <p14:cNvContentPartPr/>
              <p14:nvPr/>
            </p14:nvContentPartPr>
            <p14:xfrm>
              <a:off x="4288142" y="2229522"/>
              <a:ext cx="360" cy="82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67F5F2B-C235-49DA-AF7C-18BA8D9345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279142" y="2220882"/>
                <a:ext cx="1800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B03456A7-DAB0-432A-BE5D-DAD48BB75B86}"/>
                  </a:ext>
                </a:extLst>
              </p14:cNvPr>
              <p14:cNvContentPartPr/>
              <p14:nvPr/>
            </p14:nvContentPartPr>
            <p14:xfrm>
              <a:off x="1418222" y="6244962"/>
              <a:ext cx="23400" cy="122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B03456A7-DAB0-432A-BE5D-DAD48BB75B86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09222" y="6235962"/>
                <a:ext cx="4104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A2016A0-351D-4C05-A136-19BECBDD6BFE}"/>
                  </a:ext>
                </a:extLst>
              </p14:cNvPr>
              <p14:cNvContentPartPr/>
              <p14:nvPr/>
            </p14:nvContentPartPr>
            <p14:xfrm>
              <a:off x="3132182" y="2413842"/>
              <a:ext cx="29880" cy="129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A2016A0-351D-4C05-A136-19BECBDD6BF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123542" y="2405202"/>
                <a:ext cx="47520" cy="3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19D0EFC-60E7-40B8-9DCA-276B01A10C87}"/>
                  </a:ext>
                </a:extLst>
              </p14:cNvPr>
              <p14:cNvContentPartPr/>
              <p14:nvPr/>
            </p14:nvContentPartPr>
            <p14:xfrm>
              <a:off x="5896262" y="2449482"/>
              <a:ext cx="11520" cy="43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19D0EFC-60E7-40B8-9DCA-276B01A10C8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87622" y="2440842"/>
                <a:ext cx="2916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0F331C5-7935-4F1C-A74E-10099EC90B30}"/>
                  </a:ext>
                </a:extLst>
              </p14:cNvPr>
              <p14:cNvContentPartPr/>
              <p14:nvPr/>
            </p14:nvContentPartPr>
            <p14:xfrm>
              <a:off x="2556182" y="4674282"/>
              <a:ext cx="360" cy="36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0F331C5-7935-4F1C-A74E-10099EC90B30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2547542" y="4665282"/>
                <a:ext cx="180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D141764-FC26-47B7-B32B-A3C75E9AB20D}"/>
                  </a:ext>
                </a:extLst>
              </p14:cNvPr>
              <p14:cNvContentPartPr/>
              <p14:nvPr/>
            </p14:nvContentPartPr>
            <p14:xfrm>
              <a:off x="2658422" y="5784882"/>
              <a:ext cx="1100160" cy="381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D141764-FC26-47B7-B32B-A3C75E9AB20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2649422" y="5776242"/>
                <a:ext cx="111780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8A7D181F-B32C-486C-84AC-09C5320051E1}"/>
                  </a:ext>
                </a:extLst>
              </p14:cNvPr>
              <p14:cNvContentPartPr/>
              <p14:nvPr/>
            </p14:nvContentPartPr>
            <p14:xfrm>
              <a:off x="1948142" y="6227682"/>
              <a:ext cx="1212120" cy="99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8A7D181F-B32C-486C-84AC-09C5320051E1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939502" y="6218682"/>
                <a:ext cx="122976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143FDD50-DE4D-4BE4-B683-BEBA0BF10E66}"/>
                  </a:ext>
                </a:extLst>
              </p14:cNvPr>
              <p14:cNvContentPartPr/>
              <p14:nvPr/>
            </p14:nvContentPartPr>
            <p14:xfrm>
              <a:off x="1295822" y="5987562"/>
              <a:ext cx="23400" cy="140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143FDD50-DE4D-4BE4-B683-BEBA0BF10E66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287182" y="5978922"/>
                <a:ext cx="41040" cy="3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329BFD1-D199-4CBA-B573-18E46FD03EA7}"/>
                  </a:ext>
                </a:extLst>
              </p14:cNvPr>
              <p14:cNvContentPartPr/>
              <p14:nvPr/>
            </p14:nvContentPartPr>
            <p14:xfrm>
              <a:off x="1960742" y="5626482"/>
              <a:ext cx="1440" cy="302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329BFD1-D199-4CBA-B573-18E46FD03EA7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951742" y="5617482"/>
                <a:ext cx="1908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6B49CB0-1AA2-434B-A565-E08FEDAA692F}"/>
                  </a:ext>
                </a:extLst>
              </p14:cNvPr>
              <p14:cNvContentPartPr/>
              <p14:nvPr/>
            </p14:nvContentPartPr>
            <p14:xfrm>
              <a:off x="2716022" y="5043282"/>
              <a:ext cx="7560" cy="4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6B49CB0-1AA2-434B-A565-E08FEDAA692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707022" y="5034282"/>
                <a:ext cx="2520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D7930A2-7037-4376-BD94-CAEC64CDDFDE}"/>
                  </a:ext>
                </a:extLst>
              </p14:cNvPr>
              <p14:cNvContentPartPr/>
              <p14:nvPr/>
            </p14:nvContentPartPr>
            <p14:xfrm>
              <a:off x="2536022" y="4674282"/>
              <a:ext cx="360" cy="3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D7930A2-7037-4376-BD94-CAEC64CDDFDE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2527022" y="466564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296ECAC2-D1DC-4CA5-B096-2CA3C9B9C425}"/>
                  </a:ext>
                </a:extLst>
              </p14:cNvPr>
              <p14:cNvContentPartPr/>
              <p14:nvPr/>
            </p14:nvContentPartPr>
            <p14:xfrm>
              <a:off x="2113022" y="5393922"/>
              <a:ext cx="39960" cy="702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296ECAC2-D1DC-4CA5-B096-2CA3C9B9C42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2104382" y="5384922"/>
                <a:ext cx="57600" cy="87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87929" y="367507"/>
            <a:ext cx="70009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Substituting (3) and the foregoing derivatives into (2) and grouping terms yields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lum bright="-15000" contrast="28000"/>
          </a:blip>
          <a:srcRect/>
          <a:stretch>
            <a:fillRect/>
          </a:stretch>
        </p:blipFill>
        <p:spPr bwMode="auto">
          <a:xfrm>
            <a:off x="785786" y="1214422"/>
            <a:ext cx="6715172" cy="816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 cstate="print">
            <a:lum bright="-15000" contrast="28000"/>
          </a:blip>
          <a:srcRect/>
          <a:stretch>
            <a:fillRect/>
          </a:stretch>
        </p:blipFill>
        <p:spPr bwMode="auto">
          <a:xfrm>
            <a:off x="3286116" y="2071678"/>
            <a:ext cx="1677999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 cstate="print">
            <a:lum bright="-15000" contrast="28000"/>
          </a:blip>
          <a:srcRect/>
          <a:stretch>
            <a:fillRect/>
          </a:stretch>
        </p:blipFill>
        <p:spPr bwMode="auto">
          <a:xfrm>
            <a:off x="5000628" y="2214554"/>
            <a:ext cx="1643074" cy="3086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lum bright="-15000" contrast="28000"/>
          </a:blip>
          <a:srcRect/>
          <a:stretch>
            <a:fillRect/>
          </a:stretch>
        </p:blipFill>
        <p:spPr bwMode="auto">
          <a:xfrm>
            <a:off x="3786182" y="2643182"/>
            <a:ext cx="3071834" cy="368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 cstate="print">
            <a:lum bright="-19000" contrast="30000"/>
          </a:blip>
          <a:srcRect/>
          <a:stretch>
            <a:fillRect/>
          </a:stretch>
        </p:blipFill>
        <p:spPr bwMode="auto">
          <a:xfrm>
            <a:off x="2357422" y="3212386"/>
            <a:ext cx="6143668" cy="559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7" cstate="print">
            <a:lum bright="-19000" contrast="30000"/>
          </a:blip>
          <a:srcRect/>
          <a:stretch>
            <a:fillRect/>
          </a:stretch>
        </p:blipFill>
        <p:spPr bwMode="auto">
          <a:xfrm>
            <a:off x="2000232" y="3959700"/>
            <a:ext cx="6429420" cy="683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8" cstate="print">
            <a:lum bright="-19000" contrast="30000"/>
          </a:blip>
          <a:srcRect/>
          <a:stretch>
            <a:fillRect/>
          </a:stretch>
        </p:blipFill>
        <p:spPr bwMode="auto">
          <a:xfrm>
            <a:off x="2143108" y="5214949"/>
            <a:ext cx="5643602" cy="286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857224" y="4786322"/>
            <a:ext cx="321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also assume,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3</a:t>
            </a:fld>
            <a:endParaRPr kumimoji="0"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238AA9B-9F4E-42A8-87CD-32A0F9EC6B6F}"/>
                  </a:ext>
                </a:extLst>
              </p14:cNvPr>
              <p14:cNvContentPartPr/>
              <p14:nvPr/>
            </p14:nvContentPartPr>
            <p14:xfrm>
              <a:off x="7393502" y="2611482"/>
              <a:ext cx="510840" cy="3459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238AA9B-9F4E-42A8-87CD-32A0F9EC6B6F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84508" y="2602482"/>
                <a:ext cx="528468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EC8DD6C-52FE-45E7-A912-55E1653D78D1}"/>
                  </a:ext>
                </a:extLst>
              </p14:cNvPr>
              <p14:cNvContentPartPr/>
              <p14:nvPr/>
            </p14:nvContentPartPr>
            <p14:xfrm>
              <a:off x="7044662" y="2794362"/>
              <a:ext cx="150840" cy="651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EC8DD6C-52FE-45E7-A912-55E1653D78D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035662" y="2785722"/>
                <a:ext cx="1684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3B5BFAB-696E-4F67-8B9E-114750AFC788}"/>
                  </a:ext>
                </a:extLst>
              </p14:cNvPr>
              <p14:cNvContentPartPr/>
              <p14:nvPr/>
            </p14:nvContentPartPr>
            <p14:xfrm>
              <a:off x="8559542" y="3364242"/>
              <a:ext cx="488520" cy="3549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3B5BFAB-696E-4F67-8B9E-114750AFC7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50542" y="3355242"/>
                <a:ext cx="5061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DBAE387F-9EA6-4F0A-B8D5-4FCBF10215AA}"/>
                  </a:ext>
                </a:extLst>
              </p14:cNvPr>
              <p14:cNvContentPartPr/>
              <p14:nvPr/>
            </p14:nvContentPartPr>
            <p14:xfrm>
              <a:off x="4930382" y="4464042"/>
              <a:ext cx="71280" cy="15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DBAE387F-9EA6-4F0A-B8D5-4FCBF10215A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21698" y="4455402"/>
                <a:ext cx="89010" cy="3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64453D6-3D69-49FF-AED2-BE5FFF0E2A0C}"/>
                  </a:ext>
                </a:extLst>
              </p14:cNvPr>
              <p14:cNvContentPartPr/>
              <p14:nvPr/>
            </p14:nvContentPartPr>
            <p14:xfrm>
              <a:off x="2793062" y="4504362"/>
              <a:ext cx="1584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464453D6-3D69-49FF-AED2-BE5FFF0E2A0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784062" y="4495362"/>
                <a:ext cx="33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131" name="Ink 2130">
                <a:extLst>
                  <a:ext uri="{FF2B5EF4-FFF2-40B4-BE49-F238E27FC236}">
                    <a16:creationId xmlns:a16="http://schemas.microsoft.com/office/drawing/2014/main" id="{1B6F737B-C5D5-4321-8EE8-F45D23C997DD}"/>
                  </a:ext>
                </a:extLst>
              </p14:cNvPr>
              <p14:cNvContentPartPr/>
              <p14:nvPr/>
            </p14:nvContentPartPr>
            <p14:xfrm>
              <a:off x="5116142" y="4856910"/>
              <a:ext cx="360" cy="7560"/>
            </p14:xfrm>
          </p:contentPart>
        </mc:Choice>
        <mc:Fallback xmlns="">
          <p:pic>
            <p:nvPicPr>
              <p:cNvPr id="2131" name="Ink 2130">
                <a:extLst>
                  <a:ext uri="{FF2B5EF4-FFF2-40B4-BE49-F238E27FC236}">
                    <a16:creationId xmlns:a16="http://schemas.microsoft.com/office/drawing/2014/main" id="{1B6F737B-C5D5-4321-8EE8-F45D23C997DD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107142" y="4848270"/>
                <a:ext cx="1800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138" name="Ink 2137">
                <a:extLst>
                  <a:ext uri="{FF2B5EF4-FFF2-40B4-BE49-F238E27FC236}">
                    <a16:creationId xmlns:a16="http://schemas.microsoft.com/office/drawing/2014/main" id="{D5797377-A483-4A94-9EA2-DA837302E9DE}"/>
                  </a:ext>
                </a:extLst>
              </p14:cNvPr>
              <p14:cNvContentPartPr/>
              <p14:nvPr/>
            </p14:nvContentPartPr>
            <p14:xfrm>
              <a:off x="6590702" y="4418430"/>
              <a:ext cx="823320" cy="79920"/>
            </p14:xfrm>
          </p:contentPart>
        </mc:Choice>
        <mc:Fallback xmlns="">
          <p:pic>
            <p:nvPicPr>
              <p:cNvPr id="2138" name="Ink 2137">
                <a:extLst>
                  <a:ext uri="{FF2B5EF4-FFF2-40B4-BE49-F238E27FC236}">
                    <a16:creationId xmlns:a16="http://schemas.microsoft.com/office/drawing/2014/main" id="{D5797377-A483-4A94-9EA2-DA837302E9D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6582062" y="4409430"/>
                <a:ext cx="840960" cy="97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571480"/>
            <a:ext cx="67866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dirty="0"/>
              <a:t>We now have our desired two equations for </a:t>
            </a: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4470400" y="3200400"/>
          <a:ext cx="20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457200" progId="">
                  <p:embed/>
                </p:oleObj>
              </mc:Choice>
              <mc:Fallback>
                <p:oleObj name="Equation" r:id="rId2" imgW="203040" imgH="457200" progId="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3200400"/>
                        <a:ext cx="203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3651970"/>
              </p:ext>
            </p:extLst>
          </p:nvPr>
        </p:nvGraphicFramePr>
        <p:xfrm>
          <a:off x="5857884" y="532591"/>
          <a:ext cx="428628" cy="455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15640" progId="">
                  <p:embed/>
                </p:oleObj>
              </mc:Choice>
              <mc:Fallback>
                <p:oleObj name="Equation" r:id="rId4" imgW="203040" imgH="215640" progId="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4" y="532591"/>
                        <a:ext cx="428628" cy="4554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237304" y="57148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and</a:t>
            </a:r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9198580"/>
              </p:ext>
            </p:extLst>
          </p:nvPr>
        </p:nvGraphicFramePr>
        <p:xfrm>
          <a:off x="6879106" y="500042"/>
          <a:ext cx="357190" cy="4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15640" progId="">
                  <p:embed/>
                </p:oleObj>
              </mc:Choice>
              <mc:Fallback>
                <p:oleObj name="Equation" r:id="rId6" imgW="164880" imgH="215640" progId="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9106" y="500042"/>
                        <a:ext cx="357190" cy="4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8" cstate="print">
            <a:lum bright="-14000" contrast="25000"/>
          </a:blip>
          <a:srcRect/>
          <a:stretch>
            <a:fillRect/>
          </a:stretch>
        </p:blipFill>
        <p:spPr bwMode="auto">
          <a:xfrm>
            <a:off x="3214678" y="1142984"/>
            <a:ext cx="2428892" cy="9035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9" cstate="print">
            <a:lum bright="-14000" contrast="25000"/>
          </a:blip>
          <a:srcRect/>
          <a:stretch>
            <a:fillRect/>
          </a:stretch>
        </p:blipFill>
        <p:spPr bwMode="auto">
          <a:xfrm>
            <a:off x="1142976" y="2285992"/>
            <a:ext cx="3981450" cy="238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10" cstate="print">
            <a:lum bright="-14000" contrast="25000"/>
          </a:blip>
          <a:srcRect/>
          <a:stretch>
            <a:fillRect/>
          </a:stretch>
        </p:blipFill>
        <p:spPr bwMode="auto">
          <a:xfrm>
            <a:off x="1214414" y="2571744"/>
            <a:ext cx="3800475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11" cstate="print">
            <a:lum bright="-14000" contrast="25000"/>
          </a:blip>
          <a:srcRect/>
          <a:stretch>
            <a:fillRect/>
          </a:stretch>
        </p:blipFill>
        <p:spPr bwMode="auto">
          <a:xfrm>
            <a:off x="2000232" y="3071810"/>
            <a:ext cx="1214446" cy="664509"/>
          </a:xfrm>
          <a:prstGeom prst="rect">
            <a:avLst/>
          </a:prstGeom>
          <a:noFill/>
          <a:ln w="31750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3857619" y="3071810"/>
            <a:ext cx="1046143" cy="642942"/>
          </a:xfrm>
          <a:prstGeom prst="rect">
            <a:avLst/>
          </a:prstGeom>
          <a:noFill/>
          <a:ln w="31750">
            <a:solidFill>
              <a:srgbClr val="0070C0"/>
            </a:solidFill>
            <a:miter lim="800000"/>
            <a:headEnd/>
            <a:tailEnd/>
          </a:ln>
          <a:effectLst/>
        </p:spPr>
      </p:pic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13" cstate="print">
            <a:lum bright="-14000" contrast="25000"/>
          </a:blip>
          <a:srcRect/>
          <a:stretch>
            <a:fillRect/>
          </a:stretch>
        </p:blipFill>
        <p:spPr bwMode="auto">
          <a:xfrm>
            <a:off x="928662" y="3857628"/>
            <a:ext cx="6457950" cy="79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TextBox 15"/>
          <p:cNvSpPr txBox="1"/>
          <p:nvPr/>
        </p:nvSpPr>
        <p:spPr>
          <a:xfrm>
            <a:off x="7500958" y="121442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(4)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500958" y="300037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(5)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72396" y="4071942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(6)</a:t>
            </a:r>
          </a:p>
        </p:txBody>
      </p:sp>
      <p:pic>
        <p:nvPicPr>
          <p:cNvPr id="3085" name="Picture 13"/>
          <p:cNvPicPr>
            <a:picLocks noChangeAspect="1" noChangeArrowheads="1"/>
          </p:cNvPicPr>
          <p:nvPr/>
        </p:nvPicPr>
        <p:blipFill>
          <a:blip r:embed="rId14" cstate="print">
            <a:lum bright="-14000" contrast="25000"/>
          </a:blip>
          <a:srcRect/>
          <a:stretch>
            <a:fillRect/>
          </a:stretch>
        </p:blipFill>
        <p:spPr bwMode="auto">
          <a:xfrm>
            <a:off x="785786" y="4859288"/>
            <a:ext cx="6000792" cy="2985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TextBox 19"/>
          <p:cNvSpPr txBox="1"/>
          <p:nvPr/>
        </p:nvSpPr>
        <p:spPr>
          <a:xfrm>
            <a:off x="6786578" y="485776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(5).</a:t>
            </a:r>
          </a:p>
        </p:txBody>
      </p:sp>
      <p:pic>
        <p:nvPicPr>
          <p:cNvPr id="3086" name="Picture 14"/>
          <p:cNvPicPr>
            <a:picLocks noChangeAspect="1" noChangeArrowheads="1"/>
          </p:cNvPicPr>
          <p:nvPr/>
        </p:nvPicPr>
        <p:blipFill>
          <a:blip r:embed="rId15" cstate="print">
            <a:lum bright="-14000" contrast="25000"/>
          </a:blip>
          <a:srcRect/>
          <a:stretch>
            <a:fillRect/>
          </a:stretch>
        </p:blipFill>
        <p:spPr bwMode="auto">
          <a:xfrm>
            <a:off x="857224" y="5286389"/>
            <a:ext cx="1785950" cy="355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87" name="Picture 15"/>
          <p:cNvPicPr>
            <a:picLocks noChangeAspect="1" noChangeArrowheads="1"/>
          </p:cNvPicPr>
          <p:nvPr/>
        </p:nvPicPr>
        <p:blipFill>
          <a:blip r:embed="rId16" cstate="print">
            <a:lum bright="-14000" contrast="25000"/>
          </a:blip>
          <a:srcRect/>
          <a:stretch>
            <a:fillRect/>
          </a:stretch>
        </p:blipFill>
        <p:spPr bwMode="auto">
          <a:xfrm>
            <a:off x="2786050" y="5357826"/>
            <a:ext cx="4714869" cy="274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4</a:t>
            </a:fld>
            <a:endParaRPr kumimoji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034" y="357166"/>
            <a:ext cx="3571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>
                <a:solidFill>
                  <a:srgbClr val="C00000"/>
                </a:solidFill>
              </a:rPr>
              <a:t>Example-1: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lum bright="-15000" contrast="33000"/>
          </a:blip>
          <a:srcRect/>
          <a:stretch>
            <a:fillRect/>
          </a:stretch>
        </p:blipFill>
        <p:spPr bwMode="auto">
          <a:xfrm>
            <a:off x="2190021" y="804222"/>
            <a:ext cx="3786214" cy="343161"/>
          </a:xfrm>
          <a:prstGeom prst="rect">
            <a:avLst/>
          </a:prstGeom>
          <a:noFill/>
          <a:ln w="31750">
            <a:solidFill>
              <a:srgbClr val="FF0000">
                <a:alpha val="87000"/>
              </a:srgbClr>
            </a:solidFill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>
            <a:lum bright="-15000" contrast="33000"/>
          </a:blip>
          <a:srcRect/>
          <a:stretch>
            <a:fillRect/>
          </a:stretch>
        </p:blipFill>
        <p:spPr bwMode="auto">
          <a:xfrm>
            <a:off x="2285984" y="1785926"/>
            <a:ext cx="3132689" cy="2857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1285860"/>
            <a:ext cx="457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Solution:  The Auxiliary equation is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 cstate="print">
            <a:lum bright="-15000" contrast="33000"/>
          </a:blip>
          <a:srcRect/>
          <a:stretch>
            <a:fillRect/>
          </a:stretch>
        </p:blipFill>
        <p:spPr bwMode="auto">
          <a:xfrm>
            <a:off x="2857488" y="2571744"/>
            <a:ext cx="2640652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 cstate="print">
            <a:lum bright="-15000" contrast="33000"/>
          </a:blip>
          <a:srcRect/>
          <a:stretch>
            <a:fillRect/>
          </a:stretch>
        </p:blipFill>
        <p:spPr bwMode="auto">
          <a:xfrm>
            <a:off x="928662" y="3214686"/>
            <a:ext cx="4786346" cy="290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 cstate="print">
            <a:lum bright="-15000" contrast="33000"/>
          </a:blip>
          <a:srcRect/>
          <a:stretch>
            <a:fillRect/>
          </a:stretch>
        </p:blipFill>
        <p:spPr bwMode="auto">
          <a:xfrm>
            <a:off x="1643042" y="4071942"/>
            <a:ext cx="4857785" cy="874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642910" y="2214554"/>
            <a:ext cx="4357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 complementary solution is.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8662" y="3500438"/>
            <a:ext cx="5429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compute the Wornskian as</a:t>
            </a:r>
          </a:p>
        </p:txBody>
      </p:sp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7" cstate="print">
            <a:lum bright="-15000" contrast="33000"/>
          </a:blip>
          <a:srcRect/>
          <a:stretch>
            <a:fillRect/>
          </a:stretch>
        </p:blipFill>
        <p:spPr bwMode="auto">
          <a:xfrm>
            <a:off x="3143240" y="5500702"/>
            <a:ext cx="2210716" cy="3571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Box 13"/>
          <p:cNvSpPr txBox="1"/>
          <p:nvPr/>
        </p:nvSpPr>
        <p:spPr>
          <a:xfrm>
            <a:off x="1357290" y="5143512"/>
            <a:ext cx="250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We identify,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5</a:t>
            </a:fld>
            <a:endParaRPr kumimoji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lum bright="-13000" contrast="22000"/>
          </a:blip>
          <a:srcRect/>
          <a:stretch>
            <a:fillRect/>
          </a:stretch>
        </p:blipFill>
        <p:spPr bwMode="auto">
          <a:xfrm>
            <a:off x="1357290" y="1071547"/>
            <a:ext cx="5526075" cy="785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>
            <a:lum bright="-13000" contrast="22000"/>
          </a:blip>
          <a:srcRect/>
          <a:stretch>
            <a:fillRect/>
          </a:stretch>
        </p:blipFill>
        <p:spPr bwMode="auto">
          <a:xfrm>
            <a:off x="1500166" y="2071678"/>
            <a:ext cx="4643470" cy="945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lum bright="-13000" contrast="22000"/>
          </a:blip>
          <a:srcRect/>
          <a:stretch>
            <a:fillRect/>
          </a:stretch>
        </p:blipFill>
        <p:spPr bwMode="auto">
          <a:xfrm>
            <a:off x="1571604" y="3571876"/>
            <a:ext cx="4000500" cy="72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 cstate="print">
            <a:lum bright="-13000" contrast="22000"/>
          </a:blip>
          <a:srcRect/>
          <a:stretch>
            <a:fillRect/>
          </a:stretch>
        </p:blipFill>
        <p:spPr bwMode="auto">
          <a:xfrm>
            <a:off x="1714480" y="4429132"/>
            <a:ext cx="32766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6" cstate="print">
            <a:lum bright="-13000" contrast="22000"/>
          </a:blip>
          <a:srcRect/>
          <a:stretch>
            <a:fillRect/>
          </a:stretch>
        </p:blipFill>
        <p:spPr bwMode="auto">
          <a:xfrm>
            <a:off x="1285851" y="5286388"/>
            <a:ext cx="5857917" cy="475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928662" y="642918"/>
            <a:ext cx="2571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Then,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6</a:t>
            </a:fld>
            <a:endParaRPr kumimoji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lum bright="-18000" contrast="28000"/>
          </a:blip>
          <a:srcRect/>
          <a:stretch>
            <a:fillRect/>
          </a:stretch>
        </p:blipFill>
        <p:spPr bwMode="auto">
          <a:xfrm>
            <a:off x="1000100" y="1000108"/>
            <a:ext cx="6855744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>
            <a:lum bright="-18000" contrast="28000"/>
          </a:blip>
          <a:srcRect/>
          <a:stretch>
            <a:fillRect/>
          </a:stretch>
        </p:blipFill>
        <p:spPr bwMode="auto">
          <a:xfrm>
            <a:off x="1357290" y="2643182"/>
            <a:ext cx="6114252" cy="857256"/>
          </a:xfrm>
          <a:prstGeom prst="rect">
            <a:avLst/>
          </a:prstGeom>
          <a:noFill/>
          <a:ln w="28575" cmpd="sng">
            <a:solidFill>
              <a:srgbClr val="00B050"/>
            </a:solidFill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85786" y="500042"/>
            <a:ext cx="48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Hence, the particular solution is: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85786" y="2071678"/>
            <a:ext cx="4000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And, the general solution is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7</a:t>
            </a:fld>
            <a:endParaRPr kumimoji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8</a:t>
            </a:fld>
            <a:endParaRPr kumimoji="0"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1928802"/>
            <a:ext cx="7324730" cy="4492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3" cstate="print">
            <a:lum bright="-10000" contrast="14000"/>
          </a:blip>
          <a:srcRect/>
          <a:stretch>
            <a:fillRect/>
          </a:stretch>
        </p:blipFill>
        <p:spPr bwMode="auto">
          <a:xfrm>
            <a:off x="857224" y="785794"/>
            <a:ext cx="2661066" cy="785818"/>
          </a:xfrm>
          <a:prstGeom prst="rect">
            <a:avLst/>
          </a:prstGeom>
          <a:solidFill>
            <a:schemeClr val="accent1">
              <a:alpha val="69000"/>
            </a:schemeClr>
          </a:solidFill>
          <a:ln w="25400">
            <a:solidFill>
              <a:schemeClr val="accent1">
                <a:alpha val="87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857224" y="357166"/>
            <a:ext cx="242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Exercise 4.6 ref.  Zill 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B5E19-F10A-4C2F-BF6F-11C513378A2E}" type="slidenum">
              <a:rPr kumimoji="0" lang="en-US" smtClean="0"/>
              <a:pPr/>
              <a:t>9</a:t>
            </a:fld>
            <a:endParaRPr kumimoji="0"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5720" y="1643050"/>
            <a:ext cx="8429684" cy="371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7356" y="5357826"/>
            <a:ext cx="5223904" cy="642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43108" y="6000768"/>
            <a:ext cx="5929491" cy="67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5" cstate="print">
            <a:lum bright="-11000" contrast="19000"/>
          </a:blip>
          <a:srcRect/>
          <a:stretch>
            <a:fillRect/>
          </a:stretch>
        </p:blipFill>
        <p:spPr bwMode="auto">
          <a:xfrm>
            <a:off x="714348" y="428604"/>
            <a:ext cx="3626852" cy="85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222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Berlin Sans FB</vt:lpstr>
      <vt:lpstr>Calibri</vt:lpstr>
      <vt:lpstr>Century Gothic</vt:lpstr>
      <vt:lpstr>Wingdings</vt:lpstr>
      <vt:lpstr>Wingdings 3</vt:lpstr>
      <vt:lpstr>Wisp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NSU</dc:creator>
  <cp:lastModifiedBy>Dr. Mohammad Sahadet Hossain</cp:lastModifiedBy>
  <cp:revision>33</cp:revision>
  <dcterms:created xsi:type="dcterms:W3CDTF">2015-10-18T08:57:40Z</dcterms:created>
  <dcterms:modified xsi:type="dcterms:W3CDTF">2025-06-24T03:31:00Z</dcterms:modified>
</cp:coreProperties>
</file>