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3" r:id="rId3"/>
    <p:sldId id="264" r:id="rId4"/>
    <p:sldId id="265" r:id="rId5"/>
    <p:sldId id="266" r:id="rId6"/>
    <p:sldId id="259" r:id="rId7"/>
    <p:sldId id="260" r:id="rId8"/>
    <p:sldId id="284" r:id="rId9"/>
    <p:sldId id="285" r:id="rId10"/>
    <p:sldId id="286" r:id="rId11"/>
    <p:sldId id="289" r:id="rId12"/>
    <p:sldId id="261" r:id="rId13"/>
    <p:sldId id="262" r:id="rId14"/>
    <p:sldId id="258" r:id="rId15"/>
    <p:sldId id="267" r:id="rId16"/>
    <p:sldId id="268" r:id="rId17"/>
    <p:sldId id="269" r:id="rId18"/>
    <p:sldId id="278" r:id="rId19"/>
    <p:sldId id="279" r:id="rId20"/>
    <p:sldId id="280" r:id="rId21"/>
    <p:sldId id="288" r:id="rId22"/>
    <p:sldId id="271" r:id="rId23"/>
    <p:sldId id="272" r:id="rId24"/>
    <p:sldId id="273" r:id="rId25"/>
    <p:sldId id="274" r:id="rId26"/>
    <p:sldId id="290" r:id="rId27"/>
    <p:sldId id="291" r:id="rId2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72E4A-B769-47AF-840E-55D89D8CA691}" type="datetimeFigureOut">
              <a:rPr lang="en-US" smtClean="0"/>
              <a:pPr/>
              <a:t>6/29/2025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BECE3-A1A9-4339-BEA4-7886277F08B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01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28:4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711 751 6101,'20'-33'1791,"-19"31"-1673,0 0 0,-1-1 1,1 1-1,0 0 0,0 0 0,1 0 1,-1 0-1,0 0 0,1 0 0,-1 0 1,1 0-1,-1 1 0,1-1 0,0 1 1,0-1-1,0 1 0,0-1 0,0 1 1,0 0-1,0 0 0,0 0 0,1 0 1,-1 1-1,0-1 0,0 0 0,1 1 1,-1 0-1,1-1 0,-1 1-118,-1 0 27,-1 0-8,0 0-4,0 0 83,0 0 53,0 0 42,0 41 493,-2-17-575,-1-1 1,0 0-1,-2-1 1,-1 3-112,-11 64 92,11 40-63,6-102-3491,0-1-3655,0-25 6889,0-12-1158</inkml:trace>
  <inkml:trace contextRef="#ctx0" brushRef="#br0" timeOffset="544.73">1051 751 4164,'0'-1'149,"0"0"0,0 1-1,0-1 1,0 0-1,0 0 1,0 0-1,0 0 1,0 0 0,0 1-1,0-1 1,-1 0-1,1 0 1,0 0 0,-1 0-1,1 1 1,0-1-1,-1 0 1,1 0-1,-1 1 1,0-1 0,1 0-149,-13 5 1037,-12 25-428,16-14-432,1 0-1,1 0 0,1 1 0,0 0 0,1 0 0,0 1 0,2-1 0,0 1 0,1 0 0,0 0 0,1 0 0,1 0 0,2 6-176,-2-18 17,1 0-1,0 0 1,0 0 0,0 0 0,1 0 0,-1 0 0,1 0 0,1 0-1,-1-1 1,1 1 0,-1-1 0,1 0 0,0 0 0,1 0-1,-1 0 1,1 0 0,0-1 0,0 1 0,0-1 0,0 0 0,0-1-1,4 3-16,1 0 101,0 0 0,1-1 0,-1 0 0,1 0 0,0-1 0,0-1 0,0 1 0,0-1 0,1-1 0,8 0-101,-16-2 39,1 0-1,-1 0 0,1-1 0,-1 1 0,0-1 0,0 0 0,0 0 0,0 0 0,0 0 0,0-1 0,0 1 1,-1-1-1,1 0 0,-1 0 0,2-2-38,0 0 79,1-1 0,-1 0 0,-1 1 0,1-1-1,-1 0 1,0-1 0,0 1 0,0-5-79,-1 4-40,-1 0-1,0 0 1,-1 0 0,0 0-1,0 0 1,-1 0-1,1 0 1,-1 0-1,-1 0 1,0 0 0,0 0-1,0 0 1,0 1-1,-1-1 1,0 1-1,-1 0 1,0 0 0,-3-6 40,-42-38-3110,-9 5-3727,50 40 5224</inkml:trace>
  <inkml:trace contextRef="#ctx0" brushRef="#br0" timeOffset="1864.17">1680 734 3728,'0'-12'287,"0"10"-139,1 0 0,-1 0 0,0 0-1,0 0 1,0 0 0,0 0 0,0 0 0,0 0 0,-1 0 0,1 0 0,-1 0-1,1 0 1,-1 0 0,0 0 0,0 0 0,0 0 0,0 0 0,0 0-1,0 1 1,0-1 0,-1 0 0,1 1 0,-1-1 0,1 1 0,-1 0 0,0-1-1,1 1-147,-7-3 179,1 0 1,-1 1-1,0 0 0,0 0 0,0 0 0,-1 1 0,1 0 0,0 1 0,-1 0 0,1 0 0,-1 1 1,1 0-1,-6 1-179,11 0 33,0 0 1,1 0-1,-1 0 0,1 0 1,-1 0-1,1 1 1,-1-1-1,1 1 1,0-1-1,0 1 1,0 0-1,0 0 1,0 0-1,0 0 1,0 0-1,1 1 1,-1-1-1,1 0 0,0 1 1,-1-1-1,1 2-33,-3 2 26,1 1 1,0 0-1,1 0 0,-1 0 0,1 0 0,1 0 0,-1 6-26,1-6-1,1-1 0,0 1-1,0 0 1,1-1 0,0 1 0,0 0 0,1-1-1,-1 1 1,2-1 0,-1 0 0,1 1-1,-1-1 1,4 3 1,-4-5-8,1-1 0,0 0 0,-1 0 0,2 0 0,-1 0 0,0 0 0,0-1 0,1 1 0,-1-1 0,1 0 0,0 0 0,0 0 0,0-1 0,0 0 0,0 1 0,0-1 0,0 0-1,0-1 1,1 1 0,-1-1 0,0 0 0,3 0 8,3 1-12,0-1 1,-1-1-1,1 1 0,0-2 0,0 1 0,0-1 0,-1-1 0,1 0 0,-1 0 1,0-1-1,5-2 12,-5 2-9,0-1 1,0 0 0,-1 0-1,0-1 1,0 0 0,0 0-1,-1 0 1,0-1 0,0-1-1,-1 1 1,0-1 0,0 0-1,-1 0 1,0-1-1,0 1 1,-1-1 0,0-1-1,-1 1 1,0 0 0,0-1-1,-1 1 1,0-1 0,-1 0-1,0 0 1,0 1 0,-1-1-1,-1-4 9,1 6-38,-1-1 1,-1 1-1,1 0 0,-1 0 0,-1 0 0,0 0 0,0 0 0,0 0 1,-1 1-1,-3-5 38,-12-28-2,16 37 13,1 10 51,-1 24 161,2 40 273,1 253-1726,0-323 904,0-1-21,0 0-87,0 0-157,0 0-228,0 0-356,0-13-2149,0 2 1838</inkml:trace>
  <inkml:trace contextRef="#ctx0" brushRef="#br0" timeOffset="2244.07">1913 347 6217,'3'-3'101,"1"1"1,-1-1 0,0 1 0,1 0 0,-1 0 0,1 0-1,0 1 1,-1-1 0,1 1 0,0 0 0,0 0-1,0 0 1,0 0 0,0 1 0,0 0 0,0-1 0,0 2-1,0-1 1,0 0 0,2 1-102,6-1 36,-10 1-29,0 0-1,0 0 0,0 0 1,0 0-1,0 0 0,0 0 0,0 0 1,0 1-1,0-1 0,0 1 0,-1-1 1,1 1-1,-1 0 0,1-1 1,-1 1-1,0 0 0,0 0 0,0 0 1,0 0-1,0 0 0,0 1 0,0 1-6,2 2 28,0 1-1,-1-1 0,0 1 0,0 0 1,-1 0-1,0 0 0,0 1-27,-1-4 26,0 1-1,0-1 1,0 0 0,-1 1-1,0-1 1,0 0 0,0 0-1,0 0 1,0 0 0,-1 0-1,0 0 1,-1 2-26,-2 0 80,0 0-1,0 0 1,0-1 0,-1 0 0,0 0 0,-6 4-80,1 1 73,14-6-1936,27-10-2932,-16 3 4177,2 2-426,0 1 286</inkml:trace>
  <inkml:trace contextRef="#ctx0" brushRef="#br0" timeOffset="2648.46">2119 581 4344,'0'3'145,"0"0"0,0 0 0,0 0 0,-1 0 0,1 0 0,-1 0 0,0 0 0,1 0 0,-1 0 0,-1-1 0,1 1 0,0 0 0,-1-1-145,1 5 85,-1-1 1,1 1-1,0 0 0,1 0 0,-1-1 0,1 1 0,1 0 1,-1 0-1,2 3-85,-1 15 151,-1 54 555,1-77-700,-1-1 0,1 0 0,-1 0 0,1 0 0,-1 0 0,1 0 0,0 0 0,-1 0 0,1 0 0,0 0 0,0 0 0,0 0 0,0 0 0,0-1 0,0 1 0,0 0 0,0 0 0,0-1 0,0 1 0,0-1 0,0 1 0,0-1 0,0 0 0,1 1 0,-1-1 0,0 0 0,0 0 0,1 0 0,-1 0 0,0 0 0,1 0-6,-1 1 10,1-1 0,0 0-1,0 0 1,-1 0 0,1 0 0,0 0-1,0 0 1,-1 0 0,1-1 0,0 1 0,-1-1-1,1 1 1,0-1 0,-1 0 0,1 1-1,-1-1 1,1 0 0,-1 0 0,1 0 0,-1 0-1,0 0 1,1-1-10,18-36 112,-7 15 25,-1 0 0,7-19-137,-21 48 122,1 1 0,0 0 0,1-1 1,0 1-1,0 0 0,1 0 0,-1-1 0,1 2-122,1 0 30,-1 1-1,-1 0 1,0-1-1,0 1 1,-1 0-1,-1 8-29,-31 135-327,21-89-1033,-9 2-4271,18-57 4347</inkml:trace>
  <inkml:trace contextRef="#ctx0" brushRef="#br0" timeOffset="3148.5">1580 1181 5833,'-7'-1'659,"13"-3"399,20 0-267,107-2 2014,-1-5 0,32-11-2805,-95 12 127,-20 3-501,126-14 986,-59 15-6097,-115 6 4393,-1 0-115,-24 0-3323,9 0 3288</inkml:trace>
  <inkml:trace contextRef="#ctx0" brushRef="#br0" timeOffset="3644.67">1953 1260 5068,'-5'6'476,"0"0"0,1 1-1,0-1 1,0 1-1,1 0 1,0 0-1,0 0 1,0 0-1,1 1 1,0-1 0,1 1-1,-1 1-475,-1 17 717,2 0 1,1 25-718,0-27 551,2-2-458,2-1-1,1 0 1,0 0 0,2 0-1,0-1 1,1 0 0,6 9-93,2 9 0,-3-12-374,-16-42-560,-15-52-384,16 54 1197,-1 1 1,0 0-1,-1 0 1,0 0-1,-1 0 1,0 1-1,-1 0 0,-1 0 1,-6-8 120,9 16 19,0 1-1,0 1 1,0-1 0,0 1 0,-1-1 0,1 1-1,-1 0 1,1 1 0,-1-1 0,0 1-1,0 0 1,1 0 0,-1 1 0,0-1 0,0 1-1,0 0 1,0 0 0,0 1 0,0-1-1,0 1 1,0 0 0,1 1 0,-1-1 0,0 1-1,1 0 1,-1 0 0,1 0 0,0 1 0,-1 0-1,-2 2-18,2 1 60,1 0 0,0 0 0,0 0 0,1 1 0,-1-1 0,1 1 0,1 0 0,-1 0 0,1 0 0,1 0 0,-1 0 0,1 1 0,0-1 0,1 0 0,0 1 0,0-1 0,1 7-60,0-10-21,0 0 0,-1 0 0,2 0-1,-1-1 1,0 1 0,1 0 0,0-1-1,0 1 1,0-1 0,0 0-1,0 0 1,1 1 0,0-1 0,-1-1-1,1 1 1,0 0 0,0-1 0,1 0 21,3 4-319,1 0 0,0-1 0,0 0 0,0 0 0,1-1 0,0 0 0,1 0 319,3 0-465,1-1 0,0 0 1,0-1-1,0-1 0,0 0 1,0-1-1,0-1 0,0 0 1,0 0-1,0-2 0,0 0 1,-1 0-1,1-1 0,-1-1 1,5-3 464,11-4-973</inkml:trace>
  <inkml:trace contextRef="#ctx0" brushRef="#br0" timeOffset="3997.61">2234 1518 4484,'1'-17'458,"-4"-29"930,3 44-1274,0 0 1,-1 0 0,0 0-1,1 0 1,-1 0-1,0 0 1,0 0 0,0 0-1,-1 0 1,1 1-1,0-1 1,0 0 0,-1 1-1,1-1 1,-1 1 0,0 0-1,1-1 1,-2 0-115,0 109 3741,-2-80-3554,1 1-1,1 0 0,2 0 1,1 21-187,0-47-36,1 0 1,0 0 0,0 0-1,-1 1 1,1-1 0,1 0-1,-1 0 1,0 0-1,0-1 1,1 1 0,-1 0-1,1 0 1,-1-1 0,1 1-1,0-1 1,0 1-1,0-1 1,0 0 0,0 0-1,0 0 1,0 0 0,0 0-1,0 0 1,0-1-1,0 1 1,2 0 35,5 1-765,0 1 0,0-1 0,0 0 0,0-1 0,10 0 765,-8 0-1081,21-4-2969,-19-8 2430</inkml:trace>
  <inkml:trace contextRef="#ctx0" brushRef="#br0" timeOffset="4328.08">2057 1537 7961,'-9'0'124,"3"0"64,2 0 80,4 0 84,0-9-100,0 9-72,0-10-140,0 3-36,11 7-124,2-7-60,1 1-160,0 6-196,3-5-148,2 5-472,1-4-501,2 0-151,-1 2 248</inkml:trace>
  <inkml:trace contextRef="#ctx0" brushRef="#br0" timeOffset="4676.25">2475 1335 6289,'1'-1'60,"-1"1"1,0 0-1,1 0 1,-1-1-1,1 1 1,-1 0-1,0 0 1,1 0-1,-1 0 1,1-1-1,-1 1 1,0 0-1,1 0 1,-1 0-1,1 0 1,-1 0 0,0 0-1,1 0 1,-1 0-1,1 0 1,-1 1-1,0-1 1,1 0-1,-1 0 1,1 0-1,-1 0 1,0 1-1,1-1 1,-1 0-1,0 0 1,1 0-1,-1 1 1,0-1-1,1 0 1,-1 1-1,0-1 1,0 0 0,1 1-1,-1-1 1,0 0-1,0 1 1,1-1-61,15 14 50,-11-10-15,-1 1-1,1-1 0,-1 1 1,0 0-1,0 0 0,-1 1 0,1-1 1,-1 1-1,0 0 0,-1 0 1,1 0-1,-1 0 0,-1 0 0,1 0 1,-1 1-1,0-1 0,0 0 0,-1 1 1,0-1-1,0 1 0,0-1 1,-1 1-35,1-5 39,1-1 0,-1 1 1,0 0-1,0 0 1,0-1-1,0 1 1,0 0-1,-1 0 1,1-1-1,0 1 1,-1 0-1,1-1 1,-1 1-1,0 0 0,1-1 1,-1 1-1,0-1 1,0 1-1,0-1 1,0 1-1,0-1 1,-1 0-1,1 0 1,0 1-1,0-1 1,-1 0-1,1 0-39,50 1-2609,22-26-2407,-44 16 3324</inkml:trace>
  <inkml:trace contextRef="#ctx0" brushRef="#br0" timeOffset="5095.76">2312 1568 2084,'0'-1'83,"0"1"0,0 0 0,0-1 0,-1 1-1,1 0 1,0-1 0,0 1 0,0 0 0,0-1 0,0 1 0,0-1-1,0 1 1,0 0 0,0-1 0,0 1 0,0 0 0,0-1 0,1 1-1,-1 0 1,0-1 0,0 1 0,0 0 0,0-1 0,0 1-1,1 0 1,-1-1 0,0 1 0,0 0 0,1-1 0,-1 1 0,0 0-1,1 0 1,-1-1 0,0 1 0,0 0 0,1 0 0,-1 0 0,0 0-1,1-1 1,-1 1 0,1 0 0,-1 0 0,0 0 0,1 0-1,-1 0 1,0 0 0,1 0 0,-1 0 0,1 0-83,0 0 384,-1 0-32,0 0-289,0 0 0,0 0 0,-1 0 0,1 0 0,0-1 0,0 1 0,-1 0 0,1 0 0,0 0 0,0 0 0,0 0 0,-1-1 0,1 1 0,0 0 0,0 0 0,0 0 0,0-1 0,-1 1 0,1 0 0,0 0 0,0-1 0,0 1 0,0 0 0,0 0 0,0-1 0,0 1 0,0 0 0,0 0 0,0-1 0,0 1 0,0 0 0,0 0 0,0-1 0,0 1 0,0 0 0,0 0 0,0-1 0,0 1 0,0 0 0,0 0 0,0-1 0,0 1 0,1 0 0,-1 0 0,0-1 0,0 1 0,0 0 0,0 0 0,1 0 0,-1-1 0,0 1 0,0 0 0,0 0 0,1 0 0,-1 0 0,0-1-63,-63 1 49,15 0-2581,16 0-3581,28 0 4877</inkml:trace>
  <inkml:trace contextRef="#ctx0" brushRef="#br0" timeOffset="5856.38">2239 1377 3248,'0'0'247,"0"0"56,0 0 56,0 0-50,0 0-135,0 0 3,0 0 9,0 0 97,0 0 2,0 0-41,0 0 36,0 0-3,0 0 8,0 0-12,0 0-58,0 0-5,0 0 30,0 0-18,0 0 24,0 0-50,0 0-48,0 0-24,-2-18 274,1 18-359,1 0-1,-1 0 0,0-1 0,0 1 1,1 0-1,-1-1 0,0 1 0,0-1 0,1 1 1,-1-1-1,1 1 0,-1-1 0,0 1 0,1-1 1,-1 1-1,1-1 0,-1 0 0,1 1 0,0-1 1,-1 0-1,1 0 0,0 1 0,-1-1 0,1 0 1,0 0-39,-2 0 971,2 13-514,0-2-546,0 4-207,1 1 1,1-1-1,0 0 1,0 0-1,2 3 296,17 40-6632,-16-48 4970</inkml:trace>
  <inkml:trace contextRef="#ctx0" brushRef="#br0" timeOffset="6400.19">2914 1093 4532,'0'0'315,"0"0"120,0 0 164,0 0 101,0 0-82,0 0-33,0 0-39,0 0 18,0 0-15,0 0 0,0 0-31,0 0-120,35 0 1595,150 0-1016,-123 0-3101,-1 0-3530,-60 0 3810,-1 0 77,0 0 258</inkml:trace>
  <inkml:trace contextRef="#ctx0" brushRef="#br0" timeOffset="6729.42">2935 1188 5481,'1'1'86,"-1"0"1,1 0 0,-1 0 0,1 0 0,0 0-1,0 0 1,-1 0 0,1 0 0,0 0 0,0 0-1,0-1 1,0 1 0,0 0 0,0-1 0,0 1-1,0-1 1,0 1 0,0-1 0,0 1 0,1-1-1,-1 0 1,0 0 0,0 1 0,0-1 0,0 0-1,1 0 1,-1 0 0,0 0 0,0-1 0,1 1-87,52 0 1430,-37-1-1420,79 4-1152,-3 12-4870,-72-13 4533</inkml:trace>
  <inkml:trace contextRef="#ctx0" brushRef="#br0" timeOffset="7084.18">3662 1127 5757,'0'0'206,"0"0"92,0 0 116,0 0 56,0 0-76,0 0-14,0 0 7,0 0 6,32 0 1384,166 0 2128,0 0-6440,-198 0 1733,0 0-76,0 0-98,0 0-97,-12 0-3943,3 0 3319</inkml:trace>
  <inkml:trace contextRef="#ctx0" brushRef="#br0" timeOffset="7876.53">4690 1006 4048,'3'-2'300,"0"0"-1,0 0 0,0-1 1,0 1-1,0-1 1,-1 0-1,1 0 0,-1 0 1,1 0-1,-1 0 0,0-1 1,-1 1-1,1-1 0,0 1 1,0-3-300,-1 0 263,1-1 0,-1 0 1,0 0-1,0 0 1,0 0-1,-1 0 0,-1 0 1,1 0-1,-1 0 0,-1-6-263,1 10 32,0 0 0,-1 0 0,1 1 0,0-1 0,-1 0 0,0 0 1,0 1-1,0-1 0,0 1 0,0 0 0,0-1 0,0 1 0,-1 0 0,1 0 0,-1 1 0,0-1 0,1 0 0,-1 1 0,0 0 0,0-1 0,0 1 0,0 0 0,0 1 0,0-1 0,-2 0-32,-2 0 23,0 1 0,0 0 0,0 0 0,-1 0 0,1 1 1,0 0-1,0 0 0,0 1 0,0 0 0,0 0 0,0 1 0,0 0 0,1 0 0,-1 0 0,1 1 0,0 0 0,0 0 0,1 1 0,-1-1 0,1 1 1,0 0-1,0 1 0,0-1 0,1 1 0,0 0 0,0 0 0,0 1 0,1-1 0,0 1 0,1 0 0,-1-1 0,1 1 0,0 0 0,1 0 0,-1 3-22,1 67-463,2-75 460,0 0 0,0-1 0,0 1 0,0 0-1,0 0 1,0 0 0,0-1 0,1 1 0,-1-1 0,1 1-1,-1-1 1,1 1 0,-1-1 0,1 0 0,0 0 0,0 0 0,-1 0-1,1 0 1,0 0 0,0 0 0,0-1 0,0 1 0,0-1-1,1 1 3,0 0 15,-1 0-1,1 0 0,0 0 0,0-1 0,0 1 0,0-1 0,0 0 0,0 0 0,0 0 0,0 0 0,0 0 0,0 0 0,0-1 0,0 0 0,0 1 0,0-1 0,1-1-14,9-11 29,0 0 0,-1-1-1,0-1 1,-1 0-1,-1 0 1,7-14-29,-17 28 2,3-5 23,0 0 1,-1 0-1,0-1 0,0 1 1,-1-1-1,1-2-25,-1 4 80,-1 25 81,0-14-130,0 17 144,2 4-95,-2 0-1,-2 0 1,0-1-1,-1 1 1,-2 0-1,-1-1 1,-3 8-80,1 7 4,8-36-2,0-1 1,-1 1-1,1 0 0,-1-1 0,0 1 0,-1 0 0,1-1 1,-1 0-1,0 1 0,0-1 0,0 0 0,0 0 1,-2 2-3,-1-4-26,1-1 0,-1 1 0,1-1 0,-1-1 0,0 1 0,1-1 0,-1 0 0,0 0 0,1 0 0,-1 0 0,0-1 0,0 0 26,-11 0-244,13 1 146,-1-1 0,0 0 0,1 0 0,-1 0 1,1 0-1,-1 0 0,1-1 0,0 0 0,-1 1 0,1-1 1,0 0-1,0-1 0,0 1 0,1 0 0,-1-1 1,1 0-1,-1 0 0,0-1 98,-18-30-2746,14 1-4073,7 27 5592</inkml:trace>
  <inkml:trace contextRef="#ctx0" brushRef="#br0" timeOffset="8379.98">4864 1009 3064,'4'-9'269,"-2"6"311,-1-1 0,1 0 0,-1 1 0,0-1 1,0 0-1,0 0 0,0 0 0,-1 0 0,0 0 0,0-1-580,0 5 147,0 0-35,0 0-23,0 0-64,0 0 28,0 0-5,0 0 65,0 0 61,0 0 22,-10 32 1060,-10 0-523,15-25-628,0 0 1,0 1 0,1 0 0,0 0 0,-2 5-106,3 0 58,0 0-1,1 0 1,0 1-1,1-1 1,0 0-1,2 13-57,-1-12 31,0-12-5,1 0-1,-1 0 1,1 1-1,0-1 0,-1 0 1,1 0-1,0 0 1,0 0-1,1 0 1,-1 0-1,0 0 1,1 0-1,-1-1 1,1 1-1,0 0 1,-1-1-1,1 1 0,0-1 1,0 0-1,0 1 1,0-1-1,0 0 1,0 0-1,0 0 1,0-1-1,1 1 1,-1 0-1,0-1 1,0 0-1,1 1 0,-1-1 1,0 0-1,1 0 1,-1 0-1,1-1-25,3 2 60,-1-1 0,1 0 0,0-1-1,-1 1 1,1-1 0,-1 0 0,1 0 0,-1-1-1,1 0 1,-1 0 0,0 0 0,0 0 0,0-1-1,3-2-59,-2 0 3,0-1-1,0 0 0,-1 0 1,0 0-1,0-1 1,0 1-1,-1-1 0,0 0 1,0 0-1,-1-1 0,0 1 1,-1-1-1,1 0 0,-1 0 1,-1 1-1,1-1 1,-1-1-1,-1 1 0,0 0 1,0-5-3,-1 10-78,0 0 0,0 0 0,0 0 1,0 0-1,-1 0 0,0 0 0,1 0 0,-1 1 1,0-1-1,0 1 0,0-1 0,-1 1 0,1-1 1,0 1-1,-1 0 0,-1-1 78,-46-32-2532,48 34 2380,0-1-430,-1 1-1,0-1 1,1 1-1,-1 0 0,0 0 1,0 0-1,0 0 1,0 1-1,0-1 1,0 1-1,0 0 0,0 0 1,0 0-1,-1 0 583,-1 0-1496</inkml:trace>
  <inkml:trace contextRef="#ctx0" brushRef="#br0" timeOffset="8979.91">5332 897 7073,'0'-9'2079,"0"126"-1096,1-116-963,-1 0 1,1-1-1,-1 1 0,1-1 1,0 1-1,-1 0 0,1-1 1,-1 1-1,1-1 0,0 0 1,0 1-1,-1-1 1,1 0-1,0 1 0,0-1 1,-1 0-1,1 0 0,0 1 1,0-1-1,0 0 0,-1 0 1,1 0-1,0 0 0,0 0 1,0 0-21,27 1 465,-25-1-399,3-2 10,0 1 0,-1-1 0,1 1 0,-1-2 0,1 1 0,-1 0 0,0-1 0,1 0 0,-2-1 0,1 1 0,0-1 0,-1 1 0,1-2 1,0 0-77,5-4 136,-1-1 1,0 0-1,-1 0 1,0-1 0,-1 0-1,2-2-136,-3 2-101,-3 11-104,-4 19-121,-1 2 621,0 10-57,-1 0-1,-1 0 0,-5 12-237,3-11 88,1-1 1,1 1-1,1 13-88,2 12 178,-1-30-124,2 0 1,1 0 0,1-1-1,1 1 1,5 19-55,-2-15 107,-1 1 0,-2-1-1,0 1 1,-3 0 0,-1 3-107,1-14 180,-3-20-143,-1 0 0,1 0 1,-1 0-1,0-1 0,1 1 0,-1-1 1,0 0-1,1 0 0,-1-1 0,0 1 1,1-1-1,-2 0-37,-10-4 52,0-1 0,0-1 0,1 0 0,-1-1 0,2-1 0,-6-3-52,10 5 28,1 1-1,-1-1 1,1 0 0,1-1-1,-1 0 1,1 0 0,1 0-1,0-1 1,0 0-1,0-2-27,4 8-12,1-1-1,-1 1 1,1-1-1,0 1 1,0-1-1,1 0 0,-1 0 1,1 1-1,-1-1 1,1 0-1,1 0 0,-1 0 1,0 1-1,1-1 1,0 0-1,0 1 1,0-1-1,0 0 0,2-2 13,0 0-77,1 0-1,0 0 0,0 1 1,0-1-1,1 1 0,0 0 0,0 0 1,0 1-1,1 0 0,4-3 78,9-5-789,2 1-1,-1 1 1,1 0-1,1 2 1,0 1-1,6-1 790,66-13-6248,-65 16 4206</inkml:trace>
  <inkml:trace contextRef="#ctx0" brushRef="#br0" timeOffset="11560.57">6487 1090 2080,'1'-1'179,"1"-1"0,0 1-1,-1-1 1,1 0 0,-1 0 0,1 0-1,-1 1 1,0-1 0,0 0-1,0 0 1,0-1 0,0 1 0,0 0-1,-1 0 1,1 0 0,-1 0-1,0-1 1,1 1 0,-1 0 0,0-3-179,-1-57 2119,-1 36-1772,3 22-317,-1 0 1,-1 0-1,1 0 1,0 0 0,-1 1-1,0-1 1,0 0-1,0 1 1,0-1-1,0 1 1,-1-1 0,0 1-1,0-1 1,0 1-1,-1-1-30,-2-2 47,-1 0-1,-1 1 1,1 0-1,-1 0 0,1 1 1,-2 0-1,1 0-46,-87-51 308,-1 4 0,-3 4 0,-2 5 0,-65-18-308,131 50 19,-552-156 576,-12 25-595,366 99-107,-148-5 107,340 44 4,-132-12 77,-120-27-81,129 17 5,-1 6 0,-22 7-5,51 3 119,-168-23-274,73 5 151,10 15-15,-38 9 19,253 3-1,-271 10 91,-91-10-118,342 2 40,0 0-1,0 2 1,0 1-1,-2 2-11,6-2-6,-223 61-98,-96 46 104,308-100 6,0 1 1,0 2-1,1 1 1,1 1-1,1 2 1,0 1-1,2 1 1,0 1 0,2 2-1,-6 7-6,12-10 30,0 2 1,2 1-1,0 0 0,2 1 1,0 0-1,2 1 0,1 1 1,1 0-1,2 1 0,0 0 1,2 0-1,-1 11-30,1 28 200,2 0-1,3 0 1,4 3-200,-2-4 256,1-54-239,1 1 0,0 0-1,0 0 1,2-1 0,0 0-1,0 1 1,1-1-1,0-1 1,1 1 0,4 6-17,17 23 216,1 0 0,3 1-216,-13-22 15,0 0 1,1-1-1,1 0 0,0-2 1,2-1-1,0 0 0,19 9-15,37 17 64,61 23-64,-40-20 40,-18-13 9,0-3 1,2-4 0,55 9-50,79 23 581,-112-27-561,2-6 0,16-1-20,220 23 548,-72-11-289,544 55 758,171-72-893,-690-19-134,23-8 25,469 9-84,-732-2 72,1-3 0,-1-2 0,10-4-3,169-42 1,-167 37 58,-37 6-33,-1-1-1,0-2 1,-1 0 0,0-2-1,-1-1 1,22-17-26,40-23-22,-69 42 29,-1-2 0,0-1 0,-1 0 0,-1-2 0,-1 0 0,0-1 0,11-18-7,-20 27 1,4-4 2,-1-1 0,-1-1 1,0 0-1,-1 0 1,-1 0-1,-1-1 0,-1-1 1,0 1-1,0-6-3,1-14 5,-2-1 1,-2 0-1,-1 1 0,-2-7-5,0 39-5,1 0 0,-2 0 0,1 0 0,-1 0 0,0 0-1,0 0 1,0 0 0,-1 0 0,-1-2 5,-9-44 79,8 45-71,1-1 0,0 0 0,0 1 0,1-1 0,0 0 0,0 0 0,1 0-1,0 0 1,0-1 0,1-5-8,-51-6 39,0-8-141,-30-17-681,-3 4 783,-3 7-3217,-4 12-3774,63 17 4563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0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5933,'0'0'66,"0"0"-8,0 0-66,0 0 44,0 0 137,0 0 64,0 0 111,0 0 19,0 0-114,0 0-43,0 0-103,0 0-66,0 0 2,0 0-20,0 0 134,-21 14 782,-31 24-251,1 1 1,0 5-689,-48 38-117,87-71 190,7-6-1912,1-3-5606,18-10 6673</inkml:trace>
  <inkml:trace contextRef="#ctx0" brushRef="#br0" timeOffset="331.8">250 100 5216,'3'-2'205,"-1"1"-1,0 0 0,1 0 1,-1 0-1,1 0 0,0 0 1,-1 0-1,1 0 0,0 1 1,-1 0-1,1-1 0,0 1 0,0 0 1,0 0-1,0 1-204,4-1 1240,-33 34-213,12-23-775,0 0-1,0-1 0,-1-1 0,-1 0 0,1-1 1,-13 4-252,8-3-7,0 2 0,0 0 0,-12 9 7,31-19-386,-21 16 1474,15-11-2555,13-8-6230,1-5 5716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1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149 536 3544,'-13'-35'449,"8"22"273,0 0-1,1 1 1,1-1-1,0-1 1,1 1 0,0 0-1,0-14-721,1 41 97,-1-1 0,0 0 1,-1 1-1,0-1 0,-1-1 0,-5 12-97,-9 34 111,-4 48 61,5 1 0,-3 101-172,11 216-142,51-408 300,20 3-168,1-3 0,1-2 0,0-3 0,66 2 10,148 4 443,159-15-443,-212-4-21,-143 6 87,-1 4 0,41 10-66,19 2 193,366 53 109,-162-21-273,76-8-29,535-13 187,-521-31-208,-389 3 17,0 2-1,-1 1 1,5 4 4,55 7-7,137 3 194,2-11 0,17-11-187,-67 0-150,-151 4 164,1 2 0,0 2-14,38 3 30,47 4-91,-24-2 311,49-3-250,647-8 87,-391 15 112,-351-15-102,51 1 159,1-5 0,65-12-256,-97 8-17,0 3 0,1 5-1,3 2 18,38 0 2,-121-2-2,39 2 11,0-2-1,0-2 1,0-2 0,0-2 0,0-1-1,27-9-10,77-26-109,-66 20-222,40-18 331,-90 30-33,-1-2 0,-1-1 1,0-2-1,-1 0 0,0-1 0,4-6 33,60-54-59,-45 36 44,3 2 0,1 2-1,35-19 16,-38 30-46,-1-2 0,-1-2 0,18-18 46,-47 36 8,0-1 0,-1 0 0,-1-1 0,0-1 0,-1 0 0,0 0 0,-1-1 0,-1 0 0,0-1 0,-1 0 0,-1 0 0,0-1-8,-1-4-5,-1 1 0,0 0 0,-2-1-1,0 0 1,-2-20 5,0 37-2,-1 1 0,-1-1-1,1 0 1,-1 1-1,1-1 1,-1 1-1,0-1 1,0 1 0,-1 0-1,1 0 1,-1 0-1,1 0 1,-1 0-1,-1 0 3,-44-39-24,2 12 37,0 3-1,-2 2 0,-1 2 1,-1 2-1,-22-5-12,2-1 41,-4-2-59,0 3 0,-2 4 0,0 3 0,-1 3 0,-1 4 0,-1 3-1,-33 2 19,-808 3-215,643 17 246,-90-13 5,332-2-20,0-2-1,-34-7-15,5 1 19,-277-41-37,184 23 24,60 9-15,0 4 1,-1 4-1,-33 3 9,120 8 4,0-2 0,0 1 0,0-2 0,0 1 0,-4-3-4,-26-5-64,11 2 75,22 6-5,0 0 0,-1 0 0,1 1 0,-1 0 0,-4 0-6,-206-7 63,201 8-60,-8 0-3,0 0 0,0-2 0,0-1 0,-9-2 0,-26-4 26,46 8-16,-1-1 0,0-1 0,-12-4-10,-16-4-40,-2 1 0,-38-2 40,26 4-13,-4 2 41,1 3 1,-1 2 0,-10 4-29,-35-1 39,76-4-45,0-1 1,1-2-1,0-1 0,-13-5 6,-40-8 125,-52-4-247,-2 7 0,1 5 0,-28 6 122,119 2 39,-1-1-1,1-3 1,-14-4-39,2 0-49,-37-2 49,-98-11 55,94 10-138,-19 2 83,-524-9 116,-404 21-206,959 10 108,25-1-8,-62 4-33,0 0 161,-62-4-138,168-7-6,-1 0 1,0 1-1,1 1 1,-1 1-1,-12 5 6,-28 7-4,14-6 65,0-1 0,-1-3 0,0-1-1,-21-2-60,62-3 3,1 0-1,-1 0 1,1 0-1,-1 0 1,1 1-1,0 0 1,-1-1-1,1 1 0,-2 2-2,-22 10-82,-19 3 62,37-12 50,-1-1-1,1-1 1,-1 1-1,-1-2 1,1 1-1,0-1 1,0-1-1,-1 0 1,0 0-30,-2-2 12,-1 2 0,1 0 0,-1 1 1,1 0-1,0 1 0,-13 4-12,20-5 11,0 0 0,1 0-1,-1 0 1,1 1 0,0 0 0,0 0-1,0 0 1,0 1 0,0 0 0,1 0-1,-1 0 1,1 0 0,0 1 0,1 0-1,-1 0 1,1 0 0,-2 3-11,1 2 23,0 0 1,1 0 0,0 0-1,1 1 1,0-1 0,0 1-1,1 0 1,1-1-1,0 10-23,0-20-14,0 0 34,0 0 10,0 0 28,0 0-35,0 40 439,0 7-2653,0-14-5926,0-24 6404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1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4056,'0'0'-38,"0"0"54,0 0 66,0 0 43,0-2-16,1 0-1,-1 0 1,0 0 0,1 0-1,0 0 1,-1 0-1,1 0 1,0 0 0,0 0-1,0 0 1,1-1-109,26-7 253,0 1 1,1 1-1,0 1 1,1 1-1,11 1-253,244-21 662,87 10-662,79 28-7,1-1 280,-423-11-245,246-1 488,74-18-516,-170 9 206,124 10-206,-111 3-51,238-3 10,-386-2 36,0-2 0,16-5 5,1 1 20,-28 1-393,1 0-1,-1-2 1,29-13 373,-26 9-1748,-28 7-2203,-8 6 3059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31 152 2336,'-2'-2'205,"-1"0"-1,1 0 0,0 0 0,0 0 1,0 0-1,0-1 0,0 1 1,0 0-1,1-1 0,-1 1 1,1-1-1,0 0 0,-1 0 0,1 1 1,0-1-1,1 0 0,-1 0 1,1 0-1,-1-2-204,1 5 48,0 0-19,0 0 63,42-1 898,-22-1-742,-1 0 0,0-1-1,1-1 1,10-5-248,43-8 420,83-2 812,111 1-1232,159 14 24,-300 5 29,491-1 236,-552-3 404,23-5-693,-24 2 234,24 2-234,-30 4 77,-57 0-63,-1 0-4,0 0 4,0 0-17,0 0-45,0 0 5,0 0 20,0 0 28,0 0-38,0 0-23,0 0-77,0 0-59,0 0-50,0 0-16,0 0-38,0 0-94,0 0-50,0 0-123,0 0-194,0 0-216,0 0-349,0 0-297,0 0 21,0 0 246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2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1276,'0'0'-29,"0"0"33,0 0 18,0 0-4,0 0 11,0 0-42,0 0 1,0 0 66,0 0 36,0 0 29,0 0 30,0 0-40,0 0 16,0 0 77,0 0-92,0 0 73,0 0-33,0 0-150,0 0 80,0 0-64,0 0 20,0 0 86,0 0-6,0 0-72,0 0-95,0 0-28,0 0 39,0 0 94,0 0 76,0 0-64,0 0 5,0 0-17,0 0 13,0 0 79,0 0-131,0 0-24,0 0-50,0 0 51,0 0 133,0 0-1,0 0-50,0 0-36,0 0-46,0 0 17,0 0 134,0 0-28,0 0-10,0 0-55,0 0-63,0 0 15,0 0-71,0 0 85,0 0 78,-19 18 1952,19 4-1860,0-17-5112,0-5 4070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4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4490 390 5489,'0'-1'-5,"0"0"1,0 1 0,0-1 0,0 0 0,0 0 0,0 1 0,0-1 0,0 0 0,0 0 0,1 1 0,-1-1 0,0 0 0,1 1-1,-1-1 1,0 0 0,1 1 0,-1-1 0,1 0 0,-1 1 0,1-1 0,-1 1 0,1-1 0,-1 1 0,1-1 0,-1 1 0,1-1 0,0 1-1,-1 0 1,1-1 0,0 1 4,24 2 375,-17 1-151,0 1-1,0 0 1,0 0 0,-1 0-1,5 5-223,10 7 206,-1 1 0,-1 1 0,-1 1 1,0 1-1,-1 1 0,-2 0 0,0 2 0,-1-1 0,-1 2 0,-1 0 0,-1 0 0,-2 2 0,0-1 0,-2 1 0,0 0 0,-2 1 0,-1-1 0,-1 1 0,-2 1 0,0 10-206,-2-20 20,0-1-1,-1 1 1,-1-1-1,-1 0 1,0 0-1,-2 0 1,0 0-1,0-1 1,-2 1-20,-2 4 16,0-1 0,-2 0 0,0 0 0,-2-1 1,0 0-1,-1-1 0,-1-1 0,0 0 0,-1-1 1,-1-1-1,-14 10-16,-21 36-9295,43-55 8056</inkml:trace>
  <inkml:trace contextRef="#ctx0" brushRef="#br0" timeOffset="586.74">405 180 3984,'-7'-2'171,"0"0"-1,0 1 0,0 0 0,-1 0 0,1 1 1,-1 0-1,1 0 0,0 0 0,-1 1 1,1 1-1,0-1 0,0 1 0,0 0 0,0 0 1,0 1-1,0 0 0,0 1 0,1-1 0,0 1 1,-5 4-171,-17 13 376,1 2 0,0 0-1,2 2 1,1 1 0,-17 23-376,32-36 79,-1 1-1,2 0 0,0 1 0,0-1 1,2 1-1,0 1 0,0-1 1,1 1-1,1 0 0,1 0 1,1 0-1,0 1 0,0 8-78,2-3-16,-1-11-110,0 1 0,2-1 0,-1 1 0,1-1 0,1 0 0,0 1 0,0-1 0,1 0 0,0 0 0,1-1 0,1 1 0,0 0 126,3 3-547,-5-8-439,1 0-1,0 0 1,0 0 0,0-1-1,1 1 1,1 0 986,1-1-1257</inkml:trace>
  <inkml:trace contextRef="#ctx0" brushRef="#br0" timeOffset="2731.9">5783 728 3960,'-11'-4'404,"0"1"0,-1 0 0,0 1 1,1 0-1,-5 1-404,11 41 838,1-5-167,1 1 1,3 18-672,0-51 15,1-1 0,0 0 1,0 0-1,0 1 0,0-1 0,0 0 0,0 0 0,0 0 1,1 0-1,-1 0 0,1 0 0,-1 0 0,1-1 1,0 1-1,0 0 0,0-1 0,0 0 0,0 1 0,0-1 1,0 0-1,0 0 0,1 0 0,-1 0 0,0-1 1,1 1-16,5 2 156,0 0 1,0-1 0,0 0 0,0 0 0,0-1 0,9 0-157,-13-1 50,0 0 1,0 0-1,1-1 1,-1 1-1,0-1 1,0 0-1,0-1 1,0 1-1,0-1 1,0 1-1,-1-1 1,1 0-1,0-1 1,-1 1-1,1-1 1,-1 1-1,0-1 1,0 0-1,0 0 1,0 0-1,-1-1 1,1 1-1,-1-1 1,0 1-1,0-1 1,0 0-1,0 0 1,-1 0-1,0 0 1,1-4-51,1 3-26,-1-1 0,-1 0 0,1 0 0,-1 0 0,0 0 1,-1-1-1,1 1 0,-1 0 0,0 0 0,-1 0 0,0 0 0,0 0 1,0 0-1,-1-2 26,-1-1-60,-1 0 1,-1 0-1,1 1 1,-2 0 0,1-1-1,-1 2 1,0-1-1,-4-3 60,-9-11-215,-1 0 0,-1 1 0,-16-10 215,37 31-14,1-1-1,-1 1 1,0 0 0,0 0-1,0 0 1,0 0 0,0 0 0,0 0-1,1 0 1,-1 0 0,0-1-1,0 1 1,0 0 0,0 0-1,0 0 1,0 0 0,0 0 0,0 0-1,0-1 1,0 1 0,0 0-1,0 0 1,0 0 0,0 0-1,0-1 1,0 1 0,0 0 0,0 0-1,0 0 1,0 0 0,0 0-1,0-1 1,0 1 0,0 0-1,0 0 1,0 0 0,0 0 0,0 0-1,0-1 1,0 1 0,0 0-1,0 0 1,0 0 0,-1 0 0,1 0-1,0 0 1,0 0 0,0-1-1,0 1 1,0 0 0,0 0-1,0 0 1,-1 0 0,1 0 0,0 0-1,0 0 1,0 0 0,0 0-1,-1 0 1,1 0 0,0 0-1,0 0 1,0 0 0,0 0 0,-1 0 14,21 2-159,25 12 233,29 18 112,-40-18-112,0 1 1,18 12-75,-44-22 11,0 0-1,-1 0 1,1 0 0,-1 1 0,-1 0-1,1 1 1,-1-1 0,0 1 0,-1 0-1,1 1 1,-2-1 0,4 7-11,-6-7 142,0 0 1,0 1 0,-1-1-1,0 1 1,-1-1-1,0 1 1,0-1-1,0 1 1,-1 2-143,0 16 1606,1-26-1217,16-4 582,-15 4-952,0 0 0,0 0 0,0 0 0,0 0 0,0 0-1,0-1 1,0 1 0,0 0 0,-1-1 0,1 1 0,0 0 0,0-1 0,0 1 0,0-1 0,-1 1 0,1-1 0,0 0 0,0 1 0,-1-1 0,1 0 0,-1 1 0,1-1 0,0 0 0,-1 0 0,1 0-19,37-44 260,-22 26-366,0 0 0,-1-1 0,1-4 106,-12 18-675,0-1-1,-1 0 1,0 0-1,0-1 1,-1 1-1,0 0 0,1-5 676,-3 13-62,0-1-1,0 0 0,0 0 0,0 0 1,0 1-1,0-1 0,1 0 0,-1 0 1,0 0-1,0 0 0,0 0 0,0 1 1,0-1-1,0 0 0,1 0 0,-1 0 0,0 0 1,0 0-1,0 0 0,0 0 0,1 1 1,-1-1-1,0 0 0,0 0 0,0 0 1,1 0-1,-1 0 0,0 0 0,0 0 0,0 0 1,1 0-1,-1 0 0,0 0 0,0 0 1,0 0-1,1 0 0,-1 0 0,0 0 1,0 0-1,0-1 0,0 1 0,1 0 1,-1 0-1,0 0 0,0 0 0,0 0 0,0 0 1,1 0-1,-1-1 0,0 1 0,0 0 1,0 0-1,0 0 0,0 0 0,0-1 1,0 1-1,0 0 0,1 0 0,-1 0 0,0 0 1,0-1 62,9 19-33,-9-16-241,9 13 707,0-1 0,0 0-1,2 0 1,-1-1 0,2-1 0,0 0 0,3 3-433,-12-13 119,-1-1 0,1 1 0,-1-1 0,1 1 0,-1-1 0,1 0 0,0 0 0,-1 0 0,1 0 0,0-1 0,0 1 0,0-1 0,0 1 0,0-1 0,-1 0 0,1 0 0,0-1 0,0 1 0,0 0 0,0-1 0,0 0 0,-1 0 0,1 0 0,0 0 0,0 0 1,-1 0-1,1-1 0,1 0-119,1-1 21,0-1 1,0 0-1,0 0 0,0 0 1,-1 0-1,1-1 1,-1 1-1,0-1 1,-1 0-1,1-1 1,-1 1-1,3-6-21,-5 10-9,-1-1 1,1 0-1,0 1 0,0-1 0,-1 0 0,1 0 0,-1 0 0,0 1 0,0-1 0,1 0 0,-1 0 0,0 0 0,0 0 0,-1 0 1,1 1-1,0-1 0,-1 0 0,1 0 0,-1 0 0,1 1 0,-1-1 0,0 0 0,0 0 0,0 1 0,0-1 0,0 1 0,0-1 1,0 1-1,0 0 0,-1-1 0,1 1 0,0 0 0,-1-1 9,-2 0-84,0 0 1,-1 0-1,1 0 1,0 0-1,-1 1 0,1-1 1,-1 1-1,0 0 1,1 1-1,-1-1 1,0 1-1,-2 0 84,5 0-5,0 1-1,1 0 1,-1-1 0,1 1-1,-1 0 1,1 0 0,-1 0 0,1 0-1,0 0 1,0 1 0,-1-1-1,1 0 1,0 1 0,0-1 0,0 0-1,0 1 1,1-1 0,-1 1-1,0 0 1,1-1 0,-1 1 0,1-1-1,-1 1 1,1 0 0,0-1-1,-1 1 1,1 0 5,-6 50-10,6-49 13,0 0 0,1 0-1,0 0 1,-1 0 0,1 0-1,0-1 1,0 1 0,1 0-1,-1-1 1,0 1 0,1-1-1,0 1 1,-1-1 0,1 0-1,0 1 1,0-1 0,1 0-1,-1 0 1,0-1 0,1 1 0,-1 0-1,1-1 1,-1 0 0,1 1-1,0-1 1,-1 0 0,1 0-1,0-1 1,0 1 0,0 0-1,0-1 1,0 0 0,-1 0-1,3 0-2,2 1 1,-1 0-1,1-1 1,0 0-1,0-1 1,0 1-1,-1-1 1,1-1-1,0 1 1,-1-1-1,1 0 1,-1-1-1,0 1 1,1-1-1,3-3 0,4-6 20,-1 0-1,0-1 0,-1-1 1,0 0-1,-1 0 0,-1-1 1,7-13-20,5-5-9,-22 32 8,1 0 1,0 0-1,0 0 0,-1-1 1,1 1-1,0 0 0,0 1 1,0-1-1,0 0 0,0 0 1,0 0-1,1 1 1,-1-1-1,0 0 0,0 1 1,0-1-1,1 1 0,-1-1 1,0 1-1,1 0 0,-1 0 1,0 0-1,1-1 0,-1 1 1,0 0-1,1 1 0,-1-1 1,0 0 0,2 1-4,0 0-1,0 0 1,0 0 0,0 1 0,0-1 0,-1 1-1,1 0 1,-1 0 0,1 0 0,-1 0 0,0 0 0,2 2 4,1 1 7,-1 0 0,1 1 0,-1 0 0,0 0 0,0 0 0,-1 0 0,0 1 1,0 0-1,-1-1 0,1 1 0,-1 4-7,3 99-189,-5-109 195,1 0 1,0 0-1,-1-1 1,1 1 0,0 0-1,-1-1 1,1 1 0,0-1-1,0 1 1,0-1 0,0 0-1,0 1 1,-1-1-1,1 0 1,0 1 0,0-1-1,0 0 1,0 0 0,0 0-1,0 0 1,0 0-1,0 0 1,0 0 0,0 0-1,0 0-6,37-1-179,-28 1-106,159 0-4298,-168 0 3923,-1 0-234,0 0-149,-12-2-730,2-7 1291</inkml:trace>
  <inkml:trace contextRef="#ctx0" brushRef="#br0" timeOffset="3971.29">7175 810 4384,'4'-4'199,"-1"0"-1,1 0 0,-1 0 0,1-1 0,-1 1 0,0-1 0,-1 0 1,1 0-1,-1 0 0,0 0 0,0 0 0,-1 0 0,1-1 1,-1 1-1,-1-1 0,1 1 0,-1-1 0,1 1 0,-2-1 0,1 0-198,-1 4 7,1 1-1,-1-1 1,0 1-1,1 0 1,-1-1-1,0 1 1,0 0-1,0-1 0,0 1 1,0 0-1,0 0 1,-1 0-1,1 0 1,0 0-1,0 0 1,-1 0-1,1 1 1,-1-1-1,1 0 0,-1 1 1,1-1-1,-1 1 1,1-1-1,-1 1 1,1 0-1,-1 0 1,1 0-1,-1 0 1,0 0-7,-51-4 149,49 5-142,0 0 0,0 0 0,0 1 1,1-1-1,-1 1 0,0 0 0,1 0 0,-1 0 0,1 1 0,-1-1 0,1 1 0,0 0 1,0 0-1,-1 2-7,-1-1-1,1 1 1,0 0 0,-1 0 0,2 1-1,-1-1 1,1 1 0,0 0 0,0 0-1,-1 2 1,4-6 1,-1 0-1,0 0 0,1 1 1,-1-1-1,1 0 0,0 1 0,0-1 1,0 0-1,0 1 0,0-1 1,0 0-1,1 1 0,-1-1 0,1 0 1,-1 0-1,1 1 0,0-1 0,0 0 1,0 0-1,0 0 0,1 0 1,-1 0-1,0 0 0,1 0 0,-1 0 1,1-1-1,0 1 0,0-1 1,-1 1-1,1-1 0,0 0 0,0 1 1,0-1-1,1 0 0,-1 0 0,0-1 1,0 1-1,0 0 0,3 0 0,10 2 28,1 0 0,-1-1 1,1-1-1,0-1 0,12 0-28,-11-1 66,-13 1-62,0-1 0,0-1 0,0 1 0,0-1 0,0 0-1,0 1 1,0-2 0,-1 1 0,1 0 0,-1-1-1,1 0 1,-1 1 0,0-1 0,0-1 0,0 1-1,2-3-3,4-5 19,-1 0 0,0-1 0,0 0 0,3-10-19,-4 4-70,-1 0 1,-1-1-1,-1 0 0,-1 0 1,-1 0-1,0 0 0,-1-1 1,-2 1-1,0-11 70,0-8-106,0 30 101,0 0-1,0 1 1,-1-1-1,0 0 0,0 1 1,-1 0-1,0-1 0,-1 1 1,-1-2 5,2 3-72,0-1 0,0 0 0,0 0 0,1 0 0,-1 0 0,2 0 0,-1 0 0,1 0 0,0-2 72,-18 140-551,19-113 555,0 0 0,1 0-1,0 0 1,1 0 0,2-1 0,-1 1-1,2-1 1,3 8-4,-3-15 4,-1-1 1,1 0-1,1 0 0,0 0 0,0 0 0,0-1 0,1 0 0,1-1 0,-1 1 0,1-1 1,0-1-1,1 0 0,0 0 0,0 0 0,2 0-4,1 0 12,0 0 0,0 0 0,0-1 0,1-1 1,0 0-1,0-1 0,2 0-12,-9-2 53,0 0 1,0-1-1,0 0 1,0 0-1,0-1 1,0 1 0,0-1-1,0-1 1,0 1-1,-1-1 1,1 0-1,0 0 1,-1-1-1,1 1 1,-1-1-1,3-2-53,-2 1 27,0-1 0,-1 0 0,1 1 0,-1-2 0,0 1 0,0-1 0,0 1 0,-1-2 0,0 1 0,0 0 0,-1-1 0,1 1-1,1-7-26,-1 0-41,-1 0 0,0-1 0,-1 0 0,-1 1 0,0-1 0,-1-13 41,0 25-3,-1 0 0,0-1-1,0 1 1,0 0 0,0-1-1,0 1 1,-1 0 0,1 0-1,-1 0 1,1 0 0,-1 1-1,0-1 1,0 0 0,0 1-1,0-1 1,0 1 0,0-1-1,0 1 1,0 0 0,-1 0-1,1 0 1,-1 0 3,0-1-16,0 1 1,0 0-1,0 0 0,0 0 1,0 0-1,-1 0 0,1 0 1,0 1-1,0 0 0,0 0 1,-1 0-1,1 0 0,0 0 1,0 0-1,-1 1 0,1 0 1,0-1-1,0 1 16,-2 3-5,0 0 0,0 0 1,1 0-1,0 1 0,0-1 0,0 1 0,0 0 0,1 0 0,0 1 1,0-1-1,0 1 0,1-1 0,-2 5 5,-4 12 65,1 0 0,-4 23-65,9-40 31,1 0 1,0 0 0,1 0-1,-1 0 1,1 0-1,0 0 1,0 0-1,0 0 1,1 0 0,0 0-1,0 0 1,1 2-32,-1-5 33,0 0 0,0 0 0,1 0 0,-1-1 0,1 1 0,-1 0 0,1-1-1,-1 1 1,1-1 0,0 1 0,0-1 0,0 0 0,0 0 0,0 0 0,0 0 0,0 0 0,0 0 0,1 0 0,-1-1 0,0 1 0,0-1 0,1 0 0,-1 0 0,0 1 0,1-1 0,-1-1 0,2 1-33,2 0 13,0 0 0,0 0 0,0 0 0,0-1 0,0 0 1,-1 0-1,1 0 0,0-1 0,0 0 0,-1 0 1,1 0-1,-1-1 0,0 0 0,1-1-13,36-12 82,-36 15-89,0-1 0,0 0 1,0-1-1,0 1 1,-1-1-1,1 0 0,-1 0 1,4-3 6,-9 5-25,1 1 0,-1 0 0,1 0 0,-1 0 0,1 0 0,-1 0 0,1 0 0,-1 0 0,1 0 0,-1 0 0,1 0 0,-1 0 0,1 0 0,-1 0 0,1 0 0,-1 0 0,1 0 0,-1 0 0,1 1 0,-1-1 0,1 0 1,-1 0-1,1 1 0,-1-1 0,0 0 0,1 1 0,-1-1 0,1 0 0,-1 1 0,0-1 0,0 1 0,1-1 0,-1 0 0,0 1 0,0-1 0,1 1 0,-1-1 0,0 1 0,0-1 0,0 1 0,0-1 0,0 1 0,0-1 0,0 1 0,0-1 0,0 1 0,0-1 0,0 1 0,0-1 25,9 34-613,-8-30 423,-1-1-87,1 0 1,0 0-1,-1 0 1,1-1-1,1 1 1,-1 0-1,0-1 0,1 1 1,-1 0-1,1-1 1,0 0-1,0 1 0,0-1 1,0 0-1,0 0 1,0 0-1,1 0 1,-1-1-1,1 1 0,-1-1 1,1 1-1,0-1 1,-1 0-1,4 1 277,2-2-528</inkml:trace>
  <inkml:trace contextRef="#ctx0" brushRef="#br0" timeOffset="5203.1">7890 766 4284,'4'-3'130,"0"0"0,0 0 0,0 0 0,0 0 0,0 0 0,1 1 0,-1 0 0,1 0 1,-1 0-1,1 1 0,0-1 0,0 1 0,0 0 0,-1 1 0,1-1 0,0 1 0,0 0 0,0 0 0,4 1-130,-8 0 3,0 0 1,0-1-1,0 1 1,0 0 0,0 0-1,0 0 1,0 0 0,0 0-1,-1 0 1,1 1-1,0-1 1,-1 0 0,1 0-1,-1 0 1,0 1 0,1-1-1,-1 0 1,0 0-1,0 1 1,1-1 0,-1 0-1,0 1 1,0-1 0,-1 1-4,3 39 95,-2-39-99,0 0 19,0 0 0,0 1 0,0-1 0,0 1 0,-1-1 0,1 0 0,-1 1 0,0-1 0,0 0-1,1 0 1,-1 0 0,-1 1 0,1-1 0,0 0 0,0 0 0,-1-1 0,1 1 0,-1 0 0,0 0 0,1-1 0,-1 1-1,0-1 1,0 1 0,0-1 0,0 0 0,0 0 0,0 0 0,-1 0 0,1 0 0,0 0 0,0-1 0,-1 1 0,1-1-1,-1 1 1,-1-1-15,4 0 197,0 0-28,-1-4-129,1 0 0,0 0 0,1 0 0,-1 0 0,1 1 0,-1-1 0,1 0 0,0 0 0,1 0 0,-1 1 0,1-1 0,0 1 0,-1-1 0,1 1 1,1-1-41,3-2-4,0 0 0,1 1 0,-1 0 0,1 0 0,0 0 0,5-2 4,-10 6 5,9-4-7,0 0-1,1 1 1,-1 0-1,1 1 0,0 0 1,0 1-1,0 0 0,0 1 1,0 1-1,1-1 0,9 3 3,-15-2-9,-7 0-1,1 1-1,0 0 0,0 0 0,-1-1 0,1 1 1,-1 0-1,1 0 0,-1 0 0,1 0 0,-1 0 1,1-1-1,-1 1 0,0 0 0,0 0 0,1 0 1,-1 0-1,0 0 0,0 0 0,0 0 1,0 0-1,0 0 0,0 0 0,0 0 0,-1 0 11,1 37-330,0-30 211,0-2 57,0 1 1,0-1-1,-1 1 0,0-1 0,0 0 0,0 0 0,-1 0 0,0 2 62,-8 38-233,10-46 221,0 0 25,0 0-44,0-2 35,0 0 0,1 0-1,-1 0 1,0 0 0,0 0 0,1 1 0,-1-1 0,1 0 0,0 0 0,0 0 0,0 0 0,-1 1 0,1-1 0,1 0 0,0-1-4,18-17 187,1 0-1,1 1 1,1 1-1,0 2 1,1 0-1,19-9-186,-40 24-8,-1 0 0,0 0 1,1 0-1,-1 0 0,1 1 0,0-1 0,-1 1 0,1-1 0,-1 1 0,1 0 0,1 0 8,-3 0 2,0 0 0,0 1 0,0-1 0,0 0 0,0 0 0,0 1 0,0-1 0,-1 1 0,1-1 0,0 1 0,0-1 1,-1 1-1,1-1 0,0 1 0,0 0 0,-1-1 0,1 1 0,-1 0 0,1 0 0,-1 0 0,1 0-2,1 5-68,0 0 0,-1-1 0,0 1 0,0 0 0,0 0-1,-1 1 1,0-1 0,0 3 68,3 39-1886,-2-46 1674,-1 0 0,0-1-1,1 1 1,-1 0 0,1 0-1,0-1 1,-1 1 0,1 0 0,0-1-1,0 1 1,0-1 0,0 1-1,0-1 1,1 1 0,-1-1 0,0 0-1,1 0 1,-1 0 0,2 1 212,-2-1 20,1 0 1,0 0-1,0 0 0,-1 0 1,1-1-1,0 1 1,0-1-1,0 1 0,0-1 1,0 0-1,0 0 1,0 0-1,0 0 0,-1 0 1,1 0-1,0 0 1,0-1-1,0 1 0,0-1 1,0 1-1,0-1 1,-1 0-1,1 0 0,0 0 1,0 0-1,-1 0 1,1 0-1,-1 0 0,1 0 1,-1-1-1,0 1 1,1 0-1,-1-1 0,0 1 1,1-2-21,4-8 782,0 0-1,0 0 1,-1-1 0,0 0 0,1-8-782,17-34 2014,-23 54-2016,0 0 1,0 0-1,1-1 0,-1 1 0,0 0 1,0 0-1,0 0 0,0 0 0,0 0 1,0 0-1,0 0 0,1 0 0,-1 0 1,0 0-1,0 0 0,0 0 0,0 0 1,0 0-1,0 0 0,1 0 0,-1 0 1,0 0-1,0 0 0,0 0 0,0 0 1,0 0-1,1 0 0,-1 0 0,0 0 1,0 0-1,0 0 0,0 0 0,0 0 1,0 0-1,0 0 0,1 0 0,-1 0 0,0 1 1,0-1-1,0 0 0,0 0 0,0 0 1,0 0-1,0 0 0,0 0 0,0 0 1,0 1-1,0-1 0,0 0 0,1 0 1,-1 0-1,0 0 0,0 0 0,0 0 1,0 1-1,0-1 0,0 0 0,0 0 1,0 0-1,0 0 0,0 0 0,0 0 1,-1 1-1,1-1 0,0 0 0,0 0 2,3 19 0,-2 20-47,-3 16 86,-3-1-1,-3 0 0,-10 38-38,2-8-29,13-56-58,3-28 74,0-16-115,3-28-161,2 1-1,2-1 1,2 2-1,7-21 290,4-20-16,-17 71 125,-1 2-128,0 0 1,1 0-1,0 0 1,1 0-1,0-1 19,-3 9-9,0 0-1,0 0 0,1 0 1,-1 0-1,0 1 0,1-1 1,-1 0-1,1 1 0,-1-1 0,1 0 1,0 1-1,0 0 0,0 0 1,0-1-1,-1 1 0,2 0 1,-1 0-1,0 1 0,0-1 1,0 0-1,0 1 0,0-1 1,1 1-1,-1 0 0,2 0 10,-2-1 6,1 1 0,0 0 0,-1 0 0,1 0 0,0 0 0,-1 1 0,1-1 0,-1 1 0,1-1 0,-1 1 0,1 0 0,-1 0 0,1 0 0,-1 0 0,0 1 0,0-1 0,1 1 0,-1-1 0,0 1 0,0 0 0,0 0 0,-1-1 0,1 1 0,0 1 0,-1-1 0,1 0 0,-1 0 0,0 1 0,0-1 0,0 0 0,0 1 0,0-1 0,0 1 0,-1-1 0,1 1 0,-1 0 0,0-1 0,0 1 0,0 0 0,0-1 0,0 3-6,0-2 10,-1 0 0,0 0 1,1 1-1,-1-1 1,0 0-1,0 0 0,-1 0 1,1 0-1,-1 0 0,1 0 1,-1-1-1,0 1 1,0 0-1,0-1 0,-1 1 1,1-1-1,-1 0 0,1 0 1,-1 0-1,1 0 1,-3 0-11,0 2-132,0-1 1,0-1 0,-1 1 0,1-1 0,-1 0-1,1 0 1,-1 0 0,0-1 0,0 0-1,0 0 1,-4 0 131,9-2-66,1 1-1,-1 0 1,1-1 0,-1 1-1,1 0 1,-1-1-1,1 1 1,0-1-1,-1 1 1,1-1 0,0 1-1,-1-1 1,1 1-1,0-1 1,-1 0 0,1 1-1,0-1 1,0 1-1,0-1 1,0 0 0,0 1-1,0-1 1,0 0-1,0 1 1,0-1 0,0 1-1,0-1 1,0 0-1,0 1 1,0-1 0,0 1-1,1-1 1,-1 0-1,0 1 1,0-1-1,1 1 1,-1-1 0,0 1-1,1-1 67,13-24-1344,23 6 1911,1 3 0,0 1 0,5 0-567,0 0 2879,-42 15-2843,-1 0 1,1-1-1,0 1 1,-1-1-1,1 1 1,0 0-1,-1 0 1,1-1-1,0 1 1,0 0-1,-1 0 1,1 0-1,0 0 1,0 0-1,-1 0 1,1 0-1,0 0 1,0 0-1,0 0 1,-1 0-1,1 1 1,0-1-1,-1 0 1,1 1-1,0-1 1,-1 0-1,1 1 1,0-1-1,-1 1 1,1-1-1,0 0 1,-1 1-1,1 0 1,-1-1-1,1 1 1,-1-1-1,0 1 1,1 0-1,-1-1 1,1 1-1,-1 0 1,0 0-37,1 36-232,-2-18 306,-16 80-165,16-97-228,1 12 314,2-8-4520,5-6 3111</inkml:trace>
  <inkml:trace contextRef="#ctx0" brushRef="#br0" timeOffset="5548.9">8920 614 7145,'0'-7'100,"0"1"-24,-7 3 32,7 0-36,0-1-44,0 1 32,0 2-136,0 1-124,0-1-184,0 1-400,0 0-285,0 0 73,0 0-92,0 0 244,0 0 108,0 0 76,0 12 208</inkml:trace>
  <inkml:trace contextRef="#ctx0" brushRef="#br0" timeOffset="5887">8968 707 2408,'0'120'3528,"52"-114"-3407,326-6 1805,-377 0-1925,-1 0 0,1-1-1,-1 1 1,1-1-1,-1 1 1,1-1 0,-1 1-1,1-1 1,-1 1 0,0-1-1,1 0 1,-1 1-1,0-1 1,1 1 0,-1-1-1,0 0 1,0 1-1,0-1 1,1 0 0,-1 1-1,0-1 1,0 0 0,0 0-1,0 1 1,0-1-1,0 0 1,-1 1 0,1-1-1,0 0 1,0 1 0,0-1-1,-1 0 1,1 1-1,0-1 1,-1 1 0,1-1-1,-1 0 0,-11-25-192,8 22 143,0 1 1,-1 0-1,1 0 0,-1 1 0,0-1 1,1 1-1,-1 0 0,0 0 0,-1 0 1,1 1-1,0 0 0,0 0 0,-1 0 0,1 1 1,0 0-1,-3 0 49,7 0-3,-1 1 0,0 0 0,1 0 0,-1 0 0,1 0-1,-1 0 1,1 0 0,0 0 0,-1 0 0,1 1 0,0-1 0,0 0 0,0 1 0,0-1 0,0 1-1,0-1 1,0 1 0,0 0 0,1-1 0,-1 1 0,1 0 0,-1 0 0,1-1 0,0 2 3,-12 50-50,12-49 31,-6 47 415,3 1 0,2-1 1,2 12-397,0 13 898,-1-72-880,0-1 0,-1 1-1,1-1 1,-1 1 0,0-1-1,0 1 1,-1-1 0,1 1-1,0-1 1,-1 0 0,0 0-1,0 0 1,0 0 0,0 0-1,-1 0 1,1-1 0,-1 1-1,1-1 1,-1 1 0,0-1-1,0 0 1,0 0 0,0-1-1,-1 1 1,1 0 0,0-1-1,-1 0 1,0 0-18,-8 3-194,-1 0 1,0-1-1,0-1 0,0 0 1,0 0-1,0-2 0,-2 0 194,13 0-242,0-1-1,0 0 0,0 0 1,0 0-1,0-1 1,0 1-1,0 0 0,1-1 1,-1 1-1,0-1 0,1 1 1,-1-1-1,1 0 0,-1 0 1,1 0-1,0 0 1,0 0-1,0 0 0,0 0 1,0 0-1,1 0 0,-1 0 1,0-1-1,1 1 0,0 0 1,-1-3 242,1-8-1145</inkml:trace>
  <inkml:trace contextRef="#ctx0" brushRef="#br0" timeOffset="6235.72">9841 523 5004,'12'12'328,"-1"1"0,0 1-1,-1-1 1,0 2-1,-1-1 1,-1 1-1,0 1 1,-1 0-1,-1 0 1,4 15-328,-7-19 160,-1 0 0,-1 0 0,1 0 0,-2-1 0,0 2 0,0-1 0,-1-1-1,-1 1 1,0 0 0,0 0 0,-1 0 0,-1-1 0,0 0 0,0 1 0,-1-2 0,-1 1-160,-17 30 96,-2-2 0,-2 0 0,-1-2-1,-3-1 1,0-1 0,-2-2 0,-8 3-96,4-4-1225,-2-1-1,-1-3 1,-2-1 0,-5 1 1225,-4-4-3575,25-15 1897</inkml:trace>
  <inkml:trace contextRef="#ctx0" brushRef="#br0" timeOffset="6619.7">5895 66 5857,'-9'-7'127,"1"0"1,-1 1-1,0 0 1,0 0-1,-1 1 1,0 0-1,0 1 1,0 0-1,0 0 1,-1 1-1,1 0 1,-1 1-1,0 1 1,0-1-1,0 2 1,0-1-1,1 2 1,-1-1-1,0 1 1,0 1 0,0 0-1,1 1 1,-1 0-1,1 0 1,0 1-1,0 1 1,0 0-1,0 0 1,1 0-1,-7 6-127,2 0 131,-1 0 0,1 1-1,1 1 1,1 0 0,-1 1-1,2 0 1,0 1 0,1 0-1,0 1 1,1 0 0,1 0-1,-4 13-130,4-6 70,1 0-1,1 0 1,1 1-1,1 0 0,1 0 1,2 0-1,0 0 1,1 0-1,2 9-69,1-5-79,1 0 0,1 0-1,1-1 1,2 1 0,0-2 0,2 1 0,1-1-1,1-1 1,1 0 0,2-1 0,0 0 0,1-1-1,2-1 1,0 0 0,1-2 0,21 18 79,-8-14-1355,0-2 0,2-2 1,0 0-1,1-3 0,15 5 1355,8 2-1970</inkml:trace>
  <inkml:trace contextRef="#ctx0" brushRef="#br0" timeOffset="13516.09">239 1077 5669,'-6'-3'395,"0"1"0,-1-1 0,1 1 0,-1 0 0,1 1 0,-1 0 0,0 0 0,0 0-395,7 1 283,0 0-80,0 0-67,0 0-65,0 0-69,0 0-10,38 2 349,38 19-66,66 16-49,188 20 1958,64-8-2184,337 12 1967,-103-28-1364,462 44 30,-1077-75-54,3-2-3094,-25-16-5932,3 7 5949</inkml:trace>
  <inkml:trace contextRef="#ctx0" brushRef="#br0" timeOffset="12299.1">16197 62 10041,'0'0'68,"0"0"32,9 0-16,-9 0-48,7 0-136,-1 0-172,-6-10-148,0 10-240,0 0-196,0 0-100,0 0-508,0 0-257,0 0 101,-13 0 240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1:1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4512,'-1'-14'748,"2"4"200,20 7-781,40 2 547,1 2 0,-1 3 0,44 9-714,299 32 1329,-163-18 2918,179-6-4247,-419-21 41,-1 0 7,0 0-7,0 0-5,0 0-30,0 0-26,0 0-32,0 0-54,0 0-102,0 0-125,0 0-131,0 0-161,0 0-115,0 0-119,0 0-109,-16 0-6074,13 0 5542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1:2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78 338 472,'-8'0'-24,"2"0"36,6 12-24,-7-12 20,2 0 36,5 0-172,-5 0 24,1 0-20</inkml:trace>
  <inkml:trace contextRef="#ctx0" brushRef="#br0" timeOffset="933.16">1 197 1716,'0'-4'60,"1"-1"-1,-1 1 0,1-1 1,0 1-1,1 0 1,-1-1-1,1 1 1,0 0-1,0 0 0,0 0 1,1 0-1,-1 0 1,1 1-1,0-1 0,0 1 1,0-1-1,0 1 1,1 0-1,-1 0 1,1 1-1,0-1 0,3-1-59,0-1 489,0 0 1,0-1-1,0 0 0,-1-1 0,0 0 0,1-1-489,5-12 1336,-9 15-1035,-1 0 1,1 0-1,0 1 0,1-1 1,-1 1-1,1 0 0,0 0 0,0 0 1,2-2-302,-25 8 480,16-1-643,11 2 92,-2 1 123,19 6-42,-1-2 0,1 0 0,0-1 0,1-2 0,16 2-10,84 4-33,-141-10 24,0 1 0,0 0 1,0 0-1,-3 2 9,3 0-20,0-1 1,-1-1-1,1 0 1,-4-1 19,-182-1-1129,201 0 1109,0 0-6,32 0-86,234 0 11,-266 0 130,0 0-14,0 0-12,-23 1-79,-8 6 96,1-2-1,-1-1 1,0-1-1,0-2 0,0-1 1,0-1-20,-13 1-13,5-8-29,37 8 27,0 0 1,1-1 0,-1 1 0,1 0-1,-1-1 1,1 1 0,-1-1 0,1 1-1,-1-1 1,1 0 0,0 0 0,-1 0-1,1 0 1,0 0 0,-1 0-1,1 0 1,0 0 0,0 0 0,0 0-1,0-1 15,49 4-64,-7 13-7,-31-10 72,0-1-1,0-1 1,1 0 0,0 0 0,8 0-1,36 4 134,-19-3 67,0 0 1,0-2-1,-1-2 0,21-3-201,-96-8-287,2 1 329,-1 1 0,-29-1-42,16 3 86,-36-2-365,87 9 145,1 0-64,0 0-63,3-1-100,1 1 1,-1 1-1,0-1 0,0 0 1,0 1-1,0 0 0,0 0 0,0 0 1,0 0-1,1 0 361,-3 0-398,14 1-1365,4 5 189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1:30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10 6497,'-257'-9'800,"253"9"-774,0 1 1,-1 0-1,1-1 1,0 2-1,0-1 1,0 0-1,0 1 1,0 0 0,-2 1-27,3-1 35,0-1 1,-1 1 0,1-1 0,0 0-1,-1 0 1,1 0 0,-1 0 0,1 0-1,-1-1-35,10 2 3,0 0 0,-1 1-1,1 0 1,-1 0 0,0 0-1,0 1 1,3 1-3,2 2 26,0-1 1,1 0-1,0-1 0,0-1 1,0 1-1,1-1 0,-1-1 0,1-1 1,0 1-1,5-1-26,25 2 310,1-2 0,13-3-310,-23 1 174,-203 5 144,169-5-381,1 0 6,0 0-32,0 0 27,0 0 65,0 0 3,4 0-16,-1 1-1,0-1 1,0 1-1,0 0 0,0 0 1,0 0-1,0 0 1,0 1-1,1 0 11,-3-2-14,21 8 8,0-1-1,0-1 1,1 0 0,-1-2-1,1-1 1,0-1-1,3-1 7,99 6-24,-355-7 145,229 0-61,1 0-59,0 0 13,0 0-54,17 0-6,58 0 25,285-8 192,-294 3 280,-1-4 0,0-2 1,0-3-1,27-11-451,-82 21-1271,-21 6 638,-20 5-672,-29 17-4081,44-23 4113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1:3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354 151 7633,'-68'54'150,"52"-44"-126,2 1 0,-1 1 0,1 0 0,1 1 0,-2 3-24,-7 12 147,2 0 1,1 2 0,0 1 0,3 0-1,1 1 1,1 0 0,1 1 0,-7 33-148,7-8-16,2-1 0,3 1 0,3 1 0,2-1 0,2 2 16,4 1-13,3-1 0,3 0 0,2 0 0,2-1 0,3 0 0,3-2 0,2 0 0,3-1 0,19 32 13,-39-80 3,0-1-1,0 0 1,1 0 0,0 0-1,0-1 1,1 0 0,-1 0-1,2 0 1,-1-1-1,0 1 1,1-2 0,0 1-1,0-1 1,1 0 0,-1 0-1,1-1 1,5 2-3,9 1 23,0-2-1,0 0 1,1-1 0,-1-2 0,23 0-23,60 5-65,-1 5 1,30 9 64,124 14 59,261-12-83,39 4 4,420 35 36,-446-14 71,-239-17 18,141-8-105,583-32 1247,-911 15-1317,49 9 70,62 4-28,363-13 187,-394-5-242,180-13-15,4 1 69,1110 12-47,-1337-6 76,0-5 1,137-31-1,-194 26-42,-1-5 0,-1-3 0,27-15 42,-56 17-36,-1-2-1,-1-2 1,-2-3 0,-1-2-1,19-17 37,-62 43-4,0 0 1,0-1-1,0 0 0,-1 0 0,0 0 0,0-1 0,0 0 1,-1 0-1,0 0 0,-1-1 0,0 0 0,0 0 0,0 0 1,-1 0-1,0-1 0,-1 1 0,0-1 0,0 1 0,-1-1 1,0 0-1,0 0 0,-1 0 0,0 0 0,-1 1 0,0-1 1,-1 0-1,1 0 0,-1 1 0,-1-1 0,0 1 0,0 0 1,-3-5 3,-54-134 75,36 83-82,-3 1 0,-3 1 0,-3 1 7,22 43 12,-2 2 0,0-1 1,-1 1-1,0 1 0,-1 1 1,-1 0-1,-10-7-12,-32-19-4,-39-20 4,27 17-73,-25-15 107,-1 3 0,-59-20-34,99 51 31,0 3 0,-1 3 0,-1 2 0,-1 3 0,-33-2-31,-619-95 324,616 95-331,0 3-1,-61 3 8,-194 9 49,149 3-1,-217-3 15,349-4-56,-1-3-1,-60-13-6,-57-7-64,-132 10 19,136 9 113,-74-15-68,-185-18 47,223 25-3,-2 6-39,-74 12-5,81 0-83,-58 9 383,-85-3-179,338-8-104,-102 1 9,0-6 0,-92-16-26,30-1-3,-1 9 0,-26 7 3,-121-7 46,-171-9-148,468 24 118,0 1-1,-32 8-15,-35 3 3,-170 4 95,93-11-273,153-5 196,0 1 0,0 1-1,1 2 1,-1 0 0,-3 3-21,-24 5-4,-9 4 64,-50 22-60,-37 12 0,141-49-17,1 0 0,-1 0 0,1 1 0,0 0 0,0 1 0,0-1-1,1 1 1,-1 0 0,1 1 0,-3 4 17,1-3-5,0 0-1,0 0 0,0-1 0,-1 0 1,-4 2 5,-10 8-1416,-2 15-5626,21-24 5760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29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4720 912 4796,'-6'-5'206,"-1"-1"-1,1 0 1,0-1-1,0 0 0,1 0 1,0 0-1,0 0 1,1-1-1,-1-1-205,-14-21 840,7 14-517,-1 0-1,-1 1 1,0 0 0,-1 2 0,0-1 0,-1 2 0,0 0 0,-3 0-323,-23-12 77,-1 1 0,-38-13-77,-147-66 848,154 67-826,-44-21 176,-3 5 0,-105-29-198,-78-1 681,-2 14 1,-269-21-682,316 61 286,-123 9-286,347 20 55,0 1 1,-28 7-56,-31 3-53,-111 6 219,-63 19-166,191-23-15,1 3 1,1 4 0,1 2 0,1 4-1,-6 7 15,44-18 13,0 3-1,0 1 1,2 1-1,1 2 1,1 1-1,1 1 1,-20 24-13,14-12-50,-5 6 44,1 1 0,3 1 0,-12 22 6,34-44 34,-6 9-46,1 1 0,-9 20 12,24-40-2,0-1 0,0 1 0,1 0 0,1 0-1,0 1 1,1-1 0,1 1 0,0 10 2,1-21 9,0 0-1,0-1 1,0 1 0,0 0 0,1 0-1,0-1 1,0 1 0,0 0 0,0-1-1,1 1 1,-1-1 0,1 1-1,0-1 1,2 3-9,1 0 19,1-1 0,-1 0 0,1 0 0,1 0 0,-1-1 0,5 2-19,-2 0 0,28 17 62,1-2 0,1-2 0,0-1 0,2-2 0,7 0-62,32 7 110,1-4 1,20 0-111,175 31 9,276 41-70,-476-82 106,143 18 31,186-3-76,107-24 50,-234 8-74,384-8-19,-634-3 101,0 0 0,0-3 0,0 0 0,0-1-1,-1-2 1,0-1 0,15-8-58,-3 1 42,2 3 0,40-9-42,-62 19-56,5 0 212,-1-1-1,0 0 0,0-2 0,0-1 0,-1 0 0,0-2 0,-1 0 0,5-5-155,22-32 29,-40 38-24,0 1-1,0-1 0,0 1 1,1 1-1,8-5-4,10-5-17,-9 7 73,0-1 1,-1-1-1,-1 0 1,8-9-57,-20 17 13,0 0 1,0 0-1,0-1 1,-1 0 0,0 0-1,1 0 1,-2 0-1,1 0 1,-1 0-1,0-1 1,0 0-1,0 1 1,-1-1-1,0 0 1,0 0-1,0 1 1,-1-6-14,0 4-62,-1 0 1,0 0 0,-1 0-1,1 0 1,-1 0-1,-1 0 1,1 1 0,-1-1-1,0 1 1,-1 0-1,0 0 1,0 0 0,0 0-1,0 1 1,-1-1 0,0 1-1,-4-3 62,3 1-200,-148-154-11273,138 144 9577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1:4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2421 728 3648,'-40'-29'381,"-2"1"-1,-1 2 1,-1 2-1,-1 1 1,-22-6-381,24 10 211,18 9-161,0 1 0,-1 2 0,0 0 0,0 2 1,-1 0-1,-19 0-50,-46 1 314,-29 4-314,50 1 394,-205-1 236,265 1-635,0 0 0,0 1 0,1 0 0,-1 1 1,-6 2 4,-30 8 59,-171 39 411,58-11-207,116-31-227,0 2-1,0 2 1,2 1-1,0 3 1,0 1-1,2 2 1,1 2-1,-3 4-35,-66 42 151,66-45-70,2 1-1,0 3 0,2 1 0,1 2 0,-20 22-80,47-41 4,1 0-1,-1 1 1,2 1-1,0-1 0,0 1 1,2 0-1,-1 1 1,2 0-1,0 0 0,-1 5-3,0 12 55,1-1-1,2 1 0,1 0 0,2 18-54,0-41-6,2-1 1,-1 0-1,1 0 0,0 0 0,1 0 0,0 0 1,0 0-1,1-1 0,0 1 0,0-1 1,1 0-1,0 0 0,0-1 0,0 1 0,1-1 1,2 1 5,13 13 18,0-2 0,1 0 0,0-2 0,8 3-18,40 23-1,2-3 1,2-4-1,1-3 0,73 20 1,324 72-81,-158-47 21,374 95 203,-482-123-17,-112-29-220,1-5 1,1-3-1,0-5 0,53-5 94,-96-1 1,0-3 0,-1-3 0,1-1 0,-1-3 0,-1-2 0,29-11-1,90-33 1,167-57-48,-235 73 95,-3-4 0,23-17-48,-66 26 125,-1-3-1,-1-2 1,-2-2-1,-2-3 0,-2-2 1,3-7-125,-46 47 60,1 0 1,-1 0-1,0-1 1,-1 1-1,0-1 1,0 0-1,0-1 1,-1 1-1,0 0 1,0-1-1,-1 0 1,0 0-1,0 0 1,-1 1-1,0-1 1,0-1-1,-1 1 1,0 0-1,-1-3-60,-1-3 7,-1 1 1,0 0-1,-1 0 0,-1 0 1,0 0-1,-1 1 0,0 0 0,0 0 1,-1 1-1,-1-1 0,-2-1-7,-41-48 52,-2 2 0,-44-37-52,-35-37 192,59 57 20,-4 4 0,-2 3 0,-4 4-1,-78-47-211,-20 2 311,-177-78-311,245 135 47,-2 6 1,-2 4-1,-54-8-47,81 28-178,-2 5 0,0 4-1,-1 4 1,-86 2 178,35 8-1525,1 6 0,0 7 1,-5 7 1524,-5 11-2319,-1 4 123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2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2403 674 4432,'25'-52'434,"-17"37"-136,0 1-1,-1-1 1,0-1-1,-2 1 0,0-1 1,0 0-1,-2 0 0,0 0 1,0-1-1,-2-2-297,-1 9 12,-2 0 0,1 0 0,-1 1 0,-1-1 0,0 1 0,0-1-1,-1 1 1,0 0 0,0 1 0,-1-1 0,0 1 0,-1-1 0,0 2 0,0-1 0,-2 0-12,1-1 7,-2 0 1,1 1-1,-1 0 1,-1 0-1,1 1 1,-1 0 0,0 1-1,-1 0 1,1 1-1,-1 0 1,-10-3-8,-20-5-1,-2 1 0,-27-3 1,-6-1-65,-124-25 137,-2 8 0,-45 6-72,63 4-91,40 4 289,-1 7 0,-1 5-198,120 9 8,-1 0-1,0 2 1,1 1 0,0 1-1,0 2 1,1 0 0,-1 2-1,-1 2-7,-30 14 53,1 3 0,-47 34-53,56-32 76,2 2 1,1 2-1,-24 26-76,54-47 54,0 0-1,1 1 0,0 1 0,1 0 1,1 1-1,0 0 0,1 1 0,1 0 1,1 1-1,1-1 0,-4 16-53,8-19 31,1 0 0,0 0 0,1 0 0,1 1 0,0-1 0,1 0 0,1 1 0,0-1 0,1 0 0,2 3-31,2 4 50,0 0 0,2 0 0,1-1 0,0 0-1,2-1 1,8 11-50,3 1 109,2-1 0,1-1-1,1-2 1,1 0 0,2-2 0,1-1-1,31 18-108,12 3 11,2-4 0,2-3 0,1-4 0,80 23-11,-39-22 4,2-6-1,0-5 1,18-3-4,80 2-3,82-7 3,215-11 4,-442-6-2,-16-3 10,1-4-1,-1-1 1,-1-3-1,0-3 0,-1-2 1,0-3-1,-1-2 1,-2-3-1,0-2-11,-30 15 116,-1-2 0,0-1 0,-1 0 0,-1-2 0,0-1 0,5-5-116,-19 15 46,1-1 1,-1 0-1,-1 0 1,1-1-1,-2 1 1,1-1-1,-1-1 1,0 1-1,-1-1 1,0 0-1,-1 0 1,0 0-1,0 0 1,-1-1-1,0 1 1,-1-1-1,0 0-46,0 1 8,-1-1 1,0 1-1,-1-1 0,0 1 0,0 0 1,-1-1-1,-1 1 0,1 0 0,-2 0 1,1 0-1,-1 1 0,-1-1 0,-2-3-8,-14-19-8,-2 1-1,0 1 0,-2 1 0,-2 1 0,0 2 0,-2 0 0,0 2 0,-29-17 9,-45-25 0,-3 4-1,-14 1 1,-128-64-711,-6 12 0,-169-47 711,384 148-888,-1 2 0,0 2 0,-1 1 1,0 2-1,0 2 0,-23 2 888,9 5-2034,8 16 223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3:44.8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329.46704"/>
      <inkml:brushProperty name="anchorY" value="1586.41003"/>
      <inkml:brushProperty name="scaleFactor" value="0.5"/>
    </inkml:brush>
  </inkml:definitions>
  <inkml:trace contextRef="#ctx0" brushRef="#br0">0 19 5012,'0'0'0,"0"0"76,1 0-23,-1 0-54,1 0 121,-1 0-180,1 0 201,-1 0-146,0 0 106,0 0 92,0 0-40,0 0 175,3 0-191,2 0 171,2 0-61,1 0 51,2 0-48,2 0-171,1 0 52,2 0 15,1 0-22,1 0 61,1 0-110,0 0-49,1-2-37,0 1 62,0-1-98,0 0 72,2 1 75,0 0-92,2 1 34,2 0-20,2 0-6,1 0 34,3 0 88,0 0-38,2 0 83,1 0-44,1 0 64,-1 0-102,0 0 40,0 0-47,0 0-73,-1 0 154,0 0-153,0 0 2,-1-2-48,-1 1-58,0-1 20,0 0 17,0 1 82,0 0 6,1 1-56,2 0 27,1 2 50,1 2-96,1 2 134,1 1-97,1 1-44,-2 0 47,-1 0-21,-2-2 33,-3 0 48,-2-2-77,-3-1 12,-2-2 37,-2 0-75,0 0 85,-1-1-13,0-1-46,1-1-26,1 0 14,1-2-45,0 1 90,3 0-18,0 0 42,3 2 33,1 0-147,1 0 158,2 1-164,2 0 1,2 1 161,0-1-165,2 0 83,-1 0 41,0 0-28,-2 0 8,0 0-33,-2 0 65,-3 0-147,-1 0 133,-3 0-16,-1 0-79,-2 0 47,-2 0-60,-1 0 141,0 0-145,-1 0 146,2 0-113,0 0-69,1 0 146,2 0-121,2 0 159,2 0-30,2 0-57,3 2 59,2 2-99,0 1 27,1 0-6,0 1-25,-1-1 35,-2-1 59,-1 0-25,-3-1-2,-2 0-11,-2-2 11,-1 0 29,-3-1-28,0 1-3,-2-1-41,-1-1 5,0 1-13,1 0 48,0-2-10,2 1-84,1-1 139,3 1-134,2 0-5,3 0 188,3 1-192,2 0 172,1 0 2,2 0-181,-1 0 115,1 0-23,-1 0-54,-1 0 75,-1 0 51,-2 0-112,-1 0-3,-2 0 54,-1 0-106,-1 0 69,0 0 99,0 0-38,0 0-37,0 0 24,2 0-19,0 0-67,2 0 122,-1 0-87,2 0-13,-1 0 47,-1 0-79,0 0 80,-2 0 31,-1 0-13,-2 0 29,-1 0-16,-3 0-32,-1 0 9,-1 0-47,-2 0 26,-1 0-89,0 0 61,0 0 35,0 0-62,1 0 134,2 1-118,1 1 66,2 2-33,2 0 17,1 2-13,3-1-2,0 0 365,2 1-100,0-2 55,-1 0 69,1 0-374,-1-2 47,-1-1 65,-1 0-163,-1-1 64,-2 0-13,-1 0-9,-1-2-6,0 0 71,-1 0-30,1-1-72,0 1 126,1-1-173,0 2 137,2 0-20,-1 0-87,2 1 113,-1 0-112,1 0 99,0 0-48,0 0 6,0 0 158,0 0-70,1 1 62,-2-1-46,1 0-64,0 0-72,-1-3 62,0 1-41,-1 0-54,0-1 95,0 0-106,1 1 103,-1 0-59,0 1 79,1 0-3,0 1-67,1 0 51,0 0-97,1 0 105,0 2-33,1 0 16,0 1 35,0 0-28,-1 1 76,1 0 2,-2-2 106,0 0-111,-1-1 67,0 0-85,-1-1-43,0 0-14,0 0-59,1 0 18,-1 0 14,1-1 82,0 1-68,0 0 119,-1 0-104,-1 0 151,-1 0-11,-1 0 35,-3 0 25,-3 0-102,-2 0 93,-2 0-120,-2 0 38,-3 0-9,-1 0-94,-2-1 88,-1-1-59,-1 0 36,0-1-33,-2 1-19,1 0 24,-2-1-70,0 1 5,0-1-102,-1 1-109,1 1-176,-1 0-289,1 0-417,-1 1-417,0 0-427,0 0-475,1 0-164,-1 0 595,0 0-295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8:27.46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16 762,'6'-4,"0"1,0-1,0 1,0 0,0 1,1 0,-1 0,1 0,-1 1,1-1,4 1,24-6,38-6,-56 11,-14 1,-6 1,-218 1,443-1,-430 0,361 0,-129 0</inkml:trace>
  <inkml:trace contextRef="#ctx0" brushRef="#br0" timeOffset="889.84">144 736,'-74'0,"45"0,24 0,10 0,227 0,-268-2,0-1,-18-5,-42-4,169 12,-45 0</inkml:trace>
  <inkml:trace contextRef="#ctx0" brushRef="#br0" timeOffset="1945.43">575 533,'1'-4,"2"11,5 29,5 54,-11-39,2 1,2-1,2-1,15 50,-23-99,0 1,1-1,-1 0,0 0,1 1,-1-1,0 0,1 0,0 0,-1 0,1 0,0 0,-1 0,1 0,0 0,0 0,0 0,0 0,0 0,0 0,0-1,0 1,0-1,0 1,0 0,0-1,1 0,-1 1,0-1,1 0,0 0,-1-1,1 0,-1 0,1 0,-1 0,1 0,-1 0,0 0,1 0,-1-1,0 1,0-1,0 1,0 0,0-1,0 0,-1 1,1-1,0 0,-1 1,1-1,-1 0,6-15</inkml:trace>
  <inkml:trace contextRef="#ctx0" brushRef="#br0" timeOffset="2470.15">956 508,'-6'0,"1"1,-1 0,1 1,-1-1,1 1,0 1,-1-1,1 0,0 1,0 0,1 1,-1-1,1 1,-1-1,1 1,0 1,1-1,-1 0,1 1,0 0,0 0,0 0,1 0,-1 1,-1 2,1-1,0 0,0 1,1 0,0 0,0-1,1 1,0 0,0 0,1 0,0 0,0 1,1-1,0 0,0-1,1 1,0 0,-1-4,1 0,0-1,0 1,0-1,0 0,0 0,1 0,-1 0,1 0,0 0,0-1,0 1,0-1,0 0,1 0,-1 0,1 0,-1 0,1-1,0 0,0 0,-1 0,1 0,0 0,0-1,0 0,0 0,0 0,0 0,0-1,-1 1,1-1,0 0,0 0,0 0,1-2,2 1,-1 0,0-1,0 1,0-2,0 1,-1-1,1 1,-1-2,0 1,0 0,-1-1,1 0,-1 0,0-1,0 1,-1-1,1 0,-1 0,-1 0,1 0,0-3,-2 4,0 0,0 0,0 0,-1 0,0-1,0 1,0 0,-1 0,0 0,0 0,0 0,0 0,-1 0,0 0,0 1,0-1,-1 1,1-1,-1 0,-6-5,0 0,-1 1,0-1,-1 2,1 0,-4-2,-2-1,1-1,1 0,-8-9,12 9</inkml:trace>
  <inkml:trace contextRef="#ctx0" brushRef="#br0" timeOffset="3821.57">1464 355,'1'0,"1"1,-1-1,1 0,-1 0,1 0,-1 0,1 0,-1-1,1 1,-1 0,1-1,-1 1,1-1,-1 1,1-1,-1 0,0 1,0-1,1 0,-1 0,0 0,0 0,0 0,0 0,0 0,0-1,0 1,0 0,0 0,-1-1,1 1,-1-1,1 1,-1 0,1-1,-1 1,0-1,0 1,1-1,-1 1,0-1,0 1,-1-1,1 1,0-1,0 0,-1-1,0-1,-1 0,1 0,-1 1,1-1,-1 0,0 1,-1 0,1-1,0 1,-1 0,0 0,0 1,0-1,0 0,0 1,-2-2,-3 1,0 0,1 1,-1-1,0 1,0 1,0-1,0 2,0-1,-1 1,1 0,0 1,0-1,0 2,0-1,0 1,0 1,0-1,1 1,-1 0,0 2,4-4,-1 2,1-1,0 0,0 1,0 0,1 0,-1 0,0 0,1 1,0 0,0-1,0 1,1 0,-1 0,1 0,0 1,0-1,0 1,1-1,-1 1,1-1,0 1,0 0,1 0,0-1,0 1,0 0,0 0,1 0,-1-1,1 1,0 0,1-1,1 5,-1-5,1 0,-1 0,1 0,0 0,0 0,1 0,-1-1,1 0,0 0,0 0,0 0,0 0,0-1,1 0,-1 0,1 0,-1 0,1-1,0 0,0 0,-1 0,1 0,0-1,5 0,-4 1,0-1,1 0,-1 0,0 0,1-1,-1 0,0 0,0-1,1 0,-2 0,1 0,0-1,0 0,-1 0,1 0,-1-1,0 1,0-1,2-2,-1-1,-1-1,1 0,-1 0,-1 0,1 0,-1-1,-1 0,0 0,0 0,0 0,-1 0,0-8,-1 5,-1-1,-1 0,0 1,0-1,-1 1,-1 0,0-1,-1 1,-2-4,-13-42,14 37,-2 1,-1-1,0 1,-7-10,15 30,0-1,0 1,0 0,0 0,0-1,0 1,0 0,0 0,-1-1,1 1,0 0,0-1,0 1,0 0,0 0,-1 0,1-1,0 1,0 0,0 0,-1 0,1-1,0 1,0 0,-1 0,1 0,0 0,0 0,-1 0,1-1,0 1,0 0,-1 0,1 0,0 0,-1 0,1 0,0 0,0 0,-1 0,1 0,0 0,-1 1,1-1,0 0,0 0,-1 0,1 0,0 0,0 0,-6 19,4 29,2-47,4 55,3 1,2-2,3 0,4 10,-14-58,0-1,0 0,0 1,1-1,0-1,0 1,1 0,0-1,0 1,0-1,0 0,1 0,4 3,-7-7,0 1,0-1,0 0,1 1,-1-1,1 0,-1 0,0 0,1-1,0 1,-1-1,1 1,-1-1,1 0,0 0,-1 0,1 0,-1-1,1 1,0-1,-1 1,1-1,-1 0,0 0,1 0,-1 0,0-1,1 1,-1 0,0-1,0 0,0 1,0-1,0 0,-1 0,7-7,-1 1,1-1,-2 0,0 0,0-1,0 0,-1 0,-1-1,0 1,0-1,-1 0,-1 0,1 0,-2 0,0 0,0-1,-1-8,0 31,1 1,1-1,0 0,0 0,4 11,-6-21,1 1,0 0,0 0,-1 0,1 0,0-1,1 1,-1 0,0-1,0 1,1-1,-1 1,1-1,-1 0,1 1,0-1,-1 0,2 0,-1 0,0-1,0 0,0 0,0 0,0 0,0-1,0 1,0 0,-1-1,1 1,0-1,0 0,0 1,0-1,-1 0,1 0,0 0,-1-1,1 1,-1 0,1-1,-1 1,0 0,0-1,36-43,-32 37,0 1,0 0,1-1,1 2,-1-1,1 1,1-1,-7 7,-1 0,1 0,-1 0,0 1,1-1,-1 0,1 0,-1 0,1 0,-1 0,1 1,-1-1,0 0,1 0,-1 1,1-1,-1 0,0 1,1-1,-1 0,0 1,1-1,-1 1,0-1,0 0,0 1,1-1,-1 1,0-1,0 1,0-1,0 1,0-1,0 1,0-1,0 1,0-1,0 0,0 1,0-1,0 1,0-1,0 1,0-1,0 1,1 28,-1-28,0 1,1 27,-2-1,-1 1,-1-1,-1 0,-6 22,8-44,0 1,-1-1,1 1,-1-1,0 0,-1 0,1 0,-1-1,0 1,-1-1,1 0,-1 0,0 0,-1-1,1 0,-1 0,1 0,-1-1,0 0,-1 0,1 0,0-1,-1 0,1 0,-1 0,-5-1,-2 0,1-1,-1 0,1-1,-1 0,1-2,0 1,0-2,0 1,0-2,0 0,-5-3,-9-3,10 5</inkml:trace>
  <inkml:trace contextRef="#ctx0" brushRef="#br0" timeOffset="4176.41">1414 711,'116'0,"1"-5,-1-6,122-19,-138 24,-78 6</inkml:trace>
  <inkml:trace contextRef="#ctx0" brushRef="#br0" timeOffset="4904.94">1845 812,'-1'19,"-1"1,-1-1,-4 14,3-12,0 0,1 0,2 3,1 258,0-298,-1 0,0 1,-1-1,-1 1,-1-1,0 1,-2-3,3 11,1 0,-2 0,1 0,-1 1,0-1,0 1,-1 0,0 1,0-1,0 1,-1 0,0 0,0 0,0 1,0 0,-1 0,-1-1,-1 1,1 1,-1 0,0 0,0 0,0 1,0 1,0-1,0 1,0 1,-1 0,1 0,-7 2,11-1,0 0,1 1,-1-1,0 1,0 0,1 1,-1-1,1 1,0 0,0 0,0 0,0 1,0-1,1 1,-1 0,1 0,0 0,1 1,-1-1,1 1,-1-1,1 1,1 0,-1 0,0 2,0-1,0 1,0 0,1-1,0 1,0 0,1 0,0 0,0 0,0-1,1 1,0 0,1 0,-1-1,1 1,0-1,1 1,0-1,0 0,0 0,1 0,-1 0,2-1,-1 1,0-1,1 0,0-1,0 1,1-1,-1 0,1 0,0-1,0 1,0-1,0-1,1 1,-1-1,1 0,-1 0,1-1,0 0,0 0,5-1,4 1,0 0,1-1,-1-1,0-1,0-1,0 0,0 0,0-2,-1 0,0-1,0 0,0-2,-1 1,0-2,0 0,-1 0,0-1,-1-1,0 0,0-1,-2 0,1-1,-2 0,8-12,-1 0,-1-1,-1-1,3-12,-13 31,-1-2,0 1,0 0,-1 0,0-1,-1 1,0-1,-1 0,0 1,0-1,-1 0,-1-4,2 14,0 0,0 0,0 0,0 0,0 0,0-1,0 1,0 0,0 0,0 0,0 0,0 0,0-1,0 1,0 0,0 0,0 0,0 0,0 0,0 0,0-1,0 1,0 0,0 0,-1 0,1 0,0 0,0 0,0 0,0-1,0 1,0 0,0 0,-1 0,1 0,0 0,0 0,0 0,0 0,0 0,0 0,-1 0,1 0,0 0,0 0,0 0,0 0,0 0,-1 0,1 0,0 0,0 0,0 0,0 0,0 0,-1 0,1 0,0 0,0 0,-7 11,-2 16,-4 21,-6 47,17-80,1 1,0-1,0 1,2-1,0 1,1-1,0 1,3 6,-3-17,0 1,1 0,-1 0,1-1,0 0,1 1,-1-1,1 0,0-1,0 1,1-1,-1 0,1 0,0 0,0-1,0 1,1-1,-1 0,1-1,0 1,-1-1,1-1,0 1,0-1,0 0,1 0,-1 0,0-1,0 0,0-1,0 1,1-1,-1 0,0 0,0-1,0 0,-1 0,1-1,0 1,-1-1,0 0,1-1,-1 1,0-1,-1 0,1 0,-1-1,0 1,0-1,1-1,7-10</inkml:trace>
  <inkml:trace contextRef="#ctx0" brushRef="#br0" timeOffset="5270.75">2074 990,'-5'0,"-5"0,-1-4,-3-2,-3 1,5 0,9 2,14 1,9 1,5 0,8 1,2 1,4-1,0 0,-3-4,-7-1</inkml:trace>
  <inkml:trace contextRef="#ctx0" brushRef="#br0" timeOffset="6389.21">1084 583,'9'-19,"-9"18,1 1,-1 0,0 0,0-1,0 1,1 0,-1 0,0 0,0-1,1 1,-1 0,0 0,1 0,-1 0,0 0,0 0,1-1,-1 1,0 0,1 0,-1 0,0 0,1 0,-1 0,0 0,1 0,-1 0,0 0,0 1,1-1,-1 0,0 0,1 0,-1 0,0 0,0 1,1-1,-1 0,0 0,0 0,1 1,-1-1,0 0,0 0,0 1,1-1,-1 0,0 0,0 1,0-1,0 0,0 1,0-1,0 0,1 0,-1 1,0-1,0 0,0 1,0-1,0 0,0 1,-1-1,1 0,0 1,6 37,-5-27,1 1,-1-1,2-1,0 1,0 0,1-1,0 1,-2-8,0 0,0 0,0 0,0 0,0-1,1 1,-1-1,1 0,0 0,-1 0,1 0,0 0,0 0,0-1,1 1,-1-1,0 0,0 0,1 0,-1-1,1 1,-1-1,1 0,-1 0,3 0,-2-1,1 1,0-2,-1 1,1 0,0-1,-1 0,0 0,1 0,-1 0,0-1,0 0,-1 0,1 0,0 0,-1 0,0-1,0 0,0 1,0-1,0 0,-1-1,0 1,0 0,0-1,0 1,0-5,0 6,-1 0,0-1,0 1,0-1,0 0,-1 1,1-1,-1 0,0 1,0-1,0 0,-1 1,1-1,-1 0,0 1,0-1,0 1,0-1,-1 1,1 0,-1-1,0 1,0 0,0 0,-1 0,1 0,-1 1,1-1,-1 1,0-1,0 1,0 0,0 0,-3-1,-5-1,1 1,0 1,-1-1,0 2,1-1,-1 1,0 1,0 0,4 0,0 0,1 1,-1 0,0 0,0 0,1 1,-1 0,1 0,-1 1,1 0,0 0,-6 4,0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8:37.15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8:45.50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11 179,'-1'0,"1"1,0-1,0 0,-1 0,1 0,0 0,0 0,-1 0,1 0,0 0,-1 0,1 0,0 0,0 0,-1 0,1 0,0 0,0 0,-1 0,1 0,0 0,-1 0,1 0,0 0,0 0,0-1,-1 1,1 0,0 0,0 0,-1-1,1 1,0 0,0 0,0 0,0-1,-1 1,1 0,0 0,0-1,0 1,0 0,0 0,0-1,0 1,0 0,0 0,0-1,0 1,0 0,0-1,0 1,0 0,0 0,0-1,0 1,0 0,0 0,0-1,0 1,0 0,1 0,-1-1,16-10,11 7,0 1,-1 1,1 2,0 0,0 2,0 1,16 4,51 4,426-3,-331-10,-65-3,43-10,-98 8,-56 5,1 0,-1-1,0 0,0-1,-1-1,6-2,-4-1</inkml:trace>
  <inkml:trace contextRef="#ctx0" brushRef="#br0" timeOffset="434.2">1458 27,'-23'-19,"14"11,29 16,34 10,15 6,-64-22,0 0,-1 0,1 1,-1-1,0 1,0 1,0-1,0 0,0 1,0 0,0 2,-3-4,0 0,0 0,-1 0,1 1,-1-1,0 0,0 1,1-1,-2 0,1 1,0-1,0 0,-1 1,1-1,-1 0,0 0,1 0,-1 1,0-1,0 0,-1 0,1 0,0 0,-1-1,1 1,-2 1,-47 50,45-48,-113 91,104-84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8:51.25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1,'-4'0,"-2"0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8:48.41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310 544,'0'-3,"0"0,0 1,0-1,-1 0,1 1,-1-1,0 1,1-1,-1 1,-1 0,1-1,0 1,0 0,-1-1,1 1,-1 0,0 0,0 0,-1 0,-1-1,0 0,0 0,-1 1,1-1,-1 1,0 0,0 0,1 1,-1 0,-1-1,-15-1,0 1,-1 0,0 1,-11 2,21 0,6-1,0 0,0 1,0 0,0 0,0 1,0 0,0 0,0 0,1 1,-1 0,1 0,0 0,0 0,-2 2,5-3,0 0,1 0,-1 0,1 0,-1 0,1 0,-1 0,1 0,0 0,0 0,0 1,1-1,-1 1,0-1,1 0,-1 1,1-1,0 1,0-1,0 1,0-1,1 1,-1-1,0 1,1-1,0 1,0-1,0 0,0 0,0 1,0-1,0 0,1 0,-1 0,1 0,1 1,0 1,1 0,0 0,1 0,-1-1,0 1,1-1,0 0,0-1,0 1,0-1,0 0,1 0,-1-1,0 1,1-1,-1-1,1 1,0-1,-1 0,1 0,-1 0,6-2,-3 2,1-2,-1 1,1-1,-1-1,0 0,0 0,0 0,0-1,-1 0,0-1,1 1,-1-1,-1-1,4-3,-2-1,0 0,-1 0,-1-1,0 0,0 0,-1-1,0 1,-1-1,2-10,-1 0,-1 0,0 0,-2 0,-1-1,0-3,-2 16,0 0,-1 0,0 0,0 1,-1-1,0 1,-1-1,0 1,-1 0,0 0,0 1,-1-1,2 11,1 11,2 13,-1 22,3 0,2 0,3 0,1 0,2-1,11 29,-3-45,-17-30,0-1,1 1,-1 0,1 0,0-1,-1 1,1-1,0 1,-1-1,1 1,0-1,-1 1,1-1,0 0,0 1,0-1,-1 0,1 1,0-1,0 0,0 0,0 0,-1 0,1 0,0 0,0 0,0 0,0 0,0-1,-1 1,1 0,0 0,0-1,0 1,-1 0,1-1,0 0,7-7</inkml:trace>
  <inkml:trace contextRef="#ctx0" brushRef="#br0" timeOffset="340.06">412 36,'0'-1,"0"-1,-1 1,1 0,0 0,0 0,0 0,0 0,0-1,0 1,0 0,1 0,-1 0,0 0,1 0,-1-1,0 1,1 0,0 0,-1 0,1 0,0 0,-1 0,1 1,0-1,0 0,0 0,-1 0,1 1,0-1,0 0,0 1,0-1,1 1,-1 0,0-1,0 1,0 0,0-1,0 1,0 0,2 0,-1 0,0 1,0 0,0 0,0 0,0 0,0 0,0 0,0 0,0 0,0 1,0-1,-1 1,1 0,-1-1,1 1,-1 0,0 0,0 0,1 0,-1 0,0 2,2 5,0 1,0 0,-1 0,-1 1,1-1,-2 0,0 0,0 1,0-1,-1 0,-1 0,0 1,-1 0,3-10,-1 0,1 0,0 0,0 0,0 0,-1 0,1 0,0 0,0 0,1 0,-1 0,0 0,0 0,0 0,1 0,-1 0,0-1,1 1,-1 0,1 0,-1 0,1 0,-1 0,1-1,-1 1,1 0,0-1,0 1,-1 0,1-1,0 1,0-1,0 1,0-1,-1 1,1-1,0 0,0 0,0 1,0-1,0 0,0 0,0 0,0 0,0 0,0 0,0 0,9 0,0-1,-1-1,1 1,-1-1,2-1,10-2,2 2</inkml:trace>
  <inkml:trace contextRef="#ctx0" brushRef="#br0" timeOffset="729.69">615 162,'-1'9,"0"-1,0 1,-1-1,0 0,-2 6,2-9,1 0,-1 0,1-1,0 1,0 0,0 0,1 0,0 0,0 0,0 0,0 0,1 0,0 0,0 0,0 0,1-1,1 4,0-2,0 0,1 0,0 0,0 0,1-1,-1 1,1-1,0 0,1-1,-1 1,2 0,-5-4,0 0,0 0,0 0,0 0,0 0,0 0,0-1,0 1,0 0,1-1,-1 0,0 0,0 1,1-1,-1 0,0-1,0 1,0 0,1-1,-1 1,0-1,0 0,0 0,0 0,0 0,0 0,0 0,0 0,0-1,-1 1,1-1,0 1,-1-1,1 1,-1-1,0 0,0 1,0-1,-1 1,1 0,0 0,0 0,0 0,0 0,0 0,0 0,0 0,0 0,0 0,0 0,1 1,-1-1,0 0,0 1,1-1,-1 1,1 0,-1-1,0 1,1 0,-1 1,0-1,0 1,-1 0,1 0,0 0,-1 0,1 0,-1-1,1 1,-1 0,0 0,1 0,-1 1,0-1,1 0,-1 0,0 0,0 0,0 0,0 0,0 0,0 1,-1 12,0 1,0-1,-4 15,0-1,1 1,1 21,2-25,-1-1,-1-1,-1 1,-3 8,5-26,0 0,-1-1,1 1,-1-1,0 1,0-1,-3 2,-8 9</inkml:trace>
  <inkml:trace contextRef="#ctx0" brushRef="#br0" timeOffset="1116.3">235 696,'739'0,"-736"0,35-3,-36 3,-1 0,0-1,1 1,-1 0,0-1,0 1,0-1,1 1,-1-1,0 0,0 1,0-1,0 0,0 0,0 0,0 0,-1 0,1 0,0 0,0 0,-1 0,1 0,-1 0,1-1,-1 1,1-1,-1-8</inkml:trace>
  <inkml:trace contextRef="#ctx0" brushRef="#br0" timeOffset="1455.05">615 823,'-9'9,"1"1,1 0,0 0,0 1,1 0,0 0,1 0,1 1,-1 0,2 0,0 0,0 0,0 11,-1 12,3-1,0 0,3 1,2 17,-3-45,1 0,-1 0,1 0,0 0,1 0,0 2,-2-7,0 0,0 0,0 0,0 0,1 1,-1-2,1 1,-1 0,1 0,0 0,-1-1,1 1,0-1,0 1,0-1,0 0,0 0,1 0,0 1,-2-3,1 1,-1 0,0 0,0 0,0-1,0 1,1 0,-1-1,0 1,0-1,0 0,0 1,0-1,0 0,0 1,-1-1,1 0,0 0,0 0,0 0,-1 0,1 0,-1 0,1 0,-1 0,1 0,-1 0,1 0,-1-1,0 1,0 0,1 0,-1 0,0-1,0 1,0-1,3-46,-4 38,-1-1,0 1,0 0,-1-1,0 1,-1 1,0-1,0 0,-1 1,-1 0,1 0,-1 0,-1 1,0 0,0 0,-6-5,7 8,-1 0,1 0,-1 0,0 1,0 0,0 0,0 1,-1 0,1 0,-1 1,0 0,0 0,0 1,0 0,0 0,0 1,0 0,0 1,0-1,0 2,0-1,-3 2,6-2,1 1,-1 0,0 0,1 1,-1-1,1 1,0 0,0 0,0 0,0 1,1-1,-1 1,1 0,0 0,0 0,0 0,1 1,-1-1,1 1,0 0,1-1,-1 1,1 0,0 0,0 0,0 0,1 0,0 0,0 0,0 0,0 0,1 0,0 3,1 3,-1-1,2 0,-1 0,1 0,1 0,0 0,0-1,1 1,0-1,1 0,0-1,0 0,0 0,1 0,1 0,1 0,3 0,0 0,0-1,0 0,1-1,0-1,1 0,-1-1,1 0,0-1,0 0,0-2,0 1,0-2,0 0,0 0,0-1,1-1,-1-1,11-3,-3 0</inkml:trace>
  <inkml:trace contextRef="#ctx0" brushRef="#br0" timeOffset="1813.17">818 899,'-9'-2,"8"2,1 0,-1 0,1 0,0 0,-1-1,1 1,-1 0,1 0,-1 0,1 0,0 0,-1 0,1 1,-1-1,1 0,0 0,-1 0,1 0,-1 0,1 0,0 1,-1-1,1 0,0 0,-1 1,1-1,0 0,-1 1,1-1,0 0,0 0,-1 1,1-1,0 1,0-1,0 0,-1 1,1-1,0 1,0-1,0 0,0 1,0-1,0 1,0-1,0 0,0 1,0-1,0 1,0-1,0 1,0-1,0 0,1 1,-6 38,3 1,1-1,2 1,4 21,-4-50,2-1,-1 1,1 0,1-1,-1 1,2-1,0 0,0-1,0 1,2-1,2 5,-6-10,0 0,0-1,0 1,1 0,-1-1,1 0,0 0,0 0,0 0,0-1,1 1,-1-1,1 0,-1 0,1-1,0 1,-1-1,1 0,0-1,0 1,0-1,0 0,0 0,0 0,0-1,3 0,-5 0,0 0,0-1,0 1,0-1,0 1,0-1,-1 0,1 0,-1 0,1-1,-1 1,1-2,9-12</inkml:trace>
  <inkml:trace contextRef="#ctx0" brushRef="#br0" timeOffset="2158.48">793 1001,'-4'0,"2"4,7 2,6-1,6 0,4-2,3-1,1-1,2-5,-5-2</inkml:trace>
  <inkml:trace contextRef="#ctx0" brushRef="#br0" timeOffset="2514.09">1022 899,'-1'-1,"1"0,0 0,0 0,0 0,0 0,0 1,0-1,0 0,0 0,0 0,0 0,0 0,0 0,1 0,-1 1,0-1,1 0,-1 0,1 0,-1 0,1 1,-1-1,1 0,-1 1,1-1,0 0,-1 1,1-1,0 1,0-1,-1 1,1-1,0 1,0 0,0-1,0 1,-1 0,1 0,0-1,0 1,1 1,-1-1,1 1,-1 0,0-1,1 1,-1 0,0 0,1 0,-1 0,0 0,0 0,0 0,0 0,0 1,0-1,0 0,0 1,-1-1,1 1,0-1,-1 1,1-1,-1 2,8 41,-8-37,1 1,0-1,1 0,-1 0,1 0,2 2,-3-6,0-1,0 0,0 0,1 0,-1 0,1-1,-1 1,1 0,0 0,0-1,0 1,0-1,0 0,0 0,0 1,0-1,0-1,1 1,-1 0,0 0,2-1,8 2,-1 0,1-1,-1 0,1-1,0-1,-1 0,1 0,1-2,93-25,-43 10,-35 10,-3-1</inkml:trace>
  <inkml:trace contextRef="#ctx0" brushRef="#br0" timeOffset="3722.97">1936 569,'132'2,"-29"1,69-9,-167 5,0 1,0-1,0 0,0-1,0 1,-1-1,1 0,-1 0,1 0,0-2,-4 4,0-1,1 0,-1 0,0 0,0 0,0 0,0 0,0 0,-1 0,1 0,0 0,0-1,-1 1,1 0,-1-1,1 1,-1 0,0-1,1 1,-1 0,0-1,0 1,0-1,0 1,0 0,0-1,0 1,-1-1,1 1,0 0,-1-1,1 1,-1 0,0 0,1-1,-1 0,-9-12</inkml:trace>
  <inkml:trace contextRef="#ctx0" brushRef="#br0" timeOffset="4063.68">2190 417,'-1'0,"0"1,0-1,0 1,-1-1,1 1,0-1,0 1,0 0,0 0,1-1,-1 1,0 0,0 0,0 0,1 0,-1 0,0 0,1 0,-1 0,1 0,-1 0,1 1,0-1,-1 0,1 0,0 0,0 0,0 2,-5 38,5-36,-1 14,1 1,1 0,1-1,1 0,0 1,7 17,-6-24,0 0,1-1,1 1,0-1,0 0,1-1,1 0,0 0,1 0,4 4,0-4</inkml:trace>
  <inkml:trace contextRef="#ctx0" brushRef="#br0" timeOffset="4454.77">2749 391,'4'0,"2"-4,-1 2,-1 7,-1 6,-1 6,4 0,0 1,0 2,-2 2,3-2,1-2,-2 2,3-3,0 0,2-3,0-4</inkml:trace>
  <inkml:trace contextRef="#ctx0" brushRef="#br0" timeOffset="4907.45">3053 417,'0'-2,"0"1,1 0,-1-1,0 1,-1-1,1 1,0 0,0-1,-1 1,1-1,0 1,-1 0,1 0,-1-1,0 1,1 0,-2-1,1 1,1 1,-1 0,1 0,-1 0,1 0,-1 0,1 0,-1 0,1 0,-1 0,1 0,-1 0,1 0,-1 0,1 0,-1 1,1-1,-1 0,1 0,0 1,-1-1,1 0,-1 1,1-1,0 0,-1 1,1-1,0 0,-1 1,1-1,-3 4,0 0,0-1,0 1,1 0,0 0,0 1,0-1,0 0,1 1,-1 0,1 1,0-1,1 0,-1 1,1-1,0 1,0-1,1 1,0-1,0 1,0-1,1 0,-1 0,1 1,0-1,1-1,-1 1,1 0,0 0,0-1,1 0,-1 0,1 0,0 0,0 0,0-1,1 1,-1-1,1 0,0-1,0 1,0-1,0 0,0 0,0-1,0 1,1-1,-1 0,1-1,-1 1,1-1,2 1,7 0,-1 1,1-2,0 0,-1-1,2-1,-14 2,0 0,0 0,0 0,0-1,0 1,0-1,0 0,0 1,0-1,0 0,0 0,0 0,-1 0,1-1,0 1,-1 0,1-1,-1 1,1-1,-1 0,0 1,0-1,0 0,0 0,0 1,0-1,0 0,-1 0,1 0,-1 0,1 0,-1 0,0-1,0 1,0 0,0 0,0 0,-3-18</inkml:trace>
  <inkml:trace contextRef="#ctx0" brushRef="#br0" timeOffset="5511.07">3790 442,'2'0,"-1"0,1 1,-1-1,0 0,1 0,-1 0,1 0,-1 0,1-1,-1 1,0 0,1-1,-1 1,0-1,1 1,-1-1,0 1,0-1,1 0,-1 0,0 0,0 0,0 0,0 0,0 0,0 0,0 0,-1 0,1 0,0-1,-1 1,1 0,0-1,-1 1,0 0,1-1,-1 1,0 0,0-1,0 1,1-1,-2 1,1-1,0 1,0 0,-1-2,0 0,0-1,0 1,0 0,-1 0,1 0,-1 0,0 0,0 0,0 1,0-1,0 1,-1-1,1 1,-1 0,0 0,0 0,0 0,0 0,0 1,0-1,0 1,1 0,-1 0,0 0,1 1,-1-1,0 1,0-1,0 1,0 0,1 0,-1 1,0-1,0 0,0 1,1 0,-1-1,0 1,0 0,1 0,-1 1,1-1,-1 1,1-1,0 1,-1 0,1 0,0 0,0 0,0 0,1 0,-1 0,0 1,0 1,1-2,0 0,0 0,1 1,-1-1,1 1,-1-1,1 0,0 1,0-1,0 1,0-1,0 1,0-1,1 1,-1-1,1 0,0 1,0-1,0 0,0 0,0 1,0-1,1 0,-1 0,1 0,-1 0,1-1,0 1,-1 0,1-1,0 1,0-1,0 0,1 1,-1-1,0 0,0 0,3 0,-1 1,1 0,0 0,0 0,-1-1,1 0,0 0,1 0,-1-1,0 1,0-1,0 0,0-1,0 1,0-1,0 0,0-1,0 1,0-1,1 0,1-2,-1 0,1 0,-1-1,0 1,0-2,-1 1,1 0,-1-1,-1 0,1 0,-1-1,1 0,4-10,0-1,-1 0,0 0,-2-1,0 0,-2 0,0 0,-1 0,1-17,-4 1,0 26,0 25,1 9,2 0,1 0,0 0,2-1,1 0,1 0,1-1,1 0,8 13,-16-32,0-1,0 1,0 0,1-1,-1 0,1 1,0-1,0 0,0-1,0 1,1 0,-1-1,1 0,-1 0,1 0,0 0,0 0,2 0,12 2</inkml:trace>
  <inkml:trace contextRef="#ctx0" brushRef="#br0" timeOffset="5883.49">4247 315,'0'-1,"0"1,0-1,0 0,0 0,0 1,0-1,0 0,0 0,0 1,0-1,0 0,0 1,1-1,-1 0,0 0,0 1,1-1,-1 0,0 1,1-1,-1 1,1-1,-1 1,1-1,-1 0,1 1,0 0,-1-1,1 1,-1-1,1 1,0 0,-1-1,2 1,-1 0,-1 1,1-1,0 0,0 1,-1-1,1 1,0 0,0-1,-1 1,1 0,-1-1,1 1,-1 0,1-1,-1 1,1 0,-1 0,1 0,-1 0,0-1,0 1,1 0,-1 0,0 0,0 0,0 0,0 0,0 0,0-1,0 1,0 5,1 0,0 0,0 0,1 0,0 0,0 0,0-1,0 1,1-1,0 1,0-1,1 0,-1 0,1-1,0 1,1-1,-1 0,2 1,-3-3,0 0,0 0,0-1,1 1,-1-1,0 0,1 0,-1 0,1 0,-1-1,1 1,-1-1,1 0,-1 0,1 0,-1-1,1 1,-1-1,1 0,-1 0,1 0,-1 0,0-1,0 1,0-1,0 0,0 0,0 0,0 0,0 0,1-3,23-22,-11 12,-27 44,-31 69,5 2,-20 85,50-165,0-4</inkml:trace>
  <inkml:trace contextRef="#ctx0" brushRef="#br0" timeOffset="6228.06">3968 696,'-4'3,"12"3,15 5,59 3,0-4,0-3,1-3,78-8,-96-6,-39 4</inkml:trace>
  <inkml:trace contextRef="#ctx0" brushRef="#br0" timeOffset="6602.39">4349 772,'-1'1,"-4"3,1 0,-1 1,1-1,0 1,1 0,-1 0,1 0,0 0,0 0,1 1,0 0,-1-1,0 5,1-1,-7 25,1 1,1 0,2 1,4-28,0 1,1-1,0 0,0 1,1-1,0 1,0-1,1 0,0 0,1 0,0 0,0 0,0 0,1-1,3 4,2-3,-4-13,-9-21,-1 18,0-1,-1 1,0 0,0 1,0 0,-1 0,0 0,-1 1,1 0,-1 0,0 0,-1 2,-7-5,12 7,0 0,0 1,0-1,0 1,0 0,-1 0,1 0,-1 0,1 1,0-1,-1 1,1 1,-1-1,1 1,-1-1,1 1,0 0,0 1,-1-1,1 1,0 0,0 0,0 0,1 0,-1 1,0 0,1-1,0 1,-1 0,1 1,0 0,1-2,0 0,0 0,1 0,-1 1,1-1,-1 0,1 1,0-1,0 1,0-1,0 1,1-1,-1 1,1 0,0-1,-1 1,1 0,0 0,0-1,1 1,-1 0,1 1,1 0,-1-1,1 0,0 1,0-1,0 0,1 0,-1 0,1-1,-1 1,1-1,0 1,0-1,0 0,3 2,7 2,0 1,1-2,0 1,0-2,0 0,0-1,15 2,-21-4,0-1,1 0,-1-1,0 1,1-2,-1 1,0-1,0 0,0-1,5-2,7-4,-2-1,1 0,9-9,-6 5</inkml:trace>
  <inkml:trace contextRef="#ctx0" brushRef="#br0" timeOffset="6956.19">4552 848,'0'-9,"0"-10,-4 19,-5 11,-1 8,1-1,0 2,1-1,2 1,0 0,1 1,0-1,2 1,1 0,0 0,2 0,1 11,0-26,0 1,1-1,0 0,0 0,1 0,-1 0,1-1,1 1,-1-1,1 1,0-1,0 0,0-1,1 1,0-1,0 0,0 0,0 0,2 0,-3-1,0 0,1-1,-1 1,1-1,0 0,0 0,0-1,0 0,0 0,0 0,0 0,0-1,0 0,0 0,0 0,0 0,0-1,0 0,0 0,0 0,0-1,0 0,0 0,0 0,12-10</inkml:trace>
  <inkml:trace contextRef="#ctx0" brushRef="#br0" timeOffset="6957.19">4502 976,'-5'0,"-5"0,-5 0,3 0,9 0,9 0,8 0,6 0,3 0,3 0,5 0,2 0,0 0,-2 0,-6 0</inkml:trace>
  <inkml:trace contextRef="#ctx0" brushRef="#br0" timeOffset="7691.74">3079 442,'4'0,"2"-4,4-2,4 1,5 0,3 2,2 1,-3 5,0 7,-5 6,-4 4,-5 3,-3 2,-2-3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8:58.3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1 357,'57'3,"-1"2,55 13,-51-8,0-2,31-1,-88-6,1-1,-1 0,1 0,0-1,-1 1,1-1,-1 0,1 0,-1 0,1 0,-1-1,0 1,0-1,0 0,0 0,1 0,-3 0,0 1,0-1,1 0,-1 1,0-1,0 0,-1 0,1 0,0 0,-1 0,1 0,-1 0,1 0,-1 0,0 0,0 0,0 0,0 0,0 0,-1 0,1 0,-1 0,1 0,-1 0,0 1,1-1,-1 0,-1-1,-9-19</inkml:trace>
  <inkml:trace contextRef="#ctx0" brushRef="#br0" timeOffset="372.2">255 179,'0'0,"-1"0,0 0,0 0,1 0,-1 1,0-1,0 0,1 0,-1 1,0-1,1 0,-1 1,0-1,1 1,-1-1,0 1,1-1,-1 1,1-1,-1 1,1-1,-1 1,1 0,0-1,-1 1,1 0,0-1,-1 1,1 0,0 0,0-1,0 1,0 0,0 0,0-1,0 1,0 0,0 0,0-1,0 1,0 0,0 0,1-1,-1 1,0 0,0 0,1-1,-1 1,1 0,16 38,-16-37,7 16,-1 1,-1 0,0 0,-2 1,0-1,0 8,-1-2,2-1,1 0,0-1,3 3,-7-19,1 1,0-1,1 0,-1 0,1 0,1-1,-1 0,1 1,0-1,0-1,1 1,0-1,4 3,6 0</inkml:trace>
  <inkml:trace contextRef="#ctx0" brushRef="#br0" timeOffset="731.37">1043 332,'0'-19,"-1"0,0-1,-2 1,0 1,0-1,-5-8,7 23,0 1,0-1,0 1,0-1,-1 1,0 0,1 0,-1 0,-1 0,1 0,0 0,-1 1,1-1,-1 1,0 0,1-1,-1 1,-1 1,1-1,0 0,0 1,0-1,-1 1,1 0,-1 0,1 1,-1-1,1 0,-1 1,0 0,1 0,-1 0,1 1,-1-1,0 1,1 0,-3 1,-2 1,-1 0,2 1,-1 0,0 1,1-1,0 2,0-1,0 1,1 0,-1 0,2 1,-1-1,1 1,-2 4,5-8,0-1,1 1,0-1,0 1,-1-1,2 1,-1 0,0 0,0-1,1 1,0 0,-1 0,1 0,0 0,1 0,-1-1,0 1,1 3,1-4,-1 1,1-1,0 1,0-1,-1 0,1 1,1-1,-1 0,0 0,0-1,1 1,-1 0,1-1,0 0,-1 1,1-1,0 0,0 0,0-1,-1 1,1 0,1-1,3 1,0 0,0-1,-1 0,1 0,0 0,0-1,-1 0,1-1,0 1,-1-1,1 0,-1-1,0 0,0 0,0 0,4-3,-1 0,1 2,0-1,0 1,0 1,8-2,-17 4,1 1,-1 0,1 1,-1-1,1 0,-1 0,1 1,-1-1,1 1,-1-1,1 1,-1-1,1 1,-1 0,0 0,0 0,1 0,-1 0,0 0,0 0,0 0,0 0,0 0,0 1,0-1,-1 0,1 1,0-1,-1 1,1-1,-1 1,1 0,13 57,-12-47,2 16,-3-17,0-1,1 1,0-1,1 0,0 0,0 0,1 0,0-1,1 0,3 7,4-5</inkml:trace>
  <inkml:trace contextRef="#ctx0" brushRef="#br0" timeOffset="1090.22">1348 179,'0'-52,"0"46,0 34,0-21,0 0,0 1,1-1,-1 0,2 0,-1 0,1 0,0 0,1 0,2 5,-3-9,0-1,-1 0,1 0,0 0,0 0,0 0,0-1,1 1,-1-1,0 1,1-1,-1 0,1 0,-1 0,1 0,0 0,-1 0,1-1,0 0,-1 1,1-1,0 0,0 0,-1 0,1-1,0 1,-1-1,1 1,0-1,1-1,5-1,-1 0,0 0,1-1,-1 0,0-1,-1 0,3-2,43-23,-52 30,0-1,0 1,0 0,0-1,0 1,0 0,0 0,0-1,0 1,1 0,-1 0,0 0,0 1,0-1,0 0,0 0,0 1,0-1,0 0,0 1,0-1,0 1,0-1,0 1,0 0,0-1,0 1,0 0,1 2,-1-1,1 0,-1 1,0-1,0 1,0-1,0 1,0 0,-1-1,1 1,-1 0,0 0,1 10,0-1,-2 1,0 0,-2 12,-17 74,11-62,1 1,2 0,1 0,3 0,1 0,2 18,-1-55,0 0,0 1,0-1,0 0,0 0,0 0,0 0,0 0,1 1,-1-1,0 0,1 0,-1 0,1 0,-1 0,1 0,0 0,-1 0,1 0,0 0,0-1,-1 1,1 0,0 0,0-1,0 1,0 0,0-1,0 1,0-1,0 1,0-1,0 0,1 1,-1-1,0 0,0 0,0 0,0 0,1 0,-1 0,0 0,15-5</inkml:trace>
  <inkml:trace contextRef="#ctx0" brushRef="#br0" timeOffset="1430.34">1982 77,'5'0,"5"0,5 5,5 1,3-1,2 0,1-2,1-1,-1-1,1-1,-1 0,0 0,-5 0</inkml:trace>
  <inkml:trace contextRef="#ctx0" brushRef="#br0" timeOffset="1774.56">2058 205,'0'4,"-4"2,-2 4,5 0,7-1,6 1,6 0,4-2,3-3,1-1,5-3,2 0,-1-1,-2-1,-1-3,-1-2,-6 0</inkml:trace>
  <inkml:trace contextRef="#ctx0" brushRef="#br0" timeOffset="2116.38">2745 52,'-1'-1,"0"-1,1 0,-1 0,0 1,0-1,0 0,0 1,0-1,0 1,0-1,-1 1,1 0,0 0,-1-1,1 1,-1 0,1 0,-1 0,0 0,1 1,-1-1,-1 0,-41-13,40 14,1 0,-1-1,0 1,1 1,-1-1,0 0,1 1,-1 0,1 0,-1 0,1 0,-1 1,1-1,0 1,-1 0,1 0,0 0,-1 1,0 1,-1 1,1-1,0 1,0 1,0-1,1 0,-1 1,1 0,1-1,-1 3,-3 9,1-1,0 2,2-1,0 0,1 1,0-1,2 8,0-16,0-1,0 1,1-1,1 1,-1-1,1 1,1-1,-1 0,1 0,3 5,-3-8,0-2,0 1,0 0,0-1,0 1,1-1,0 0,-1 0,1 0,0-1,1 1,-1-1,0 0,1 0,-1 0,1-1,-1 0,1 0,5 1,1-1,1 0,-1-1,1 0,0 0,-1-1,1-1,-1 0,1-1,-1 0,0 0,0-2,1 0,-8 4,0-1,0 1,-1-1,1 0,-1-1,0 1,1 0,-1-1,0 0,0 0,-1 0,1 0,-1 0,1 0,-1-1,0 1,0-1,-1 1,1-1,-1 0,0 0,1 0,-2 0,1 0,0 0,-1 0,0 0,0 0,0 0,-1 0,1 0,-1 0,0 0,0 0,0 0,-1-1,-7-11,0 0,-1 1,0 0,-2 1,0 0,0 1,-1 1,-1-1,-13-8,-73-50,78 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9:17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1577 473,'-1'32,"0"-14,1 0,0 0,2 0,0 0,1 0,1 1,-3-15,0 0,0-1,1 1,0 0,-1 0,1-1,1 0,-1 1,0-1,1 0,0 0,-1 0,1 0,1-1,-1 1,0-1,0 0,1 0,0 0,-1 0,1 0,0-1,0 0,-1 0,1 0,0 0,0-1,0 1,1-1,2 0,0 0,0-1,0 1,0-1,0-1,-1 1,1-1,-1-1,1 1,-1-1,0 0,0-1,0 1,0-1,-1 0,1 0,-1-2,14-11,-1-2,-1 0,13-19,-17 22,-13 15,0 1,0 0,0-1,0 1,1-1,-1 1,0 0,0-1,1 1,-1 0,0 0,0-1,1 1,-1 0,0-1,1 1,-1 0,0 0,1 0,-1-1,1 1,-1 0,0 0,1 0,-1 0,1 0,-1 0,0 0,1 0,-1 0,1 0,-1 0,1 0,-1 0,0 0,1 0,-1 0,1 0,-1 1,0-1,1 0,-1 0,7 20,-4 32,-3-50,1 88,-5 142,-8-135,6-62,1 1,2 17,3-48,0 0,0-1,-1 1,1 0,-1-1,0 1,-1 0,1-1,-1 0,0 1,0-1,0 0,-1 0,1 0,-1 0,0 0,0-1,-2 3,1-4,1 1,-1-1,1 0,-1 0,0-1,1 1,-1-1,0 0,0 0,0 0,0 0,0-1,0 1,0-1,-1 0,1-1,0 1,0-1,0 1,0-1,0 0,0-1,-4 0,1-1,0 0,0-1,0 0,0 0,0 0,1-1,0 0,0 0,0-1,1 1,-1-1,1-1,1 1,-1-1,1 1,0-1,1 0,0-1,0 1,0-1,-1-5,3 7,0 1,0-1,0 1,0-1,1 1,0-1,0 0,1 1,-1-1,1 1,1-1,-1 1,1-1,0 1,0 0,0 0,1 0,-1 0,1 0,0 1,1-1,-1 1,1 0,0 0,0 0,1 0,-1 1,1 0,-1 0,1 0,0 0,1 0,65-25,-48 21</inkml:trace>
  <inkml:trace contextRef="#ctx0" brushRef="#br0" timeOffset="1106.11">1271 575,'0'-5,"-1"0,0 0,0 0,0 0,-1 0,0 1,0-1,0 0,-1 1,1 0,-1-1,0 1,0 0,0 1,-1-1,0 0,1 1,-1 0,0 0,-1 0,1 0,0 1,-1 0,0-1,1 2,-1-1,-1 0,-11-4,0 1,0 1,0 0,-1 1,0 1,0 0,-3 2,13 0,0 1,0 1,0-1,0 1,0 1,0-1,1 1,-1 1,1-1,0 1,0 1,0-1,0 1,1 0,0 1,0 0,0 0,-3 5,4-6,1 1,0 0,0 0,0 0,1 0,0 0,0 1,1-1,-1 1,2 0,-1 0,1-1,0 1,0 0,0 0,1 1,1-1,-1 0,1 0,0 0,1-1,0 3,-2-7,1 1,0-1,-1 0,1 0,0 0,0 1,0-1,1 0,-1-1,0 1,1 0,-1 0,1 0,0-1,-1 1,1-1,0 1,0-1,0 0,0 0,0 0,1 0,-1 0,0 0,1 0,1-1,-1-1,1 1,0 0,-1-1,1 0,-1 1,0-1,1-1,-1 1,0 0,1-1,-1 0,0 0,0 0,1-1,7-6,1-1,-1 0,-1 0,0-1,0-1,-1 0,5-9,-3 1,-1-1,0-1,-2 0,0 0,-1 0,-2-1,0 0,-2 0,0-1,-1 1,-2-1,0 1,-2-1,0 1,-2 0,-1 0,-5-15,4 101,6-11,0 32,5 27,-2-84,1-1,1-1,1 1,1-1,1 0,5 9,-13-33,17 28,-16-28,-1 0,1-1,-1 1,1 0,0-1,0 1,-1 0,1-1,0 1,0-1,0 1,-1-1,1 0,0 1,0-1,0 0,0 0,0 0,0 1,0-1,0 0,0 0,0 0,0-1,0 1,-1 0,1 0,0 0,0-1,0 1,0 0,0-1,11-6</inkml:trace>
  <inkml:trace contextRef="#ctx0" brushRef="#br0" timeOffset="1463.3">1246 41,'-12'-33,"3"25,4 26,4-5,0-2,1-1,0 1,0 0,2 8,-2-17,0 0,1-1,-1 1,0-1,1 1,-1-1,1 1,-1-1,1 1,0-1,0 0,-1 1,1-1,0 0,0 0,0 1,1-1,-1 0,0 0,0 0,1 0,-1-1,0 1,1 0,-1 0,1-1,-1 1,1-1,-1 1,1-1,-1 0,1 0,1 1,77-7,-60 3,-1 1,1 1,0 1,0 1,-1 0,2 2,1 3</inkml:trace>
  <inkml:trace contextRef="#ctx0" brushRef="#br0" timeOffset="1852.92">890 1007,'-6'0,"0"1,0-1,-1 2,1-1,0 0,0 1,0 0,1 1,-3 0,8-3,-1 0,1 0,0 0,0 0,0 1,0-1,0 0,-1 0,1 0,0 0,0 0,0 0,0 0,0 0,0 1,0-1,-1 0,1 0,0 0,0 0,0 0,0 1,0-1,0 0,0 0,0 0,0 0,0 1,0-1,0 0,0 0,0 0,0 0,0 1,0-1,0 0,0 0,0 0,0 0,0 0,0 1,1-1,-1 0,0 0,0 0,0 0,0 0,0 0,0 1,0-1,1 0,-1 0,0 0,0 0,0 0,0 0,0 0,15 8,19 3,28-3,0-2,1-3,-1-3,12-4,42 1,521 3,-582-5,-37 0</inkml:trace>
  <inkml:trace contextRef="#ctx0" brushRef="#br0" timeOffset="2256.9">1551 1211,'-8'8,"0"1,1 0,0 1,1 0,0 0,0 0,1 1,1 0,-1 0,2 0,0 0,-2 10,2 4,0-1,2 1,0-1,2 1,3 15,6 2,-10-40,0 0,1-1,-1 1,1-1,-1 0,1 1,0-1,0 1,-1-1,1 0,0 0,0 1,0-1,0 0,1 0,-1 0,0 0,0 0,1 0,-1-1,0 1,1 0,-1-1,2 1,-2-1,-1 0,1 0,-1 0,1-1,-1 1,1 0,-1-1,1 1,-1 0,1-1,-1 1,0 0,1-1,-1 1,0-1,1 1,-1-1,0 1,1-1,-1 1,0-1,0 1,0-1,1 0,-1 1,0-1,0 1,0-1,0 1,0-1,0 0,0 1,0-1,0 1,-1-1,1 1,0-1,0 0,0 1,-1-1,1 1,0-1,-10-27,9 27,-5-12,-1 0,0 1,-1-1,0 1,-1 1,-1 0,0 0,0 1,-1 0,-3-2,11 10,0-1,0 1,-1-1,1 1,-1 0,1 1,-1-1,0 0,0 1,1 0,-1 0,0 0,0 0,0 1,-1 0,1 0,0 0,0 0,0 0,0 1,0 0,0 0,0 0,0 0,1 1,-1-1,0 1,1 0,-1 0,1 0,-1 1,1-1,0 1,0 0,0 0,1 0,-1 0,0 1,0-1,1 0,0-1,0 1,0 0,0 1,1-1,-1 0,1 0,0 1,0-1,0 0,0 1,0-1,1 1,0 0,-1-1,1 1,1-1,-1 1,0-1,1 1,0-1,0 1,0-1,0 1,0-1,1 0,0 0,-1 0,1 0,0 0,1 0,-1 0,0-1,1 1,1 0,1 2,1 0,0 0,0-1,1 1,-1-2,1 1,0-1,0 0,0 0,1-1,-1 0,0 0,1-1,0 0,-1 0,7-1,-5-1,1 0,0-1,-1 0,1-1,-1 0,0 0,3-2,10-7</inkml:trace>
  <inkml:trace contextRef="#ctx0" brushRef="#br0" timeOffset="2585.35">1703 1286,'0'-32,"0"25,0 23,2 12,1 0,1 0,2 2,3 21,-7-33,15 75,-15-88,-1 0,0 0,1-1,0 1,0 0,1-1,-1 1,1-1,0 1,0-1,0 0,1-1,-1 1,1 0,2 0,8 3</inkml:trace>
  <inkml:trace contextRef="#ctx0" brushRef="#br0" timeOffset="2957.67">1728 1413,'-4'0,"-2"-4,5-2,7 1,6 5,7 2,3 2,2-1,2 0,1-1,0-1,-1-5,1-5,-6-3</inkml:trace>
  <inkml:trace contextRef="#ctx0" brushRef="#br0" timeOffset="2958.67">2008 1236,'0'-1,"0"1,0 0,0 0,0-1,0 1,1 0,-1 0,0-1,0 1,0 0,0 0,0-1,0 1,0 0,0 0,0-1,0 1,0 0,0 0,0-1,0 1,-1 0,1 0,0-1,0 1,0 0,0 0,0-1,0 1,-1 0,1 0,0 0,0 0,0-1,-1 1,1 0,0 0,0 0,0 0,-1 0,1-1,0 1,0 0,-1 0,1 0,0 0,0 0,-1 0,1 0,0 0,-1 0,1 0,0 0,0 0,-1 0,1 0,0 0,0 0,-1 1,1-1,0 0,0 0,0 0,-1 0,1 0,-11 16,8-4,1 0,0 0,1 0,0 0,1 0,0 0,1 0,0 0,1 0,2 5,-3-15,0-1,0 1,0-1,0 0,0 1,0-1,1 0,-1 0,0 0,1 0,-1 0,0 0,1-1,-1 1,1 0,0-1,-1 1,1-1,-1 0,1 1,0-1,-1 0,1 0,0 0,-1 0,1 0,0 0,-1-1,1 1,0-1,-1 1,1-1,-1 1,1-1,-1 0,2 0,9-4,0-1,0 0,0-1,1-2,-9 7,116-64,-93 53</inkml:trace>
  <inkml:trace contextRef="#ctx0" brushRef="#br0" timeOffset="3753.18">1 702,'0'29,"0"4,1 1,3 16,-3-41,1 0,0 0,0 0,1 0,0 0,1 0,0-1,0 1,1-1,0 0,0 0,-4-7,0 0,-1-1,1 1,0 0,-1-1,1 1,0-1,0 1,0 0,-1-1,1 0,0 1,0-1,0 0,0 1,0-1,0 0,0 0,0 0,0 0,0 0,0 0,0 0,0 0,0 0,0 0,-1 0,1-1,0 1,0 0,0-1,0 1,0-1,0 1,-1-1,1 1,0-1,0 1,-1-1,1 0,0 0,-1 1,1-1,-1 0,1 0,-1 0,32-47,-25 35,-5 10,0-1,0 1,0 0,0 0,1 0,-1 1,1-1,0 1,-1-1,1 1,1 0,-1 0,2-1,-4 3,0 0,0 0,-1-1,1 1,0 0,0 0,0 0,0 0,-1 0,1 1,0-1,0 0,0 0,0 0,-1 1,1-1,0 0,0 1,-1-1,1 1,0-1,-1 1,1-1,1 2,0 1,0-1,-1 0,1 0,-1 1,0-1,1 1,-1-1,0 1,0-1,-1 1,7 22,-5-18,-1 0,1-1,-1 1,2-1,-1 0,1 1,0-1,0 0,1-1,0 1,0-1,0 1,1-1,-4-4,0-1,0 1,0-1,0 0,0 1,0-1,0 0,0 0,1 0,-1 0,0 0,0 0,0 0,0 0,0 0,1 0,-1-1,0 1,0 0,0-1,0 1,0-1,0 1,0-1,0 0,0 1,0-1,0 0,-1 0,1 1,0-1,0-1,28-36,-18 23,-6 9,0 0,1-1,0 1,0 0,0 0,1 0,-1 1,2 0,-6 4,-1 0,0 1,1-1,-1 1,1-1,-1 1,1 0,-1-1,1 1,0 0,-1 0,1 0,-1 0,1 0,-1 1,1-1,-1 0,1 1,-1-1,1 1,-1 0,0-1,1 1,-1 0,0 0,1 0,-1 0,0 0,0 0,0 0,0 0,0 0,0 1,0-1,0 0,-1 1,1-1,0 1,-1-1,1 2,3 4,7 14,1-1,1-1,3 4,-11-17,0 0,1 0,0-1,0 1,0-1,1-1,0 1,0-1,0 0,0-1,1 0,14 5</inkml:trace>
  <inkml:trace contextRef="#ctx0" brushRef="#br0" timeOffset="4411.62">2389 981,'0'-4,"4"-2,6 1,6 1,4 0,3 3,2 0,1 0,1 1,-1 0,1 1,-1-1,-1 0,1 0,-9 0,-12 0,-6 0</inkml:trace>
  <inkml:trace contextRef="#ctx0" brushRef="#br0" timeOffset="4752.29">2491 1058,'0'4,"0"6,4 1,6-1,1 2,4-1,2-3,4-2,2-2,1-3,2 0,0-1,0 0,0-1,-5 1</inkml:trace>
  <inkml:trace contextRef="#ctx0" brushRef="#br0" timeOffset="5110.28">3075 981,'4'0,"7"0,4 0,5 0,3 0,2 0,1 0,0 0,1 0,-1 0,0 0,0 0,0 0,-1 0,1 0,-1 0,-4-4,-5-2</inkml:trace>
  <inkml:trace contextRef="#ctx0" brushRef="#br0" timeOffset="5608.08">3736 779,'4'-11,"4"19,7 20,-8-6,-2 0,0 0,-1 1,-1 0,-1 6,11 70,-9-78,6 27,-9-46,0 0,-1 0,1 0,0 0,0 0,0 0,0 0,1 0,-1 0,1-1,-1 1,1-1,-1 1,1-1,0 1,0-1,-1 0,2 1,6 0</inkml:trace>
  <inkml:trace contextRef="#ctx0" brushRef="#br0" timeOffset="6157.5">3938 804,'0'0,"0"0,-1 0,1-1,0 1,-1 0,1 0,0 0,0 0,-1 0,1 0,0 0,0 0,-1-1,1 1,0 0,0 0,-1 0,1-1,0 1,0 0,0 0,-1 0,1-1,0 1,0 0,0 0,0-1,0 1,-1 0,1-1,0 1,0 0,0-1,0 1,0 0,0 0,0-1,0 1,0 0,0-1,0 1,0 0,1 0,-1-1,0 1,0 0,0-1,0 1,0 0,0 0,1-1,-1 1,0 0,0 0,1-1,-30 9,20-3,0 0,1 0,-1 1,1 0,0 1,0 0,1 0,-4 4,10-9,-1-1,1 1,-1 0,1 0,0-1,0 1,0 0,0 0,0 0,0 0,0 0,1 1,-1-1,1 0,0 0,-1 0,1 0,0 1,0-1,0 0,1 0,-1 1,1-1,-1 0,1 0,-1 0,1 0,0 0,0 0,0 0,0 0,1 0,-1 0,0-1,1 1,-1-1,1 1,0-1,-1 1,1-1,0 0,0 1,10 4,-1 0,1-1,0-1,0 0,1 0,-1-1,1-1,12 1,46 12,-66-13,1 0,-1-1,0 0,1 0,-1 0,1 0,-1-1,1 0,0 0,-1-1,1 0,-1 0,1 0,9-4</inkml:trace>
  <inkml:trace contextRef="#ctx0" brushRef="#br0" timeOffset="6591.97">4167 829,'0'12,"1"0,0 0,1-1,1 1,0-1,0 0,1 0,5 10,-8-17,1 0,0-1,0 1,1 0,-1 0,1-1,0 0,0 0,0 1,0-1,0-1,1 1,0-1,-1 1,1-1,0 0,0 0,0-1,0 1,0-1,0 0,1 0,-1 0,0 0,1-1,-1 0,0 0,3 0,1-2,0 0,0-1,0 0,0 0,-1-1,1 0,-1 0,0-1,0 0,-1 0,0 0,1-1,-2 0,1 0,1-4,44-36,-50 45,0 0,0 1,0-1,0 0,0 0,0 1,0-1,0 1,1-1,-1 1,0 0,0-1,1 1,-1 0,0 0,1 0,-1 0,1 0,-2 0,1 0,-1 0,1 1,-1-1,0 0,1 1,-1-1,1 1,-1-1,0 1,1-1,-1 0,0 1,1-1,-1 1,0-1,0 1,1 0,-1-1,0 1,0-1,0 1,0-1,0 1,0 0,0 0,0 3,0 1,-1 0,1 0,-1-1,0 1,0-1,-1 1,-1 2,-13 30,1 1,2 1,2 0,1 0,2 1,2 0,2 0,0 26,4-22,-1 21,6 32,-5-95,0 0,0 0,1 0,-1 1,1-1,-1 0,1 0,0 0,0 0,0 0,0 0,0 0,0 0,2 1,-2-2,-1-1,1 1,0 0,0-1,0 1,-1-1,1 0,0 1,0-1,0 0,0 1,0-1,0 0,0 0,0 0,0 0,0 0,0 0,0 0,0 0,0 0,0-1,0 1,2-1,1-1,-1 1,0-1,0 0,1 0,-1 0,-1-1,1 1,0-1,0 1,-1-1,0 0,1 0,-1 0,0-2,9-14</inkml:trace>
  <inkml:trace contextRef="#ctx0" brushRef="#br0" timeOffset="6949.75">4725 905,'5'0,"1"5,4 0,4 1,5-2,3-1,2-1,1-1,2-1,-1 0,0 0,0 0,0 0,0 0,-5-1</inkml:trace>
  <inkml:trace contextRef="#ctx0" brushRef="#br0" timeOffset="7373.44">5514 829,'44'-6,"-26"-5,-18 10,0 1,1-1,-1 1,0-1,0 1,0-1,0 0,0 1,1-1,-1 1,0-1,0 1,0-1,-1 0,1 1,0-1,0 1,0-1,0 1,0-1,-1 0,1 1,0-1,-1 1,1-1,0 1,-1 0,1-1,0 1,-1-1,1 1,-1-1,-1 0,1 0,-1 0,1 0,-1 0,0 0,1 0,-1 0,0 1,0-1,0 0,1 1,-1 0,0-1,0 1,0 0,0 0,0 0,0 0,0 1,1-1,-1 0,0 1,0-1,0 1,0 0,1 0,-1-1,0 1,1 0,-1 0,1 1,-1-1,1 0,-1 0,1 1,-1 0,-4 3,0 1,0 0,0 1,1-1,0 1,0 0,-2 6,3-6,0 1,1 0,0 0,1 0,0 0,0 1,1-1,0 0,0 1,1-1,0 1,1 5,0-9,0-1,0 0,0 0,1 0,-1 0,1 0,0 0,0-1,0 1,0-1,1 1,0-1,-1 0,1 0,0 0,1 0,-1 0,0-1,1 1,0-1,-1 0,1 0,0-1,0 1,4 0,11 5,1-1,-1-1,1-1,0 0,0-2,1 0,-1-2,20-1,-14-4</inkml:trace>
  <inkml:trace contextRef="#ctx0" brushRef="#br0" timeOffset="8117.24">6377 575,'-1'-5,"1"0,-1-1,-1 1,1 0,0 0,-1 0,0 0,-1 1,1-1,-1 0,1 1,-1 0,-1 0,1-1,-1 2,1-1,-1 0,0 1,0 0,-1 0,1 0,-1 0,1 1,-3-1,1 0,0 0,-1 0,0 1,1-1,-1 2,0-1,0 1,0 0,0 0,0 1,0 0,0 0,0 1,0 0,0 0,0 1,-6 2,6-2,1 1,0 1,-1-1,1 1,1 1,-1-1,1 1,-1 0,1 0,1 0,-1 1,1-1,0 1,0 0,-3 6,6-9,0 0,0-1,1 1,-1 0,0 0,1 0,0 0,0 0,0 0,0-1,0 1,0 0,1 0,-1 0,1 0,1 2,0-1,0-1,0 0,0 1,0-1,1 0,0 0,-1 0,1 0,0-1,0 1,1-1,-1 0,0 0,1 0,1 1,1 0,-1-1,1 1,0-1,0 0,0 0,0-1,1 0,-1 0,0 0,1-1,-1 0,0 0,1-1,-1 1,0-1,0-1,0 1,0-1,0 0,0-1,0 1,0-1,-1 0,0-1,1 1,-1-1,0 0,-1 0,1-1,-1 0,2-2,4-5,-1 0,0-1,-1 0,0 0,-1-1,-1 0,0 0,-1-1,0 0,-2 0,1 0,-1-7,0-4,-2-1,0 1,-2-1,-2-4,2 19,0 0,-2 1,1 0,-1-1,-1 1,0 0,-1 1,0-1,0 1,-6-7,11 17,0-1,-1 0,1 0,-1 0,1 1,-1-1,0 0,1 1,-1-1,0 0,0 1,1-1,-1 1,0-1,0 1,0-1,1 1,-1 0,0 0,0-1,0 1,-7 12,9 27,14 48,9 55,26 76,-49-215,0-1,0 1,0-1,0 0,0 1,0-1,1 0,-1 0,1 1,-1-1,2 0,-2-1,0 0,-1-1,1 1,0-1,0 1,0-1,0 1,0-1,0 0,0 1,0-1,0 0,0 0,0 1,0-1,0 0,0 0,0 0,0-1,0 1,0 0,0 0,0 0,0-1,0 1,0 0,0-1,0 1,0-1,12-8</inkml:trace>
  <inkml:trace contextRef="#ctx0" brushRef="#br0" timeOffset="8569.55">6580 473,'0'-5,"0"0,0-1,0 1,0 0,1-1,0 1,0 0,1 0,0 0,-1 0,2 0,1-5,-3 10,-1 1,1-1,-1 0,1 0,-1 0,0 1,1-1,-1 0,1 0,-1 1,0-1,1 0,-1 1,0-1,1 1,-1-1,0 0,0 1,1-1,-1 1,0-1,0 1,0-1,0 1,1-1,-1 1,0-1,0 0,0 1,0-1,0 1,0-1,0 1,-1-1,1 1,0-1,0 1,0-1,3 27,-3-21,0 1,1 0,0 0,0-1,1 1,0 0,0-1,0 0,1 1,0-1,3 4,-5-8,1 0,-1 0,1-1,0 1,-1 0,1-1,0 0,0 1,0-1,0 0,1 0,-1 0,0 0,0 0,1-1,-1 1,0 0,1-1,-1 0,0 0,1 0,-1 0,1 0,-1 0,0-1,1 1,-1-1,0 1,1-1,-1 0,0 0,0 0,0 0,2-1,4-3,-1 0,1 0,-1-1,-1 0,1 0,-1 0,6-7,22-21,-34 33,0 1,0 0,0 0,1 0,-1 0,0 0,0 0,0-1,0 1,1 0,-1 0,0 0,0 0,0 0,1 0,-1 0,0 0,0 0,1 0,-1 0,0 0,0 0,0 0,1 0,-1 0,0 0,0 0,0 0,1 1,-1-1,0 0,0 0,0 0,0 0,1 0,-1 0,0 1,0-1,0 0,0 0,0 0,1 0,-1 1,0-1,0 0,0 0,0 0,0 1,0-1,0 0,0 0,4 19,-4 22,0-39,-1 41,2-17,-1-1,-2 1,-1-1,0 0,-2 0,-3 5,7-24,-1-1,0 0,0 0,-1 0,1-1,-1 1,0-1,0 1,-1-1,1 0,-1 0,0 0,0-1,-1 1,1-1,0 0,-1 0,0-1,0 1,0-1,0 0,0-1,0 1,0-1,-1 0,1 0,-1-1,1 1,0-1,-1 0,-1-1,-14-2,-1-1,1-1,0-1,1-1,-1 0,1-2,1 0,0-1,-3-3,1 0</inkml:trace>
  <inkml:trace contextRef="#ctx0" brushRef="#br0" timeOffset="8894.82">6225 880,'0'1,"1"1,-1-1,1 0,-1 0,1 0,0 0,-1 0,1 0,0 0,0 0,-1-1,1 1,0 0,0 0,0-1,0 1,0 0,0-1,0 1,0-1,1 1,-1-1,0 0,0 0,0 1,0-1,1 0,0 0,39 5,-36-5,443 3,-229-6,-193 3,-5 0</inkml:trace>
  <inkml:trace contextRef="#ctx0" brushRef="#br0" timeOffset="9251.45">6707 1058,'-7'7,"3"-4,0 0,1 1,0-1,0 1,0 0,0-1,0 1,1 1,-1-1,1 0,1 1,-1-1,0 1,1-1,-1 5,-9 54,2 1,4 0,1 27,5-56,-1 15,0-46,0-7,0-26,0-1,1 12,0 0,-2 0,0-1,-1 1,-1 0,-5-16,6 30,1 0,-1 0,0 0,0 1,0-1,-1 0,0 1,1-1,-1 1,0 0,-1 0,1 0,0 0,-1 1,1 0,-1-1,0 1,0 0,0 1,0-1,0 1,-1 0,1 0,0 0,0 0,-1 1,1-1,0 1,-1 1,1-1,-1 1,-1-1,1 1,0 0,0 0,0 0,1 1,-1 0,0 0,1 0,-1 1,1-1,-1 1,1 0,0 0,0 1,1-1,-1 1,1 0,-1-1,1 2,0-1,1 0,-1 1,1-1,0 1,0 0,0 0,1-1,0 1,0 0,0 0,0 1,1-1,0 0,0 0,0 1,0-1,0 0,0 0,0 1,0-1,1 0,0 1,0-1,1 0,-1 0,1 0,0 0,1 0,-1-1,1 1,0-1,0 1,0-1,0 0,1 0,0 0,0-1,0 1,0-1,1 0,-1 0,1-1,-1 1,1-1,0 0,0 0,0-1,1 0,-1 1,0-2,10 1,0-1,0-1,-1 0,1-1,0 0,-1-2,0 0,0 0,7-4,1-1</inkml:trace>
  <inkml:trace contextRef="#ctx0" brushRef="#br0" timeOffset="9625.87">6885 1160,'-4'-18,"-3"34,-5 34,9-17,0 0,3 0,1 0,1 0,2 4,-2-24,1 0,0 1,1-1,0 0,1 0,1-1,0 0,0 0,1 0,1-1,0 0,0 0,8 6,-14-14,1-1,-1 0,1 0,-1 0,1 0,0 0,0 0,-1-1,1 0,0 1,1-1,-1 0,0-1,0 1,0 0,0-1,1 0,-1 1,0-1,0-1,1 1,-1 0,0-1,0 0,0 0,1 0,-1 0,0 0,0 0,-1-1,1 1,0-1,0 0,-1 0,1 0,-1-1,15-13</inkml:trace>
  <inkml:trace contextRef="#ctx0" brushRef="#br0" timeOffset="9982.69">6860 1311,'-5'0,"4"0,5 0,8 0,4 0,5 0,3 0,6 0,3 0,3 0,5 0,0 0,1 0,-2-4,-8-1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29:2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14 131 5076,'0'0'26,"8"10"1577,19-10-512,-18-1-788,1 0 1,-1 1-1,1 1 1,-1-1-1,1 1 1,-1 1-1,0 0 1,3 1-304,23-1 1119,-22-3 177,-13 1-1257,0 0-5,0 0 1,0 0-43,0 0-37,0 0 5,0 0 43,0 0 28,0 0 24,0 0 35,0 0-15,0 0-37,0 0-49,0 0 9,0 0 48,0 0-36,0 0-5,0 0-32,0 0-29,0 0 20,0 0 24,0 0 0,0 0 8,0 0 8,0 0-50,0 0 1,0 0 24,0 0 37,0 0-2,0 0 29,0 0-31,0 0-24,0 0 30,0 0 43,0 0-6,0 0-76,0 0-21,0 0 1,0 0-13,0 0 52,0 0 15,0 0-1,0 0 10,0 0-46,0 0-15,0 0-7,0 0 24,0 0 10,0 0 10,0 0 20,0 0-18,0 0 52,0 0 4,0 0-2,0 0-13,0 0-44,0 0-36,0 0-12,0 0-33,0 0 2,0 0-5,0 0-49,0 0-11,0 0-77,0 0-22,0 0-66,0 0-28,0 0 42,0 0-1,0 0 23,0 0-21,0 0-65,0 0-67,0 0-121,0 0-120,0 0-174,0 0-246,-11 0-3021,5 0 3003</inkml:trace>
  <inkml:trace contextRef="#ctx0" brushRef="#br0" timeOffset="515.9">1 220 4568,'0'0'129,"0"0"102,0 0 65,6 7 4789,0-5-5424,101 7 2591,-65-9-1655,-24 0-3172,0-28-5967,-13 24 7384</inkml:trace>
  <inkml:trace contextRef="#ctx0" brushRef="#br0" timeOffset="912.1">251 1 5533,'0'0'245,"0"0"80,0 0 131,0 0 48,0 0-81,0 0-58,0 0-39,0 0 18,0 0-26,0 0-51,0 0-110,0 0-80,0 0-12,0 0 40,0 0 39,0 0-17,0 0-38,0 0 44,0 0 37,0 0 12,2 18 273,8-7-380,0-1 1,0 0-1,1 0 0,1-1 0,1 0-75,-1 0 119,-1 0 1,0 0-1,0 2 0,6 7-119,-13-14 9,-1 0-1,0 1 1,0-1-1,-1 1 1,1 0-1,-1 0 1,0 0-1,-1 0 1,1 0-1,-1 1 1,0-1-1,0 0 1,-1 1 0,1-1-1,-1 1-8,0-2 16,0 0 1,-1-1-1,1 1 1,-1-1-1,0 1 0,0 0 1,0-1-1,0 0 1,0 1-1,-1-1 0,0 0 1,1 0-1,-1 1 1,-1-2-1,1 1 0,0 0-16,-5 4 7,1-1 0,-1-1 0,0 1 0,0-1 0,0 0-1,-4 1-6,2-2-221,-1 1 0,0-1 0,0-1-1,0 0 1,0 0 0,0-1 0,0 0-1,-11 0 222,-48 0-7143,62-2 5418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9:33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2923 940,'-1'-10,"-1"0,-1 1,0-1,0 1,-1 0,0 0,0 0,-2-1,-5-13,-1-2,-1 1,-1 0,-2 1,0 1,-1 0,-1 1,-1 1,-1 1,-28-23,-2 2,-47-29,27 24,-1 4,-1 2,-3 4,-1 3,-1 4,-68-16,-63-20,96 28,-25-2,133 37,-123-27,-21 2,94 19,4-1,-50 0,81 8,1 0,-1 2,1 0,-1 1,1 1,0 1,-5 2,-41 17,0 2,2 3,1 3,-3 5,19-10,25-16,1 0,1 1,0 1,-15 15,-102 112,128-131,0 1,0 0,1 0,0 0,0 1,2 0,-1 0,-1 6,-17 39,-1-5,3 1,2 1,2 0,-5 33,12-48,5-22,0 0,2 1,0-1,0 10,-9 66,7-64,1-1,0 27,4-36,-1 30,3 0,2 5,-2-37,1 0,1 0,0-1,1 1,0-1,2 0,0 0,1 2,28 48,-24-40,1 0,2-1,0-1,1 0,2-1,15 15,9 0,2-2,1-3,1-1,30 14,-18-16,37 23,-26-10,2-4,40 14,-80-41,1-1,0-1,1-2,-1-1,3-2,12 3,42 13,-18-3,1-3,13-2,-6-5,1-4,64-5,-15-1,-92 4,1-2,-1-2,0-1,0-2,31-9,0-3,-47 14,-1 0,0-2,0 0,0-2,-1 0,0-1,0-1,15-11,81-67,-69 52,-30 25,-1-1,-1 0,0-1,-1 0,0-1,-1-1,3-6,36-50,-37 55,-1-2,-1 0,-1 0,0-1,-1-1,-2 0,3-7,23-72,9-32,-40 115,0 0,0 0,-2-1,0 1,-1-1,0 1,-2 0,-1-10,-4-4,0 1,-2-1,-1 1,-3-2,-100-273,107 292,-1 0,-1 0,0 0,-7-8,3 6,-2-5</inkml:trace>
  <inkml:trace contextRef="#ctx0" brushRef="#br0" timeOffset="783.49">485 1676,'0'0,"13"-13,-17 18,-11 16,-89 139,0 18,-40 64,140-236,-16 23,1 1,2 0,1 2,1-1,2 2,-6 24,17-39,2-18,-1 0,1 0,0 0,0 1,0-1,0 0,0 0,0 1,0-1,0 0,0 0,0 1,0-1,0 0,0 0,0 1,0-1,0 0,0 0,1 1,-1-1,0 0,0 0,0 1,0-1,0 0,0 0,1 0,-1 0,0 1,0-1,0 0,1 0,-1 0,0 0,0 0,1 1,-1-1,0 0,0 0,1 0,-1 0,0 0,0 0,1 0,-1 0,0 0,0 0,1 0,-1 0,0 0,0 0,1 0,-1 0,0 0,6-5</inkml:trace>
  <inkml:trace contextRef="#ctx0" brushRef="#br0" timeOffset="1631.72">129 1702,'-8'-25,"7"23,0 0,0 0,1 0,-1 0,0 0,1 0,-1 0,1 0,0 0,0 0,-1 0,1 0,1 0,-1 0,0 0,0-1,1 1,0-1,1-3,0 1,1-1,0 0,0 1,0 0,1 0,0 0,0 0,0 0,0 1,1 0,0 0,0 0,0 0,0 1,0 0,1 0,0 0,-1 1,5-1,13-4,1 2,-1 0,1 2,21 0,40-8,-73 9,-3-1,1 1,-1 1,1 0,-1 0,0 1,7 0,-14 0,0 0,0 1,0-1,0 1,0 0,0-1,0 1,0 0,0 0,0 0,0 1,-1-1,1 0,0 1,-1-1,1 1,-1-1,0 1,1 0,-1-1,0 1,0 0,0 0,0 0,0 0,-1 0,1 0,0 0,-1 0,0 0,1 1,2 22,-1 1,-1-1,-2 1,0 1,-1-6,2 1,0 0,1-1,2 1,0-1,2 4,-2-14,0 0,1 0,0-1,1 0,5 8,1-2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9:39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 52,'-63'0,"63"0,0 0,0 0,0 0,-1 0,1 1,0-1,0 0,0 0,0 0,0 0,0 0,-1 0,1 0,0 0,0 0,0 0,0 0,0 0,0 0,0 0,-1 1,1-1,0 0,0 0,0 0,0 0,0 0,0 0,0 1,0-1,0 0,0 0,0 0,0 0,0 0,0 0,0 1,0-1,0 0,0 0,0 0,0 0,0 0,0 1,0-1,0 0,0 0,0 0,0 0,0 0,0 0,0 0,1 1,-1-1,0 0,0 0,0 0,0 0,0 0,0 0,12 10,15 4,15-1,2-2,-1-2,1-2,0-1,19-2,228-4,-131-4,-361-21,74 21,-60 8,155 1,1 0,-1 2,-23 9,-3 0,177-14,418-3,-1256 1,986-12,11-1,-203 13,-46 0,-26 1,-11-1,-236-14,-6 1,230 12,-1 0,1 0,-1-2,1-1,-18-5,96 3,88 18,-38-2,7-5,194-6,-296-1,-12-1,-21-7,-37-8,3 8,0 2,-1 2,-6 3,-43-5,19 0,-76-8,-34 6,695 11,-964-1,429 4,30 4,21 4,-1-6,0-1,0 0,0-1,1 0,-1-2,1 0,13 0,32 0,26-5,-13 1,123 1,-269-19,-48 12,0 6,-12 5,6-1,602-2,-454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0:09:41.7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80,'-21'-3,"16"-4,6 6,0-1,0 1,1 0,-1 0,0 0,0 0,1 1,-1-1,0 0,1 0,-1 1,1-1,-1 1,1 0,0-1,-1 1,1 0,-1 0,1 0,0 0,69-5,36 4,-48 1,-1-2,47-8,-72 7,-26 3,1-1,-1 1,0-1,0-1,1 1,-1-1,6-3,-13 5,0 0,0 0,0 0,1 0,-1 0,0 0,0 0,0 0,1-1,-1 1,0 0,0 0,0 0,0 0,1 0,-1 0,0-1,0 1,0 0,0 0,0 0,0 0,1-1,-1 1,0 0,0 0,0 0,0-1,0 1,0 0,0 0,0 0,0-1,0 1,0 0,0 0,0 0,0-1,0 1,0 0,0 0,0 0,0-1,0 1,0 0,-1 0,1 0,-11-6,-17 0,-8 3,1 1,-1 2,-31 4,47-2,1 1,0 1,0 1,0 1,0 0,1 2,-15 7,31-14,0 0,0 1,0-1,0 0,0 0,0 1,0-1,1 1,-1 0,0 0,1-1,0 1,-1 0,1 0,0 0,0 1,0-2,1 0,0 0,0 0,0 0,0 0,0 0,0 0,0 0,0 0,1 0,-1 0,0-1,0 1,1 0,-1 0,1 0,-1 0,1 0,-1 0,1 0,0-1,-1 1,1 0,0 0,4 2,-1 1,0-2,1 1,0 0,0-1,0 0,0 0,0-1,0 1,0-1,0 0,3 0,51 3,0-3,29-4,10 1,-422 2,659 0,-705 0,730 0,-360 0,0 0,0 0,0 0,0 0,0 0,-1 0,1 0,0 0,0-1,0 1,0 0,0 0,0 0,0 0,0 0,0 0,0 0,0 0,0 0,0 0,0 0,0 0,0 0,0 0,0-1,0 1,0 0,0 0,0 0,0 0,0 0,0 0,0 0,0 0,0 0,0 0,0 0,0 0,0 0,1 0,-1-1,0 1,0 0,0 0,0 0,0 0,0 0,0 0,0 0,0 0,0 0,0 0,0 0,-12-6,-17-5,-14 6,0 2,-1 2,-19 3,8-1,227-1,-253 1,9 1,-32-6,95 3,-1 0,1-1,0 0,0 0,0-1,0 0,-1-1,77-13,-36 11,0 2,1 0,8 2,-17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0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53 4204,'-13'1'94,"11"-1"-25,0 1 0,0-1 0,0 0 0,0 0 0,0 1 0,0-1 0,0-1 0,0 1 0,0 0 0,0 0 0,1-1 0,-1 1 0,0-1 0,0 0 0,0 1 0,0-1 0,1 0 0,-1 0 0,0 0 0,1 0 0,-1-1 0,0 0-69,0-1 1043,2 3 676,9 1-1036,332-10 357,-301 7-985,-1-2 0,36-8-55,-45 7 113,-2-1-62,-45 4-98,-118 12-863,83-4 256,-32-2 654,43-1-276,0 2 0,0 1-1,0 2 1,-29 11 276,64-17 22,27-4 50,0 0 0,1 2 0,-1 1 0,0 0-72,37 1 268,375-2 693,-432 0-929,-1 0-38,0 0-6,-32 0-53,-85 15 22,49-10 54,1-4 1,-28-3-12,-12-1 9,-34 3-350,141 0 233,0 0 62,0 0 18,58 10 36,-43-6-19,0-1 0,1 0 1,-1-2-1,1 1 0,-1-2 1,8 0 10,19 1 60,336 6 442,-354-7-511,-75 17 142,-22-6-207,1-3 1,-1-3-1,-63-4 74,122-1 10,14 0-12,0 0 44,0 0-24,44 0-85,0 0 165,1-1 1,-1-2-1,0-2 1,0-2 0,3-3-99,-33 7 603,8-2-3527,-20 3 850,-13 1 331,1 1 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0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58 6561,'13'-7'2694,"43"-3"-2029,130-6 690,54 16 399,-226-1-1658,-1 0 0,1-1 1,-1 0-1,0-1 0,0-1 1,8-3-97,-135 3-1109,-402 20-572,516-16 1464,0 0 35,17 0 146,321 18 1390,10-18-185,-993 0-1801,644 0 511,1 0 40,4-1 83,-1 1 0,0-1 0,1 1 0,-1 0-1,0 0 1,1 0 0,-1 0 0,1 0 0,-1 1 0,0 0 0,1 0-1,-1 0 1,0 0 0,3 1-2,3 1-2,66 9 209,1-2-1,0-4 1,38-3-207,-7 0 356,-83-2-82,-21-1-183,-6 1-27,-35-2 2,6 1-126,-37 0 73,0-4 0,0-2-1,1-3 1,-7-4-13,63 11 2,10 2-15,1 0-1,-1 0 1,1 0-1,-1 0 1,1 0 0,-1-1-1,1 1 1,-1 0 0,1-1-1,-1 1 1,1-1-1,0 1 1,-1-1 0,1 0-1,0 1 1,-1-1-1,1 0 1,0 0 0,0 0-1,0 0 1,-1 0 0,1-2 13,40 2-1483,138 1-6821,-126 0 6326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1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222 601 6445,'1'-162'6688,"-2"160"-6680,0 1 1,1 0-1,-1 0 1,0 0-1,0 0 1,0 0-1,0 0 1,0 0 0,0 0-1,0 0 1,0 1-1,0-1 1,0 0-1,0 0 1,-1 1-1,1-1 1,0 1 0,0 0-1,-1-1 1,1 1-1,0 0 1,-1-1-1,1 1 1,0 0-1,-2 0-8,0 0-11,0-1-1,-1 1 0,1 0 0,0 0 0,-1 0 0,1 0 0,0 0 0,0 1 0,-1-1 0,1 1 0,-2 1 12,-9 9 9,0 1 0,1 0 1,1 1-1,0 1 0,1-1 0,-3 8-9,6-11-13,1 1-1,0 0 1,1 0 0,0 1 0,1 0 0,0 0-1,1 0 1,0 0 0,1 1 0,1-1 0,0 1-1,0 0 1,1 0 0,1 0 0,0 0 13,1-6-56,0 0 0,0 0-1,0 0 1,1-1 0,0 1 0,1 0 0,-1-1 0,1 1 0,0-1 0,1 0 0,-1 0 0,1 0 0,1-1 0,-1 1 0,1-1 0,0 0-1,0 0 1,0-1 0,1 0 0,-1 0 0,1 0 0,0 0 0,0-1 0,1 0 0,-1 0 0,1-1 0,-1 1 0,3-1 56,0 0-24,-1 0 1,1-1-1,-1 0 1,1 0-1,-1-1 1,1 0-1,0 0 1,-1-1-1,1 0 1,-1-1-1,0 0 1,1 0-1,-1-1 1,0 0 0,0 0-1,0-1 1,-1 0-1,1 0 1,-1-1-1,0 0 1,0 0-1,-1-1 1,1 0-1,0-2 24,9-9 46,0-1-1,-1 0 1,-1-2-1,-1 1 1,-1-2-1,0 0 1,-2 0-1,2-8-45,-3 11-83,-5 19-49,-5 31-78,0-7 275,1 222 92,0-247-154,1-1 0,0 1 0,0 0 0,-1 0 1,1 0-1,0 0 0,0-1 0,-1 1 0,1 0 0,0-1 0,-1 1 0,1 0 0,0-1 1,-1 1-1,1-1 0,0 1 0,-1-1 0,1 0 0,-1 1 0,1-1 0,-1 1 0,1-1 1,-1 0-1,1 0-3,9-34-7,-1 0 1,-1 0-1,-2-1 1,0-17 6,0 4-126,12-44 126,-18 92-10,0-1 0,0 1 0,1 0 0,-1 0 0,0 0 0,1-1 0,-1 1-1,1 0 1,-1 0 0,1 0 0,0 0 0,-1 0 0,1 0 0,0 0 0,0 0-1,-1 0 1,1 0 0,0 0 0,0 1 0,0-1 0,0 0 0,0 1 0,1-1-1,-1 0 1,0 1 0,0-1 0,0 1 0,0 0 0,1-1 0,-1 1 0,0 0 0,0 0-1,1 0 1,-1 0 0,0 0 0,0 0 0,1 0 0,-1 0 0,0 1 0,0-1-1,0 0 1,1 1 0,-1-1 0,0 1 0,0-1 0,0 1 0,0-1 0,0 1 10,5 3 0,1-1 0,-2 1 0,1 1 1,0-1-1,-1 1 0,0 0 0,4 4 0,-4-2 2,-1 0 0,1 0 0,-1 0 0,-1 0 0,1 1 0,-1-1 0,-1 1 0,1 0-1,-1 0 1,-1 0 0,1 0 0,-1 4-2,1 20-9,-1 0-1,-2 20 10,-1-4-10,3-46 12,0 0 0,-1-1 0,1 1 0,0-1 0,0 1 0,0-1 0,0 0 0,1 1 0,-1-1 0,0 0 1,0 0-1,1 0 0,-1 0 0,1 0 0,-1 0 0,1 0 0,-1 0 0,1-1 0,-1 1 0,1 0 0,0-1 0,0 0 1,-1 1-1,1-1 0,0 0 0,0 0-2,51 7 6,-48-6 0,0-1 0,1 0 0,-1 0-1,0-1 1,0 1 0,1-1 0,-1 0 0,0-1-1,0 0 1,0 1 0,0-1 0,-1-1 0,1 1-1,0-1 1,1-1-6,0-1 0,-1 0-1,0 0 0,-1 0 1,1-1-1,-1 1 0,0-1 1,0 0-1,-1-1 1,0 1-1,0-1 0,1-4 1,18-58 128,-6 14-132,-10 43-71,-4 19-67,-3 11 116,2 0-1,0 0 1,1 0 0,1-1-1,1 1 1,1 4 26,-3-15 10,1-1-1,-1 0 1,1 0-1,0-1 1,0 1-1,1 0 1,0-1-1,0 0 1,0 0-1,0 0 1,1 0 0,0-1-1,0 0 1,0 0-1,1 0 1,-1-1-1,1 1 1,0-2-1,1 2-9,-4-3-71,0 0-1,0 0 1,0 0 0,0 0-1,0-1 1,0 1-1,0-1 1,0 0-1,1 0 1,2 0 71,-4 0-306,1-1-1,-1 1 1,0-1 0,1 0 0,-1 0-1,0 0 1,0 0 0,0 0 0,1 0-1,-1 0 1,0-1 0,-1 1 0,1-1-1,0 0 1,0 1 0,-1-1 0,1 0 0,-1 0-1,1 0 1,0-2 306,7-10-1843</inkml:trace>
  <inkml:trace contextRef="#ctx0" brushRef="#br0" timeOffset="332.09">1135 286 10481,'-3'-10'322,"0"1"0,1-1 1,0 1-1,0-1 0,1 0 0,1 1 0,0-1 1,0 0-1,1 0 0,0-4-322,1-23-5118,17 37 4,-12 0 3347</inkml:trace>
  <inkml:trace contextRef="#ctx0" brushRef="#br0" timeOffset="647.16">1247 248 4896,'5'11'365,"-2"0"-1,1 0 0,-1 1 0,-1-1 0,0 1 0,-1 0 0,0-1 1,-1 1-1,0 0 0,0-1 0,-3 11-364,1 23 259,2 234-29,0-159-7507,-35-160 6601,29 31 1210,1-1-1,0 1 1,1-1 0,-1 0-1,2 0 1,0 0 0,0 0-1,1-1 1,0 0 0,1 1-1,0-1 1,0 0-1,2-9-533,0 18 1,-1 1-1,1 0 0,-1 0 1,1 0-1,0 0 0,-1 0 1,1 0-1,0 0 0,0 0 1,0 0-1,0 0 0,0 0 1,0 0-1,0 0 0,0 1 1,1-1-1,-1 0 0,0 1 1,0-1-1,0 1 0,1 0 1,-1-1-1,0 1 0,1 0 1,-1 0-1,43-10 142,-33 8-87,36-5 238,1 1-1,0 2 1,37 3-293,-83 1 26,-1 0-1,1 1 1,0-1-1,0 1 1,-1-1 0,1 1-1,0 0 1,-1-1 0,1 1-1,-1 0 1,1 0 0,-1 0-1,1 1 1,-1-1 0,0 0-1,1 0 1,-1 1 0,0-1-1,0 1 1,0-1 0,0 1-1,0-1 1,-1 1 0,1 0-1,0-1 1,-1 1 0,1 0-1,-1 0 1,1-1 0,-1 1-1,0 0 1,0 1-26,2 14 26,0 0 0,-2-1 0,0 14-26,0 8-50,0-30 11,1-1 0,1 1 1,-1-1-1,1 0 1,1 0-1,0 4 39,14 10-1846,-16-20 1464,0 0 0,1 0 0,0 0 0,-1 0 0,1-1 0,0 1 0,-1 0 0,1-1 0,0 1 0,0-1 0,-1 0 0,1 0 0,0 0 0,1 1 382,4-1-1534</inkml:trace>
  <inkml:trace contextRef="#ctx0" brushRef="#br0" timeOffset="1018.77">1672 461 7389,'0'-5'178,"0"0"0,-1 0 0,1 0 1,-1 0-1,-1 1 0,1-1 0,0 0 1,-1 0-1,0 1 0,0-1 0,-1 1 1,-1-3-179,-1-3 464,9 7-3391,12 12-751,23 35 594,-28-32 2853</inkml:trace>
  <inkml:trace contextRef="#ctx0" brushRef="#br0" timeOffset="2165.18">2050 588 5997,'1'1'46,"0"-1"1,0 1 0,0-1 0,0 1 0,-1-1 0,1 1 0,0 0 0,0-1-1,-1 1 1,1 0 0,-1 0 0,1 0 0,-1-1 0,1 1 0,-1 0 0,1 0 0,-1 0-1,0 0 1,1 0 0,-1 0 0,0 0 0,0 0 0,0 0 0,0 0 0,0 0-1,0 0 1,0 0 0,0 0 0,0 0 0,0 0 0,-1 0 0,1 0 0,0 0 0,-1 0-1,1-1 1,0 1 0,-1 0 0,1 0 0,-1 0 0,0 0 0,1-1 0,-1 1-1,0 0 1,1 0 0,-1-1 0,0 1 0,0-1 0,0 1 0,1-1 0,-1 1 0,0-1-1,0 1 1,0-1 0,0 0 0,0 1 0,0-1 0,0 0 0,0 0 0,0 0-1,-1 0-46,-1 1 25,-1-1 0,0 1-1,0 0 1,1 0-1,-1 0 1,0 0-1,1 1 1,-1 0-1,1 0 1,0-1-1,0 2 1,0-1-1,0 0 1,0 1-1,0-1 1,0 1 0,1 0-1,-1 0 1,1 0-1,0 0 1,0 0-1,-1 3-24,0 2 1,0 0 1,0 1-1,1-1 0,1 1 0,-1-1 0,1 1 0,1 0 0,0-1 1,0 3-2,1-8 2,0-1 1,0 0 0,0 0 0,0 0 0,0 0 0,0 0 0,1 0 0,-1 0 0,1 0 0,0 0 0,0-1-1,-1 1 1,1 0 0,0-1 0,0 0 0,1 1-3,43 27-57,-37-24 84,-4-2-16,0 0-1,0-1 0,0 0 1,0 0-1,0-1 1,0 1-1,1-1 0,1 0-10,-5-1 33,-1 1-1,1-1 0,0 0 1,0 0-1,0 0 0,-1 0 1,1 0-1,0 0 1,0-1-1,-1 1 0,1-1 1,0 1-1,0-1 0,-1 1 1,1-1-1,-1 0 0,1 0 1,-1 0-1,1 0 0,-1 0 1,1 0-1,-1 0 1,0-1-1,0 1 0,1 0-32,1-5 112,1 0 0,-1 0 0,0 0 0,-1 0 0,1-1 0,-1 1 0,0-1 0,-1 1 0,0-1 0,0 0 0,0 1 0,-1-1 0,0 0 0,0-4-112,-1 9-8,1 1 0,0 0 1,0 0-1,-1 0 0,1-1 1,0 1-1,-1 0 1,0 0-1,1 0 0,-1 0 1,1 0-1,-1 0 0,0 0 1,0 0-1,0 0 0,0 0 1,1 0-1,-1 1 0,0-1 1,0 0-1,-1 1 0,1-1 1,0 1-1,0-1 0,0 1 1,0-1-1,0 1 0,-1 0 1,0-1 7,-38-4-369,39 6 363,0 0 0,0 0-1,0-1 1,1 1 0,-1 0-1,0 0 1,1 0 0,-1 0 0,1 0-1,-1 0 1,1 0 0,0 0 0,-1 0-1,1 1 1,0-1 0,0 0 0,0 0-1,0 0 1,0 0 0,0 0 0,0 0-1,0 1 1,0-1 0,0 0 0,1 0-1,-1 0 1,1 0 6,5 33-9,-4-32 22,0 0 0,0 0-1,-1 0 1,1 0 0,0-1 0,1 1 0,-1-1-1,0 1 1,0-1 0,1 0 0,-1 0 0,0 0-1,1 0 1,-1 0 0,1 0 0,-1-1 0,1 0-1,0 1 1,-1-1 0,1 0 0,-1 0 0,1 0-1,0 0 1,-1-1 0,3 0-13,6-1 71,1-2-1,-1 1 1,0-2 0,0 1-1,2-2-70,13-6-138,-23 11 102,0 0-1,0 1 0,0-1 0,1 0 0,-1 1 1,0 0-1,0 0 0,0 0 0,1 0 1,-1 0-1,0 1 0,0-1 0,0 1 0,0 0 1,0 0-1,1 0 0,-2 1 0,1-1 1,0 1-1,0-1 0,0 1 0,-1 0 0,1 0 1,-1 0-1,1 0 0,0 2 37,14 9-243,-14-10 238,0-1-1,0 0 1,0 0 0,1 0 0,-1 0-1,0 0 1,1-1 0,-1 1-1,1-1 1,0 0 0,-1 0 0,1 0-1,0-1 1,-1 1 0,1-1 0,0 0-1,0 0 1,0 0 0,-1-1-1,1 1 1,0-1 0,-1 0 0,1 0-1,0 0 1,-1-1 0,1 1-1,-1-1 1,0 0 0,1 0 0,-1 0-1,0 0 1,0 0 0,-1-1 0,1 1-1,0-1 1,-1 0 0,1 0-1,-1 0 1,0 0 0,0 0 0,0-1-1,-1 1 1,1-1 0,-1 1-1,1-1 1,-1 1 0,0-1 0,0-1 5,10-56 217,-3-1 0,-2 0 1,-3 0-1,-4-60-217,0 42 525,1 79-643,0 1 7,0 0 31,0 0 31,-2 32 124,2-8-70,-14 30 13,3 0 0,2 1-1,3 0 1,2 1-1,2 22-17,2-74-4,0 0 0,1 0 0,-1 0 0,1 0 0,0 0 0,0-1 0,0 1 0,1 0 0,-1-1 0,1 1 0,0-1 0,0 1 0,0-1 0,0 0 0,1 0 0,-1 0-1,1 0 1,0 0 0,-1-1 0,2 1 0,-1-1 0,0 0 0,0 1 0,1-2 0,-1 1 0,1 0 0,-1-1 0,1 1 0,0-1 0,0 0 0,-1 0 0,1-1 0,0 1 0,0-1-1,0 0 1,0 0 0,0 0 0,0-1 0,0 1 0,-1-1 0,1 0 0,0 0 0,0 0 0,-1 0 0,1-1 0,0 0 0,-1 0 0,0 0 0,3-1 4,26-19-127,-4 5-18,-1-2 1,0-1-1,-1-2 1,16-17 144,-35 31 7,0-1 0,0 0 0,-1 0 0,0 0 0,-1-1 0,0 1 0,0-1 0,-1 0 0,0-1 0,-1 1 0,0-1 0,-1 0 0,0 1 0,-1-1 0,0 0 0,-1-6-7,1 10-5,-1 1-1,0-1 1,0 1-1,0-1 1,-1 1 0,0-1-1,0 1 1,-1-1 0,0 1-1,0 0 1,0 0 0,-1 0-1,0 0 1,0 0-1,-1 1 1,1 0 0,-1-1-1,0 1 1,-2-1 5,-2-3-55,7 8 49,0 0 0,0-1 0,0 1 0,0 0 1,0 0-1,0 0 0,0 0 0,0 0 0,0 0 0,-1 0 0,1 1 1,0-1-1,-1 0 0,1 1 0,0-1 0,-2 0 6,2 2-3,0 0 0,-1 0 1,1 0-1,0 0 0,-1 1 0,1-1 0,0 0 0,0 0 1,0 1-1,0-1 0,1 1 0,-1-1 0,0 1 0,0-1 1,1 1-1,-1-1 0,1 1 0,0 0 0,-1 1 3,-17 52-75,2 0-1,3 2 0,3 0 0,1 0 1,4 0-1,2 1 0,2 5 76,1-62-1,0 0 0,0 0 0,0 0 0,1 0 0,-1 0 0,0 0 0,0 0 0,1 0 0,-1 0 0,1 0 0,-1 0 0,1 0 0,-1 0 0,1 0 0,0 0 0,-1-1 0,1 1 0,0 0 0,0 0 0,-1-1 0,1 1 0,0-1 0,0 1 0,0 0 0,0-1 0,0 1 1,34 5 125,-29-6-102,0 0 0,0-1 0,0 0 0,0 0-1,0 0 1,-1-1 0,1 0 0,0 0 0,-1 0 0,3-2-23,11-10 103,0-2 0,-1 0 0,0-1 0,-1-1 0,-1 0 0,9-15-103,-24 32-28,-1 1-16,0 0-24,0 0 12,0 0 22,0 35-64,-1-23 0,2 0 0,-1-1 0,1 1 0,1 0 0,0-1 0,1 1 0,0-1 0,1 1 98,-2-9-13,-1 0 0,1 1 0,0-1 0,0 0 0,0 0 0,0 0 0,1 0 0,-1-1 0,1 1 0,0-1 0,-1 1 0,1-1 0,0 0 0,0 0 0,1 0 1,-1-1-1,0 1 0,1-1 0,-1 0 0,1 0 0,-1 0 0,1 0 0,-1 0 0,1-1 0,0 0 0,-1 1 0,5-2 13,-2 1 4,0-1-1,0 0 1,0-1-1,1 0 0,-1 0 1,-1 0-1,1 0 1,0-1-1,-1 0 1,1 0-1,4-4-3,61-49 48,-49 37-112,-17 14 70,-5 4-9,1 0 0,0 1 0,-1-1 0,1 0 0,-1 1-1,1-1 1,0 1 0,0-1 0,-1 1 0,1-1 0,0 1 0,0-1-1,0 1 1,0 0 0,-1-1 0,1 1 0,0 0 0,0 0-1,0 0 1,0 0 0,0 0 3,-1 0 83,-2 15 270,-74 105 391,61-92-607,2 0 0,1 0 0,1 2-1,1-1 1,2 1 0,1 1 0,1-1-1,2 1 1,1 0 0,1 10-137,-7 140-2122,9-180 1469,0-1-312,2-29-4147,8 13 3470</inkml:trace>
  <inkml:trace contextRef="#ctx0" brushRef="#br0" timeOffset="4068.51">3782 571 7473,'0'-3'49,"0"0"0,0 0 0,-1-1 0,1 1 0,0 0 0,-1 0 0,0 0 0,0 0 0,0 0 0,0 0 1,0 0-1,-1 0 0,1 1 0,-1-1 0,0 0 0,0 1 0,0-1 0,0 1 0,0 0 0,0 0 0,-1 0 0,1 0 0,-1 0 1,1 0-1,-1 0 0,0 1 0,0 0 0,0-1 0,0 1 0,0 0 0,0 0 0,0 1 0,0-1 0,0 1 0,0-1 1,-3 1-50,2 0 27,1 0 0,0 0 1,-1 1-1,1-1 0,0 1 1,0 0-1,0 0 1,-1 0-1,1 0 0,0 0 1,0 1-1,1 0 1,-1-1-1,0 1 0,0 0 1,0 1-28,-4 4 18,0 1-1,1 0 1,0 0 0,0 0 0,1 1-18,-5 4 33,1 1 0,1 0 0,0 0 0,1 1 0,0 0 1,2 1-1,-1-1 0,2 1 0,0 0 0,1 0 0,1 0 0,-1 16-33,4-29 7,-1-1 1,1 0-1,-1 0 0,1 0 0,0 0 0,0 0 0,0 0 1,0 0-1,0 0 0,1 0 0,-1 0 0,0-1 0,1 1 1,0 0-1,-1-1 0,1 1 0,0-1 0,0 0 1,-1 1-1,1-1 0,0 0 0,0 0 0,0 0 0,1-1 1,-1 1-1,0 0 0,0-1 0,0 0 0,1 1 0,1-1-7,11 3 107,0-1 1,0-1-1,15-1-107,-29 0 9,6-1-1,-1 0-1,0 0 0,-1-1 1,1 0-1,0 0 1,0 0-1,-1-1 0,1 0 1,-1 0-1,0-1 1,0 1-1,0-1 0,0 0 1,0-1-8,10-10 18,1 0 1,-2-1-1,7-9-18,-10 9 6,0 0-1,-1 0 1,-1-1 0,0 0-1,-2-1 1,0 0 0,-1 0-1,0-1 1,0-7-6,1-14 28,-2-1 0,-2 0 0,-2-36-28,-1 71 7,0 0 0,-1 0 0,0 0 0,-1 0-1,1 0 1,-1 0 0,-2-4-7,3 8-16,1 0 0,-1 1 0,0-1 0,1 0 0,-1 1 0,0-1 0,0 0 0,0 1 0,-1 0 0,1-1 0,0 1 0,0 0-1,-1-1 1,1 1 0,-1 0 0,1 0 0,-1 0 0,1 0 0,-1 1 0,0-1 0,1 0 0,-1 1 0,0-1 0,-2 0 16,3 2-5,0-1-1,-1 1 1,1 0 0,-1 0 0,1-1-1,0 1 1,0 0 0,0 0 0,-1 0 0,1 0-1,0 1 1,0-1 0,0 0 0,1 0-1,-1 1 1,0-1 0,0 0 0,1 1-1,-1-1 1,0 2 5,-15 37 9,12-30-8,-11 33-106,1 0 0,3 1 0,1 0 0,2 0 0,3 1 1,1 0-1,2 36 105,2-75-3,1-1 1,0 1 0,0-1 0,1 1-1,-1-1 1,1 1 0,0-1 0,1 0-1,-1 0 1,1 0 0,0 0 0,0 0-1,1-1 1,-1 1 0,1-1 0,0 0-1,0 0 1,1 0 0,-1-1-1,1 1 1,0-1 0,0 0 0,0-1-1,0 1 1,0-1 0,0 0 0,1 0-1,0-1 3,7 4 19,1-1 0,0-1 0,0 0 0,0-1 0,0 0 0,1-1-1,-1-1 1,0 0 0,1-1 0,11-3-19,-5-2 13,0-1-1,-1-1 1,0-1 0,-1-1 0,0-1-1,0 0 1,-1-2 0,-1 0-1,0 0 1,-1-2 0,0 0 0,-1-1-1,-1-1-12,-10 13 11,-1 1 0,0-1 0,0 0 0,0 0 0,-1 0 0,1 0 0,-1-1 0,0 1 0,0-1-1,-1 0 1,1 1 0,-1-1 0,0 0 0,0 0 0,-1 1 0,1-4-11,-2 7-8,0 0 0,0 0 0,0 0 0,0 0 0,0 1 0,-1-1 0,1 1 0,0-1-1,0 1 1,0-1 0,-1 1 0,1-1 0,0 1 0,-1 0 0,1 0 0,0 0 0,-1 0 0,1 0 0,0 0 0,-1 0 8,-32-1-126,34 1 120,-6 0-32,-1 1-1,1 0 0,0 0 0,0 0 1,1 1-1,-1 0 0,0 0 1,0 0-1,1 1 0,-1 0 0,1 0 1,0 0-1,0 1 0,0 0 1,0 0-1,1 0 0,0 0 0,0 1 1,-2 2 38,-4 2-133,4-3 98,0-1 0,1 1-1,-1 1 1,1-1 0,0 1 0,1-1-1,-1 2 1,2-1 0,-1 0 0,1 1-1,0-1 1,0 1 0,1 0 0,0 0-1,0 0 1,1 0 0,0 1-1,1-1 36,0-6-3,1-1-1,0 1 1,0-1-1,0 1 1,0-1-1,0 1 1,0-1-1,0 0 0,0 1 1,1-1-1,-1 0 1,0 0-1,1 0 1,-1 0-1,1 0 1,-1 0-1,1 0 0,0-1 1,-1 1-1,1-1 1,0 1-1,-1-1 1,2 1 3,47 11 7,-47-11-7,9 1 1,0 0 0,-1-1-1,1 0 1,0-1 0,0 0-1,0-1 1,-1 0-1,1-1 1,0 0 0,-1-1-1,1 0 1,-1-1 0,0 0-1,0-1 1,0 0 0,-1-1-1,0 0 1,1-1-1,-3 2 2,0 0 0,-1 0 0,0-1 1,0 0-1,0 0 0,-1 0 0,2-4-2,-7 10-148,-1 0 42,0 0 45,0 0 3,0 0 22,0 0-70,1 32-770,-1-28 848,1 0 0,0 0 1,0-1-1,1 1 1,-1 0-1,1-1 1,0 1-1,0-1 0,0 1 1,0-1-1,0 0 1,1 0-1,-1 0 1,1 0-1,0 0 0,0-1 1,0 1-1,1-1 1,-1 0-1,0 0 1,1 0-1,0 0 28,-1-1 41,0 0 1,0 0-1,1 0 0,-1-1 1,0 0-1,0 1 0,1-1 1,-1 0-1,0 0 0,0-1 1,1 1-1,-1-1 0,0 1 1,0-1-1,0 0 0,0 0 1,0-1-1,0 1 0,0-1 1,0 1-1,0-1 0,0 0 1,-1 0-1,1 0 0,-1 0 1,1-1-42,6-5 23,0 1 1,0 1-1,1-1 1,0 2-1,0-1 1,0 1-1,1 1 1,0 0 0,0 0-1,0 1 1,0 1-1,10-2-23,20-1 150,1 2 1,35 2-151,-70 1 1,148 0 1583,-95-9-1455,-1 3 356,-58 7-446,0 0 0,0 0 0,0 0 0,0 0 0,0 0 0,0 0 0,-1 0 0,1 0 0,0 0 0,-1 1 0,1-1 0,-1 0 0,0 0 0,1 1 0,-1-1 0,0 0 0,0 1-1,1-1 1,-1 0 0,0 1-39,3 30 363,4 77-93,-4-33-288,4 0 1,3 0 0,10 35 17,-1-45 53,-11-42 78,0 1 1,-2 0-1,-2 1 1,0-1-1,0 16-131,-4-40 266,0-1 3,0-2-256,0 0 1,0 0-1,-1 0 1,1 0-1,0 0 1,-1 0-1,1 1 0,-1-1 1,0 0-1,0 0 1,0 1-1,0-1 1,0 0-1,0 1 0,0-1 1,-1 0-14,1 1 14,-11-23-20,1-1-1,1 0 1,1 0 0,1-1-1,1 0 1,-2-24 6,0 9-28,-8-50-79,4-1 1,5 0 0,3 0-1,5-17 107,0 85-67,2-1-1,0 1 0,2 0 1,2-5 67,-3 17-76,0-1 1,1 1 0,1 0 0,0 0-1,0 0 1,1 1 0,1-1-1,6-7 76,-12 17-18,1 0-1,0-1 1,0 1-1,0 0 0,1 0 1,-1 0-1,0 1 1,1-1-1,-1 1 0,1-1 1,-1 1-1,1 0 0,0 0 1,0 0-1,-1 0 1,1 0-1,0 1 0,0-1 1,0 1-1,0 0 1,1 0 18,1 0-9,0 1 0,0 0 0,-1 0 0,1 1 1,0-1-1,-1 1 0,1 0 0,-1 0 0,0 0 0,1 1 1,-1 0-1,2 1 9,1 2-22,0 0-1,-1 0 1,1 0 0,-1 0 0,-1 1 0,1 0-1,-1 1 1,-1-1 0,1 1 0,-1 0 0,0 0-1,-1 0 1,0 0 0,1 6 22,-3-5-22,0 0 1,-1 0-1,-1 0 0,1-1 1,-1 1-1,-1 0 1,1 0-1,-2-1 0,1 1 1,-1-1-1,0 0 0,-1 1 1,0-2-1,0 1 1,-1 0-1,0-1 0,-6 7 22,-1 1-7,-1-1 0,0-1 1,-1 0-1,-1-1 0,0 0 0,-1-1 0,-16 9 7,11-11 121,30-19-208,32-21-146,-21 20 138,0 1 0,1 1 0,0 0 0,0 2 0,1 0-1,0 2 1,0 0 0,2 1 95,36-2-43,-1 2-1,28 4 44,-87 0-14,0 40-315,0-37 297,0 0 0,0 1 0,0-1 0,1 0-1,-1 0 1,1 0 0,0 0 0,-1 0 0,1 0 0,1 0 0,-1 0 0,0-1 0,1 1 0,-1 0 0,1-1 0,0 1 32,1 0 6,1 0 0,0 0 0,0 0 0,0-1 1,0 1-1,0-1 0,0 0 0,0 0 0,1 0 0,3 0-6,15 5-2,0-1 0,1-1 0,-1-1-1,1-1 1,12-1 2,124-3 587,-66-1-119,-64 3 75,1 0 1,-1 2-1,28 7-543,-31-6 408,-1-2-1,1 0 1,0-2-1,7-2-407,17 1 298,30-9-262,-61 6-75,0 2 0,0-1 1,5 2 38,-16 1 4,0 0 0,-1 1 0,1 0 0,0 1 0,-1 0 0,1 0 0,-1 1 0,0 0 0,1 0 0,-1 1 0,-1 0 0,1 0 0,-1 1 1,0 0-1,0 0 0,0 1 0,0 0 0,-1 0 0,1 2-4,36 33 71,-2 2 1,-2 2-1,-2 2 0,-2 1 1,23 44-72,-39-57 9,-2 0 0,-1 2 0,-1 0 1,-2 0-1,-2 2 0,-2-1 0,-1 1 1,-2 1-1,-1 6-9,-2 156-198,-3-194 150,-1 1-1,0-1 1,-1 1 0,1-1 0,-4 8 48,5-14-128,0-1 1,-1 1-1,0 0 1,1 0-1,-1 0 1,0 0-1,0 0 1,0-1-1,0 1 1,0 0-1,0-1 1,0 1 0,-1-1-1,1 0 1,-1 1-1,1-1 1,-1 0-1,1 0 1,-1 1-1,0-2 1,0 1-1,1 0 1,-1 0-1,0 0 1,0-1-1,0 1 1,0-1 127,0 0-209,1 0 0,0 0-1,0 0 1,0-1 0,0 1 0,-1 0 0,1-1 0,0 1-1,0-1 1,0 1 0,0-1 0,0 0 0,0 1 0,0-1 0,1 0-1,-1 0 1,0 0 0,0 0 0,0 1 0,1-1 0,-1 0-1,0 0 1,1 0 0,-1-1 0,1 1 209,0 1-6,-17-25-2440</inkml:trace>
  <inkml:trace contextRef="#ctx0" brushRef="#br0" timeOffset="4382.77">5910 251 15245,'-43'-53'80,"11"7"52,9 8 40,5 4 52,9 8-72,3 4-56,6 6-44,0 6-120,0 5-172,0 5-424,0 0-600,0 0-428,11 0-440,-2 0-804,-1 9 167,0-9 493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1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76 6385,'-1'0'15,"-1"0"1,1-1-1,0 1 1,-1-1 0,1 1-1,0-1 1,-1 0 0,1 1-1,0-1 1,0 0 0,-1 0-1,1 0 1,0 0 0,0 0-1,0 0 1,0 0-1,0 0 1,0-1-16,0 1 88,1 0-1,-1 0 1,0 0-1,0 0 1,0 0-1,0 0 1,0 0-1,0 0 1,0 0-1,0 1 1,0-1-1,0 0 1,-1 1-1,1-1 1,0 1 0,0-1-1,-2 1-87,3 0 149,0 0-67,0 0 17,0 0 6,0 0 71,0 0 36,0 0-54,4-3-140,0 1 1,0 0-1,0 0 1,0 0 0,1 0-1,-1 1 1,0 0-1,1-1 1,1 1-19,-6 1 12,56-11 70,0 3 0,0 2 0,0 3 0,52 3-82,469 23 477,727 31 2759,-652-54-2950,-513 0-3968,2 0-3920,-141 0 6073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3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28 5477,'0'0'276,"0"0"46,0 0 12,0 0 41,0 0-108,0 0 51,0 0 80,0 0-9,0 0-30,0 0-27,2-22 914,2 18-1009,1 2-314,8 10 57,-9-5 70,9 2 10,-1-1 1,1 0-1,0 0 0,0-1 1,0-1-1,0 0 0,1-1 0,7 0-60,-20-1 5,419 5 971,-306-6-2188,-737 1 498,622 0 706,1 0 0,-1 0 0,0 0 1,0 0-1,1 0 0,-1 1 1,1-1-1,-1 0 0,0 0 0,1 0 1,-1 1-1,0-1 0,1 0 1,-1 1-1,1-1 0,-1 1 0,1-1 1,-1 1-1,1-1 0,-1 1 1,1-1-1,-1 1 0,1-1 0,0 1 1,-1 0-1,1-1 0,0 1 1,0-1-1,-1 1 0,1 0 0,0-1 1,0 1-1,0 0 0,0-1 1,0 1-1,0 0 0,0 0 0,0-1 1,0 1-1,0 0 0,0-1 1,0 1-1,1 0 0,-1-1 0,0 1 1,0 0 7,1 0 18,-1 1 0,1 0 0,-1 0 0,1-1 0,0 1 0,-1 0 0,1 0 0,0-1 0,0 1 0,0-1 0,1 1 0,-1-1 0,0 0 0,0 1 0,1-1 0,0 1-18,37 12 252,1-1 1,0-2 0,1-1-1,0-3 1,0-1-1,23-1-252,4 3 23,58 13-23,-151-20 54,16 0-51,0 0 0,0-1-1,0 0 1,0 0-1,-3-1-2,-90-21-62,-94-7 62,83 18-67,1-5-1,-25-11 68,246 27-165,-12 11 299,598 54 1659,-780-66-1914,-7 1 167,-1-4 1,-36-9-47,-19-15 7,-140-47-7,282 71-59,8 2 29,19-1 22,32 2 6,-52 1-2,66 1-146,0 3 0,0 3 0,6 5 150,42 14-3231,-104-23 2181,-1 1-1,0 0 1,0 0-1,0 1 1,0 0 1050,8 6-1910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4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251 246 4348,'0'0'26,"0"0"-24,0 0 42,0 0 128,0 0 44,0 0 72,0 0 103,0 0 9,0 0 20,0 0-70,0 0-84,-26-2 581,22-3-712,-1-1 1,1 0-1,1-1 0,-1 1 0,1-1 1,0 1-1,1-1 0,0 0 0,0 0 0,0 0 1,1 0-1,0 0 0,0-1-135,5 7-10,-1 0 0,1 0 1,0 1-1,0-1 0,-1 1 0,1 0 0,0 0 0,0 0 1,1 1 8,1-1-9,3 0 25,60 0 30,-1 2 0,44 9-45,57 11 831,132-1-831,171-15 633,-376-6-608,-30-3-88,59-10 63,-68 6-28,-19 0-3,-1-1 0,29-10 31,-7 1-122,-51 14-694,-8 1 305,-20 0 95,-33 4-146,-20 7-52,0-3 0,0-3-1,-35-5 615,19 1-393,40-1-318,0-3 1,-46-10 710,37 5-1346,-45-1 1346,-173-7-1629,-363-51 3970,576 61-2243,-1 2 0,-29 3-98,93 3 17,-1 0-1,1 0 0,0 0 0,0 0 0,-1 0 1,1 0-1,0 0 0,-1 1 0,1-1 0,0 0 1,0 0-1,-1 0 0,1 0 0,0 0 0,0 0 1,0 1-1,-1-1 0,1 0 0,0 0 0,0 0 1,0 1-1,-1-1 0,1 0 0,0 0 0,0 1 0,0-1 1,0 0-1,0 0 0,0 1 0,-1-1 0,1 0 1,0 1-1,0-1 0,0 0 0,0 0 0,0 1 1,0-1-1,0 0 0,0 1 0,0-1 0,0 0 1,1 0-1,-1 1 0,0-1 0,0 0 0,0 0 1,0 1-1,0-1 0,0 0 0,1 0 0,-1 1 1,0-1-1,0 0 0,0 0 0,0 0 0,1 1 1,-1-1-17,13 14 404,28 4-75,0-2-1,0-2 1,2-2 0,26 4-329,179 21 1071,-207-31-922,229 19 1592,257-11-1741,-475-15 106,0-2 0,0-3 0,0-2 0,46-13-106,-97 20 1,0 1-4,1 0 0,-1 0 0,1 0 0,-1 0 0,1-1 0,-1 1 0,1-1 0,-1 1 0,1-1 0,-1 0 0,0 1 0,1-1 1,-1 0-1,0 0 0,0 0 0,0 0 0,1 0 0,-1 0 0,0 0 0,0 0 0,0-1 0,-1 1 0,1 0 0,0-1 0,0 1 1,-1 0-1,1-1 3,-1 1-235,0 1-114,0 0-101,0 0-127,0 0-55,0 0-10,-10 0-690,5 2-1939,-3 7 1817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4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12 221 3324,'0'-15'2790,"-3"30"2445,-1 12-4982,2-16-239,1-1 0,0 0-1,0 1 1,1-1-1,1 1 1,0 3-14,0 18 23,0-25-17,1-1-1,-1 1 1,1-1-1,0 1 1,0-1 0,1 0-1,0 0 1,0 0-1,1 0 1,-1 0-1,1-1 1,0 0 0,4 3-6,0 2-5,0-1 1,1 0 0,0-1 0,1 0 0,0 0 0,0-1-1,1 0 5,-7-5-3,0 0 0,-1 0 0,1 0 0,0 0 0,1-1 0,-1 1 0,0-1 0,0 0 0,1-1 0,-1 1 0,0-1 0,1 0 0,-1 0 0,0 0 0,1 0-1,-1-1 1,0 0 0,1 0 0,-1 0 0,0 0 3,1-2 0,0 1 0,0-1 1,-1 0-1,1-1 0,-1 1 0,0-1 0,0 0 0,0 0 0,-1 0 0,0 0 1,1-1-1,-1 1 0,-1-1 0,1-1 0,7-15 0,-1-1 1,-1 0-1,-1-1 0,-1 0 1,-1 0-1,2-20 0,-5 18 216,0 0-1,-3-21-215,0 8-30,1 38 24,0 0 1,-1 0 0,1 0-1,0 0 1,-1 0 0,1 0-1,0 0 1,-1 0 0,1 0-1,0 0 1,-1 0-1,1 0 1,0 0 0,0 0-1,-1 0 1,1 0 0,0 0-1,-1 1 1,1-1 0,0 0-1,0 0 1,-1 0 0,1 0-1,0 1 1,0-1-1,-1 0 1,1 0 0,0 1-1,0-1 1,0 0 0,-1 0-1,1 1 1,0-1 0,0 0-1,0 0 1,0 1 0,0-1-1,-1 0 1,1 1-1,0-1 1,0 0 0,0 1-1,0-1 1,0 0 0,0 1-1,0-1 1,0 0 0,0 0-1,0 1 1,1-1 0,-1 0-1,0 1 1,0-1-1,0 1 6,0 235-1424,2-231 957,-1 1 1,1-1-1,1 0 1,-1 0-1,1 0 1,0 0 0,0-1-1,0 1 1,0-1-1,1 1 1,0-1-1,0-1 1,0 1 0,1 0-1,-1-1 1,1 0-1,3 2 467,1 0-1442</inkml:trace>
  <inkml:trace contextRef="#ctx0" brushRef="#br0" timeOffset="1415.86">586 221 5493,'0'40'2612,"1"166"-544,13-239-2079,1 0-1,1 1 1,1 1-1,11-13 12,-4 6-28,-18 35-136,-2 16 100,0 40 70,3 13-225,-6-62 129,0 0 1,0 0 0,1-1 0,-1 1-1,1-1 1,0 0 0,0 1 0,0-1-1,1 0 1,-1 0 0,1 0 0,0 0-1,-1-1 1,1 1 0,1-1 0,-1 0-1,0 0 1,0 0 0,1 0 0,-1 0-1,1-1 1,0 1 0,-1-1 0,1 0-1,0 0 1,0-1 0,0 1 0,2-1 89,2 0 41,0 0 0,-1-1 1,1 0-1,0-1 0,-1 0 1,1 0-1,-1 0 0,0-1 1,1 0-1,-1-1 0,-1 1 1,1-1-1,3-3-41,-5 3 112,6-3 154,-1 0 0,0-1 1,-1 0-1,7-8-266,-13 13 55,-1 0 0,1-1 0,-1 0 0,0 1 1,0-1-1,0 0 0,0 0 0,-1 0 0,0 0 0,0 0 0,0 0 0,0 0 0,0 0 0,-1-1 1,0-3-56,0 7 2,0-1 1,0 1-1,0-1 1,-1 1 0,1-1-1,0 1 1,-1-1 0,1 1-1,-1-1 1,0 1-1,1 0 1,-1-1 0,0 1-1,0 0 1,0 0-1,0 0 1,0-1 0,0 1-1,0 0 1,0 0 0,-1 1-1,1-1 1,0 0-1,0 0 1,-1 0 0,1 1-1,-1-1 1,1 1-1,0-1 1,-1 1 0,1 0-1,-1-1-2,-56-2-66,43 3 76,6 3-12,0 1 1,0 0-1,0 0 0,1 1 1,-1 0-1,1 0 0,0 1 1,1 0-1,0 0 1,-1 1-1,0 2 2,6-6 17,0 0 0,0 0 0,0 0 1,0 1-1,1-1 0,0 0 0,-1 1 0,1-1 0,0 1 0,1-1 1,-1 1-1,1 0-17,-1-3-2,1 1 1,0 0-1,0-1 1,0 1-1,0 0 1,0-1-1,0 1 1,0 0-1,0-1 1,1 1-1,-1 0 1,1-1-1,-1 1 1,1-1-1,0 1 1,0-1-1,-1 1 1,1-1 0,0 0-1,0 1 1,0-1-1,0 0 1,1 0-1,-1 0 1,1 1 1,2 0 53,0 0 0,0 0 0,0 0 0,0-1 0,0 0 0,1 1 0,-1-1 0,1-1 0,-1 1 1,1-1-1,-1 0 0,1 0 0,-1 0 0,1 0 0,-1-1 0,5-1-53,-2 0 32,-1 0-1,1-1 1,0 0-1,-1-1 1,0 1-1,1-1 1,-1 0-1,-1-1 1,1 1-1,0-2-31,8-8 17,0-1 0,-1-1 0,-1 0 0,-1-1 0,0 0 0,-1-1-1,2-5-16,-6 8 105,-1-1 0,0 0 0,-1 0 0,-1 0 0,0-1 0,-2 1 0,0-1 0,0 1 0,-2-15-105,1 28 7,-2-3-17,0 0 0,-1 1 0,1 0 0,-1-1 1,0 1-1,0 0 0,-1 0 0,0 1 0,1-1 0,-2 1 1,1 0-1,-4-3 10,7 9-19,0 0-1,1 1 1,-1-1 0,0 0 0,0 0 0,1 1-1,0-1 1,-1 0 0,1 1 0,0-1 0,0 1 0,0-1-1,1 3 20,-3 15 16,-7 18-8,2 1 0,1 0 0,2 0 0,2 0 0,2 10-8,0-41-3,1 1 0,0-1 0,0 0 0,1 1 0,0-1 0,1 0 0,0 0 0,0-1 0,0 1 0,1-1 0,0 1 0,1-1 0,0 0 0,0-1 0,0 1 0,1-1 1,0 0-1,0 0 0,0-1 0,1 0 0,0 0 0,0 0 0,0-1 0,1 0 0,-1-1 0,1 0 0,0 0 0,0 0 0,0-1 0,0 0 0,1-1 0,-1 1 0,0-2 0,1 1 0,-1-1 3,-4-1-3,-1 0-1,1 0 1,0-1 0,-1 1-1,1-1 1,-1 0-1,0 1 1,0-2-1,0 1 1,0 0-1,0-1 1,0 1-1,0-1 1,-1 0-1,3-2 4,34-49-59,-34 45 66,-2 0-1,1 0 1,-1-1-1,-1 1 0,1-1 1,-2 0-1,1 1 1,-1-1-1,-1 0 1,0 0-1,0-5-6,-1 15-3,1-1-1,0 0 0,-1 0 0,1 0 1,-1 0-1,1 0 0,-1 0 0,1 0 1,-1 1-1,1-1 0,-1 0 1,0 0-1,0 1 0,1-1 0,-1 0 1,0 1-1,0-1 0,0 1 0,1-1 1,-1 1-1,0 0 0,0-1 0,0 1 1,0 0-1,0-1 0,0 1 0,0 0 1,0 0-1,0 0 0,0 0 0,0 0 5,-1 0-7,1 0 0,-1-1 1,1 1-1,-1 0 1,1 0-1,-1 0 1,1 1-1,-1-1 1,1 0-1,-1 1 1,1-1-1,-1 1 1,1-1-1,0 1 1,-1-1-1,1 1 1,0 0-1,-1 0 1,1 0-1,0 0 1,0 0-1,-1 0 6,-4 10-37,0 0 1,1 0-1,0 0 0,0 0 0,1 1 0,1 0 1,0 0-1,1 0 0,0 0 0,0 0 1,1 0-1,1 1 0,1 8 37,0-19-49,-1 0 0,1 0 0,0 1 0,-1-1-1,1 0 1,1 0 0,-1 0 0,0 0 0,0 0 0,1 0 0,-1 0 0,1-1-1,-1 1 1,1 0 0,0-1 0,0 1 0,0-1 0,0 0 0,0 0 0,0 1 0,0-1-1,0-1 1,0 1 0,1 0 0,-1 0 0,1-1 49,6 3-49,0 0 0,0-1 0,1 0 0,-1 0 0,0-1 0,2-1 49,0 0 6,-1-1 0,1 0 0,0-1 0,-1 0 0,0-1 0,1 0 0,-1-1 1,0 0-1,-1-1 0,1 1 0,-1-2 0,0 0 0,0 0 0,-1 0 0,1-1 0,-2 0 0,2-1-6,6-9 121,21-16 312,-35 32-426,0 1 0,0-1-1,0 1 1,-1 0 0,1-1-1,0 1 1,0 0 0,0-1-1,1 1 1,-1 0 0,0 0-1,0 0 1,0 0 0,0 0-1,0 0 1,0 0 0,0 0-1,0 1 1,0-1 0,0 0-1,0 0 1,0 1 0,0-1 0,0 1-1,0-1 1,0 1 0,-1-1-1,1 1 1,0 0 0,0-1-1,0 1 1,-1 0 0,1 0-1,0 0 1,-1-1 0,1 1-1,-1 0 1,1 0 0,-1 1-7,15 20 7,-2 1 0,-1 0 0,0 2-7,-8-14 5,0 0-1,-1 0 1,-1 0-1,1 0 1,-2 1-1,0-1 1,0 1 0,-1 1-5,0-11 62,0-1 0,0 1 1,0-1-1,0 1 0,-1-1 1,1 0-1,0 1 0,-1-1 0,1 0 1,-1 1-1,1-1 0,-1 0 1,0 1-1,0-1 0,1 0 1,-1 0-1,0 0 0,0 0 1,0 0-1,0 0 0,-1 0 1,1 0-1,-1 0-62,1 0 44,1-1-1,-1 0 1,0 0-1,0 1 1,0-1 0,0 0-1,0 0 1,0 0-1,0 0 1,0 0 0,0 0-1,0 0 1,0 0-1,1-1 1,-1 1 0,0 0-1,0 0 1,0-1-1,0 1 1,0-1 0,1 1-1,-1-1 1,0 1-1,0-1 1,1 1 0,-1-1-1,0 0 1,1 1-1,-1-1 1,0 0 0,1 0-1,-1 1 1,1-1-1,-1 0 1,1 0 0,0 0-44,-5-6 125,1-1 1,0 1-1,0-1 1,1 0 0,0 0-1,0-1 1,1 1 0,0-1-1,1 1 1,0-1-1,0 1 1,1-1 0,0-4-126,1 7-126,0-1 0,1 0 0,-1 0 0,1 0 0,1 1 0,0-1 0,0 1 0,0 0 0,0 0 0,1 0 0,0 0 0,0 0 0,1 1 0,0 0 0,0 0 1,3-3 125,3-1-676,1 1 1,0 1-1,0-1 1,0 2 0,1 0-1,-1 0 1,2 1 0,-1 1-1,0 0 1,1 1 0,0 0-1,0 1 1,-1 1 0,1 0-1,0 1 1,9 1 675,4-1-1361</inkml:trace>
  <inkml:trace contextRef="#ctx0" brushRef="#br0" timeOffset="3784.79">2119 395 7457,'1'0'74,"0"0"0,-1 0 1,1 0-1,0 1 1,0-1-1,0 0 0,-1-1 1,1 1-1,0 0 0,0 0 1,0 0-1,-1 0 0,1-1 1,0 1-1,0 0 1,-1 0-1,1-1 0,0 1 1,-1-1-1,1 1 0,0-1 1,-1 1-1,1-1 1,-1 1-1,1-1 0,-1 0 1,1 1-1,0-1-74,-1 0 27,0 0 1,-1 0-1,1 0 0,0 0 0,0 0 1,0 0-1,-1 0 0,1 0 1,0 0-1,-1 0 0,1 0 0,-1 0 1,1 1-1,-1-1 0,0 0 0,1 0 1,-1 1-1,0-1 0,1 0 1,-1 0-28,-2-1-11,0-1 1,0 1 0,0-1 0,0 1 0,-1 0-1,1 0 1,0 0 0,-1 1 0,0-1-1,1 1 1,-1 0 0,0 0 0,0 0 0,-2 0 10,-9 1-45,10-1 47,0 1 0,1 0 1,-1 0-1,0 0 0,0 0 1,0 1-1,0 0 0,1 0 0,-1 0 1,0 0-1,1 1 0,-1 0 1,1 0-1,-1 0 0,1 0 0,0 1 1,0 0-1,0 0 0,-1 1-2,-2 2 3,0 1 0,1 0 0,0 0 0,0 1 0,1 0 0,0 0 0,0 0 0,1 1 0,0-1 0,0 1 0,1 0 0,0 0 0,1 0 0,0 0 0,0 1 0,1-1 0,0 1 0,1-1 0,0 1 0,1 1-3,-1-8 2,1 0-1,0-1 1,0 1 0,0-1-1,1 1 1,-1-1-1,0 0 1,1 1 0,0-1-1,-1 0 1,1 0-1,0 0 1,0 0-1,0-1 1,0 1 0,0 0-1,1-1 1,-1 1-1,1-1 1,-1 0 0,1 0-1,-1 0 1,1 0-1,1 0-1,0 1 14,0-1-1,0 1 1,1-1 0,-1 0-1,0 0 1,1-1-1,-1 1 1,1-1-1,-1 0 1,1 0-1,-1 0 1,1-1-1,-1 1 1,0-1 0,3-1-14,1-3 32,-1 0 0,0 0 0,0 0 0,-1-1 0,0 0 0,0-1 0,0 1 0,-1-1 0,0 0 0,0 0 0,-1-1 1,1-1-33,7-14 43,-1 0 1,-1-1 0,3-14-44,-5 9 132,-2 0 0,-1 0 0,-2-1 0,0 1 0,-2-1 0,-2-10-132,0 35-12,1-1 0,-1 1 1,-1-1-1,1 1 0,-1 0 1,0 0-1,0 0 0,-2-3 12,3 6-11,0 0 0,0 0-1,0 0 1,0 0-1,0 0 1,-1 0-1,1 1 1,0-1 0,-1 0-1,0 1 1,1-1-1,-1 1 1,0-1-1,0 1 1,1 0 0,-1 0-1,0 0 1,0 0-1,0 0 1,-1 0-1,0 0 12,1 5-1,0 0-1,0-1 1,0 1-1,0 0 1,1 0-1,0 0 0,0 0 1,0 0-1,0 0 1,1 0-1,0 3 2,-2 1 30,-4 32-46,3-1 0,0 1-1,3 24 17,0-41 54,1-16-52,1 1 0,-1 0 0,1-1 0,0 0 0,1 1 0,0-1 0,0 0 0,0 0 0,1 0 0,0-1 0,1 1 0,2 3-2,1 0 12,0-1-1,0 1 1,1-2 0,0 1 0,0-1 0,1 0 0,7 3-12,-2-3 108,0-2-1,1 0 1,0-1-1,0 0 1,0-1-1,1-1 1,-1-1-1,1 0 1,0-1-1,-1-1 1,14-2-108,-21 1 74,-1 0 1,0-1-1,0 0 0,0 0 1,0-1-1,0 0 1,-1-1-1,0 0 0,1 0 1,-1 0-1,0-1 0,-1 0 1,2-1-75,4-4 143,0 0 0,-1-1-1,0 0 1,-1-1 0,0 0 0,5-9-143,-12 15 23,0 0 0,0 0 0,-1 0 0,0 0 1,0 0-1,-1 0 0,1 0 0,-1 0 0,-1-1 0,1 1 0,-1-1 0,-1-5-23,1 10-5,-1 1 0,0-1 0,0 1 0,0-1-1,0 1 1,0-1 0,-1 1 0,1 0 0,0 0-1,-1 0 1,1 0 0,0 0 0,-1 0 0,0 0-1,1 0 1,-1 0 0,1 1 0,-1-1 0,0 0-1,1 1 1,-1 0 0,0-1 0,0 1 0,1 0-1,-2 0 6,-48-7-67,45 6 59,1 1 0,-1-1 1,0 1-1,0 0 0,0 0 0,0 1 0,1 0 1,-1 0-1,0 0 0,1 1 0,-1 0 0,1 0 1,-1 0-1,1 1 0,0 0 0,0 0 0,0 0 1,0 0-1,1 1 0,-2 1 8,0 0-17,1 1 0,0 0 0,0 0 1,1 0-1,0 0 0,0 1 0,0-1 0,1 1 0,0 0 1,0 0-1,0 1 0,1-1 0,1 0 0,-1 1 0,1-1 1,0 1-1,1 0 0,0-1 0,0 1 0,1 1 17,-1-7 0,0 0-1,0 0 1,0 0-1,1 0 1,-1-1-1,1 1 0,0 0 1,-1 0-1,1 0 1,0-1-1,0 1 1,0-1-1,0 1 1,0-1-1,0 1 1,1-1-1,-1 1 0,0-1 1,1 0-1,-1 0 1,2 1 0,2 1 26,0 0 1,0-1-1,-1 0 0,1 0 1,1 0-1,-1-1 1,0 1-1,4-1-26,-2 1 37,-1-1-1,1-1 1,0 1 0,-1-1-1,1 0 1,0-1 0,-1 1 0,1-1-1,-1-1 1,1 1 0,-1-1-1,1 0 1,-1-1 0,0 0-37,22-16-4,-14 8 1,0 1 0,1 0 0,0 2 0,9-5 3,-22 13-12,-1-1 0,1 1-1,-1-1 1,1 1 0,0 0 0,-1 0-1,1-1 1,0 1 0,-1 0-1,1 1 1,-1-1 0,1 0-1,0 0 1,-1 1 0,1-1-1,-1 1 1,1-1 0,-1 1 0,1 0-1,-1-1 1,1 1 0,-1 0-1,0 0 1,1 0 0,-1 0-1,0 0 1,0 1 0,0-1 0,0 0-1,0 0 1,1 2 12,4 6-34,-1 0 1,0 1-1,0-1 1,-1 1-1,-1 1 34,12 22-498,-10-26 285,-3-3-165,1 0 0,0 1-1,-1-1 1,0 0 0,0 1 0,0 0 0,-1-1 0,0 1 0,0 0 378,-1-5-143,0 0 72,0 0 7,0 0-26,0 0 15,0 0-42,0-44-19,0 28 157,0 10 21,-1 0-1,1 0 1,1-1-1,-1 1 0,1 0 1,0 0-1,0 0 1,1 0-1,0 0 1,1-3-42,15-37 263,-16 38-101,0 0-1,1 1 0,-1 0 1,2-1-1,-1 1 1,1 0-1,0 1 0,1-1 1,3-3-162,-8 10 5,0-1 1,0 1-1,0 0 1,0 0-1,0 0 1,0 0 0,1 0-1,-1 0 1,0 0-1,0-1 1,0 1-1,0 0 1,0 0-1,1 0 1,-1 0-1,0 0 1,0 0 0,0 0-1,0 0 1,1 0-1,-1 0 1,0 0-1,0 0 1,0 0-1,0 0 1,1 0 0,-1 0-1,0 0 1,0 0-1,0 0 1,0 0-1,1 1 1,-1-1-1,0 0 1,0 0-1,0 0 1,0 0 0,0 0-1,1 0 1,-1 0-1,0 0 1,0 1-1,0-1 1,0 0-1,0 0 1,0 0-1,0 0 1,0 1 0,0-1-1,1 0 1,-1 0-1,0 0 1,0 0-1,0 0 1,0 1-1,0-1 1,0 0 0,0 0-6,3 20 90,-2 34-170,-1-44 88,-1 2 52,0-1 0,-1 1 0,0-1 0,-1 0 0,0 1 0,-1-1 0,0-1 0,-1 1 0,-5 8-60,7-20 2056,1-10-1719,2 9-357,0 0 0,1 0 1,-1 0-1,0 0 0,1 0 0,-1 0 1,1 0-1,-1 0 0,1 0 0,0 0 1,0 0-1,1-1 20,26-31 7,-18 21-23,0 0 1,1 0-1,1 1 0,0 0 0,0 1 1,1 1-1,1 0 0,0 1 0,2-1 16,-16 10-2,1-1-1,-1 1 0,1 0 0,0 0 1,0-1-1,-1 1 0,1 0 0,0 0 1,0 0-1,-1 0 0,1 0 1,0 0-1,0 0 0,-1 0 0,1 0 1,0 0-1,-1 0 0,1 0 0,0 0 1,0 1-1,-1-1 0,1 0 0,0 1 1,-1-1-1,1 0 0,0 1 1,-1-1-1,1 1 0,-1-1 0,1 1 1,-1-1-1,1 1 0,-1-1 0,1 1 3,11 32-89,-7 41-3,-5-72 93,0 68-43,0-70 46,0-1 0,0 1 0,0 0-1,-1-1 1,1 1 0,0 0 0,0-1 0,0 1 0,0 0 0,-1 0-1,1-1 1,0 1 0,0 0 0,-1 0 0,1-1 0,0 1 0,0 0-1,-1 0 1,1 0 0,0-1 0,-1 1 0,1 0 0,0 0 0,0 0-1,-1 0 1,1 0 0,0 0 0,-1 0 0,1 0 0,0 0 0,-1 0-1,1 0 1,-1 0 0,1 0 0,0 0 0,-1 0 0,1 0 0,0 0 0,0 0-1,-1 0 1,1 0 0,0 1 0,-1-1 0,1 0 0,0 0 0,-1 0-1,1 1 1,0-1 0,0 0 0,0 0 0,-1 1 0,1-1 0,0 0-1,0 0 1,0 1 0,-1-1 0,1 0-4,0-7-30,1-1 1,0 1-1,0 0 0,0-1 0,1 1 1,0 0-1,0 0 0,1 0 0,0 0 1,0 0-1,1 0 0,0 1 0,0 0 1,0 0-1,1 0 0,0 0 1,2-2 29,10-13-611,-10 10 129,1 0 0,0 1 0,1 0 0,1 0 0,-1 1 0,1 0 0,1 1 0,4-3 482,-14 11-107,0-1 0,0 1-1,-1 0 1,1-1 0,0 1-1,0 0 1,0 0 0,0 0 0,-1 0-1,1-1 1,0 1 0,0 0-1,0 0 1,0 1 0,-1-1-1,1 0 1,0 0 0,0 0 0,0 1-1,0-1 1,-1 0 0,1 1-1,0-1 1,0 0 0,-1 1 0,1-1-1,0 1 1,-1-1 0,1 1-1,-1 0 1,1-1 0,0 2 107,14 27-1223,-5-9 1266,-2-26 3237,11-19-2568,-7 8-273,-6 11-301,1 0-1,-1 1 1,1 0 0,0 0-1,0 0 1,0 1-1,1 0 1,-1 0-1,1 1 1,0 0 0,0 0-1,1 1 1,-1 0-1,6 0-137,-14 36 913,-3 34-231,-4 0 1,-11 49-683,-6 54 147,18-99-225,-14 120 198,16-184 1392,-2-19-1252,0-21-376,2-73 119,5-5-3,-1 27 9,3 35-45,1 0 0,3 1 0,2-1 0,1 2 0,3-1 0,8-15 36,-17 51-5,0-1 0,1 1 0,1 0 0,-1 1 0,2 0 0,-1 0 0,2 0 0,-1 0 0,2 0 5,-6 8-3,-1 0 0,0 0 0,0 0-1,1 0 1,-1 0 0,1 1 0,0-1-1,0 1 1,-1-1 0,1 1 0,0 0-1,0 0 1,0 1 0,0-1 0,0 1 0,0-1-1,0 1 1,0 0 0,0 0 0,0 0-1,0 1 1,0-1 0,0 1 0,0-1-1,0 1 1,0 0 0,0 0 0,0 0 0,0 1-1,-1-1 1,1 1 0,0-1 0,-1 1-1,1 0 1,-1 0 0,0 0 0,1 1 3,2 2-18,1 0-1,-1 0 1,-1 1 0,1 0 0,-1-1 0,0 1 0,0 1-1,-1-1 1,1 0 0,-1 1 0,-1 0 0,1 0 0,-1 0 0,-1 0-1,1 0 1,-1 0 0,0 0 0,-1 0 0,0 1 0,0-1-1,-1 0 1,1 0 0,-1 0 0,-1 1 0,0-1 0,0 0 0,0-1-1,-1 1 1,0 0 0,0-1 0,-2 4 18,-2 2-8,0-1-1,-1 1 1,0-2 0,-1 1 0,0-2 0,-1 1-1,0-1 1,0 0 0,-1-1 0,0 0-1,-3 1 9,13-9-47,1 0 24,0 0 46,0 0-98,0 0-63,17 0-320,-8-1 384,1-1 1,0 0 0,-1-1-1,1 0 1,-1-1 0,0 0-1,6-3 74,29-11-235,180-36-164,-137 35 1417,-86 19-1066,-1 0 1,1 0-1,-1 0 0,0 0 0,1 1 1,-1-1-1,0 0 0,1 0 0,-1 1 0,0-1 1,1 0-1,-1 0 0,0 1 0,0-1 0,1 0 1,-1 1-1,0-1 0,0 0 0,0 1 1,1-1-1,-1 0 0,0 1 0,0-1 0,0 0 1,0 1-1,0-1 0,0 0 0,0 1 0,0-1 1,0 1-1,0-1 0,0 0 0,0 1 1,0-1-1,0 1 0,0-1 0,0 0 0,0 1 1,0-1-1,-1 1 48,-2 31-778,0 1 370,3-28 392,0 0 0,0 0 0,0-1 0,1 1 0,0 0 0,0 0 0,0 0 0,0-1 0,1 1 0,0 0 0,0-1 0,0 0 0,1 1 0,0-1 0,-1 0 0,1 0 0,1 0 0,-1-1 0,0 1 0,1-1 0,0 0 0,0 0 0,0 0 0,0 0 0,0-1 0,1 0 0,3 2 16,7 3 40,1 0 0,-1-2 0,1 0 0,1-1 0,-1 0 0,1-1 0,-1-1 0,1-1 0,0 0 0,0-1 0,0-1-40,-5-1 44,1-1 1,-1 0-1,0-1 0,0 0 0,0-1 0,0-1 1,-1 0-1,0 0 0,6-5-44,23-11-61,27-16-14,-54 30 114,0-1-1,0 1 0,1 1 0,0 1 0,1 0 0,-1 0 0,1 2 0,0 0 0,0 0 1,1 2-1,12-1-38,-25 3 1,-1 0 1,1 0-1,0 1 0,-1-1 1,1 1-1,-1 0 1,1 0-1,-1 0 1,0 0-1,1 0 1,-1 1-1,0-1 0,0 1 1,1-1-1,-1 1 1,0 0-1,1 1-1,1 2 6,1 1-1,-1 0 0,0 0 1,0 0-1,-1 0 1,1 1-1,-1 0-5,4 12 119,0 0 0,-2 1-1,0 0 1,1 13-119,4 66 1140,-5 1-1,-7 95-1139,0-50 362,2 242 357,0-380-703,0-1 0,0 0 0,-1 1 0,0-1 1,0 1-1,-1-1 0,1 0 0,-2 0 0,1 0 0,0 0 0,-1 0 0,0-1 0,-1 1 0,1-1 0,-1 1 0,0-1 0,0-1 0,-1 1 0,1 0 0,-4 1-16,4-3 0,-1 0 1,0-1-1,0 1 1,0-1-1,0 0 1,0 0 0,-1-1-1,1 0 1,-1 0-1,1 0 1,0 0-1,-1-1 1,1 0-1,-1 0 1,1-1-1,-1 1 1,1-1-1,-1 0 1,1-1-1,0 1 1,-1-1-1,1 0 1,0 0-1,-1-2 0,-44-21-803,0-3-1,2-2 1,2-3-1,-4-4 804,-173-153-6671,203 173 5946,-49-45-1485</inkml:trace>
  <inkml:trace contextRef="#ctx0" brushRef="#br0" timeOffset="4400.01">2997 366 4036,'0'0'62,"0"0"-18,0 0 52,0 0 147,0 0 36,11-8 2154,-11 7-2084,0 1-81,0 0-81,0 0-105,0 0-28,0 0 12,0 0 2,0 0 71,0 0-19,0 0-1,0 0 12,18 17 344,-9-5-466,-1 0 1,-1 1-1,1-1 1,-2 2-1,0-1 1,-1 1-1,0-1 1,-1 1-1,2 10-9,11 31 0,2-16-1627,-17-37 1155,0 1 0,0-1 0,0 0 1,0 0-1,1 0 0,-1 0 0,0 0 1,1-1-1,0 1 0,-1-1 0,1 1 1,3 0 471,6 2-1436</inkml:trace>
  <inkml:trace contextRef="#ctx0" brushRef="#br0" timeOffset="4729.74">3869 244 13917,'2'0'-3,"0"0"1,1-1-1,-1 1 0,0-1 0,0 0 0,1 0 0,-1 0 0,0 0 1,0 0-1,0 0 0,0-1 0,-1 1 0,1-1 0,0 1 0,-1-1 1,1 0-1,-1 1 0,1-1 0,-1 0 0,0 0 0,1 0 0,-1 0 1,0 0-1,-1 0 0,2-2 3,-1 3-524,-1 1-9051,0 0 7656</inkml:trace>
  <inkml:trace contextRef="#ctx0" brushRef="#br0" timeOffset="5199.76">1156 1134 6581,'-15'-3'139,"-4"0"182,0-1 0,0-1 1,1 0-1,0-2 0,0 0 0,-1-1-321,33 10 3289,21-3-2939,-11 0 16,127-10 1295,605 51-20,-573-26-1455,1028 42 1806,-380-23-445,-4 32-1494,-775-61-119,-31-3-682,1 1-1,-1 0 0,4 3 749,-30-1-6170,-27 9 2566,-1 2-906,16-7 2610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29:33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9 465 4748,'-4'-34'4079,"1"32"-1947,1 21-1928,2 243-737,17-228-2369,-2-18-3225,-12-16 5050</inkml:trace>
  <inkml:trace contextRef="#ctx0" brushRef="#br0" timeOffset="682.82">257 498 5444,'13'0'2162,"-21"-1"927,-16 4-1598,20 3-1408,0 1-1,0 0 1,0 0-1,1 1 1,0-1-1,0 1 1,1-1-1,0 1 0,0 4-82,-3 76 263,6-83-228,0-1 0,0 1 0,0-1 0,1 0 0,0 0 0,-1 1 0,1-1 0,1 0 0,-1-1 0,1 1 0,-1 0 0,1-1 1,0 1-1,0-1 0,1 0 0,-1 0 0,1 0-35,4 4 120,-1-1 0,1 0 0,0-1 0,1 0 1,-1 0-1,1-1 0,6 2-120,2-1 139,0-2 1,0 0-1,1-1 0,-1 0 1,1-1-1,10-2-139,-26 1 20,1 0 0,-1-1 0,1 1 0,-1-1 0,0 0 0,1 0 0,-1 0 0,0 0 0,1 0 0,-1 0 0,0 0 0,0-1 0,0 1 0,0-1 0,0 0-1,0 1 1,0-1 0,-1 0 0,1 0 0,-1 0 0,1 0 0,-1 0 0,0-1 0,0 1 0,0 0 0,0-1 0,0 1 0,-1 0 0,1-1 0,-1 1 0,1-1-20,2-11 37,-1 0 1,0 0-1,-1 0 1,-1-13-38,-1 23-2,0 0 0,0 0 0,0 0 0,-1 0 0,0 0 0,1 0 0,-1 0 0,-1 1 0,1-1-1,0 1 1,-1 0 0,0-1 0,0 1 0,0 0 0,0 1 0,0-1 0,0 0 0,-1 1 0,0 0 0,0-1 2,-11-6-164,-1 0-1,0 1 1,0 1-1,-6-2 165,-31-8-2327,-10-4-7868,55 18 8259</inkml:trace>
  <inkml:trace contextRef="#ctx0" brushRef="#br0" timeOffset="1634.81">1162 397 6033,'0'0'119,"0"0"111,0 0 92,-2-14 644,-13 4-631,0 1 0,-1 0 1,0 1-1,-1 1 0,0 0 0,0 1 1,0 1-1,-1 1 0,0 1 0,0 0 0,0 1 1,0 1-1,-11 1-335,26 0 15,1 1-1,0 0 1,-1 0 0,1 0 0,0 0 0,0 0 0,0 0 0,0 0-1,0 1 1,0-1 0,0 1 0,0 0 0,1 0 0,-1-1 0,0 1-1,1 0 1,0 0 0,-1 0 0,1 0 0,0 1 0,0-1-1,0 0 1,1 1 0,-2 1-15,-1 4 42,1 0 0,-1 0 0,1 1 0,1-1-1,0 0 1,-1 7-42,3-12 4,-1 0 0,1 0 0,-1 0 0,1-1-1,0 1 1,0 0 0,1-1 0,-1 1 0,0-1 0,1 1 0,0-1-1,-1 0 1,1 1 0,0-1 0,0 0 0,0 0 0,0 0 0,1-1-1,-1 1 1,0-1 0,1 1 0,-1-1 0,1 0 0,0 1 0,-1-1-1,1-1 1,0 1 0,0 0 0,0-1 0,-1 1 0,2-1-4,15 3-4,-1 0 1,1-1-1,0-1 0,6-1 4,-22-1-10,-1-1 0,1 1 0,-1 0 0,0-1 0,1 1-1,-1-1 1,0 1 0,0-1 0,0 0 0,0 0 0,-1 0-1,1 0 1,0 0 0,-1-1 0,1 1 0,-1 0-1,0-1 1,0 1 0,0-2 10,22-52-315,-17 31 181,-1 0-1,-2 0 0,-1-1 0,0 1 0,-2-10 135,-1 30-13,0 0 1,0 0-1,-1 0 0,1 0 1,-1 0-1,0 1 1,-1-1-1,1 0 0,-1 1 1,0 0-1,-1-3 13,-18-33-69,19 37 312,0 12-72,1 13 216,17 51 358,-9 10-578,-2-17 168,7 27-335,-8-74-160,0-1 0,2 0-1,0 0 1,1-1 0,1 1 0,1-1-1,3 4 161,-11-20-158,1 1 0,-1-1 0,1 0 0,0 0 0,0 0 0,-1 1 0,1-1 0,0 0-1,0 0 1,0 0 0,0 0 0,0 0 0,0-1 0,0 1 0,1 0 0,-1 0-1,0-1 1,0 1 0,1-1 0,-1 1 0,0-1 0,2 1 158,-2-2-240,0 1-1,0-1 1,0 1 0,-1-1-1,1 1 1,0-1 0,0 0 0,0 1-1,0-1 1,0 0 0,-1 0-1,1 0 1,0 1 0,-1-1 0,1 0-1,-1 0 1,1 0 0,-1 0-1,1 0 1,-1 0 0,0 0 0,1 0-1,-1 0 1,0-1 0,0 1-1,0 0 1,0 0 240,3-12-1434</inkml:trace>
  <inkml:trace contextRef="#ctx0" brushRef="#br0" timeOffset="2036.35">1159 31 7853,'0'-2'164,"0"1"0,0-1 0,0 1 1,0-1-1,0 1 0,0-1 1,0 1-1,0-1 0,1 1 0,-1-1 1,1 1-1,-1-1 0,1 1 0,-1 0 1,1-1-1,0 1 0,0-1-164,23-1 1976,-13 3-2567,-9 1 589,0 0 1,0 0-1,0 0 0,0 0 0,-1 0 0,1 1 0,0-1 0,0 1 0,-1 0 0,1-1 0,-1 1 0,1 0 0,-1 0 0,0 0 0,0 0 0,0 0 0,0 0 0,0 0 0,0 1 2,16 46-35,-16 42 251,-1-89-213,0-1 0,0 0 1,0 1-1,0-1 0,-1 0 1,1 0-1,0 1 0,-1-1 1,0 0-1,1 0 0,-1 0 0,1 0 1,-1 0-1,0 0 0,0 0 1,0 1-4,0-1-1,0 0 0,0 1 0,0-1 0,0 0 0,0 0 0,0 1-1,1-1 1,-1 0 0,1 1 0,-1-1 0,1 0 0,-1 1 0,1-1 0,0 1 0,0-1 0,0 1 0,0-1 1,36-1-1178,-28 0 778,0-1 0,-1 0 0,1-1 0,0 1 0,-1-2 0,3 0 400,-3 1-488,1-1 0,-1 2 0,1-1 0,0 1 0,-1 0 0,3 0 488,25-5-3075,-20 5 1659</inkml:trace>
  <inkml:trace contextRef="#ctx0" brushRef="#br0" timeOffset="2419.92">1337 293 5188,'0'38'1473,"0"138"966,4-175-2393,1 0 1,0 0 0,-1 0 0,1-1 0,0 0 0,0 0 0,-1 0 0,1 0 0,0-1 0,0 0-47,1-5 35,0 0-1,-1 0 1,1-1 0,-1 0 0,0 0 0,0-2-35,14-17 516,-19 26-505,0 0-1,0 0 1,0 1 0,0-1 0,0 0 0,0 0 0,0 0-1,0 1 1,0-1 0,0 0 0,0 0 0,0 0 0,0 1-1,0-1 1,0 0 0,0 0 0,0 0 0,0 1 0,0-1-1,1 0 1,-1 0 0,0 0 0,0 0 0,0 1 0,0-1-1,0 0 1,0 0 0,1 0 0,-1 0 0,0 0 0,0 0-1,0 1 1,1-1 0,-1 0 0,0 0 0,0 0 0,0 0-1,1 0 1,-1 0 0,0 0 0,0 0 0,0 0 0,1 0-1,-1 0 1,0 0 0,0 0 0,0 0 0,1 0 0,-1 0-1,0 0 1,0 0 0,0 0 0,1 0 0,-1 0 0,0-1-1,0 1 1,0 0 0,0 0 0,1 0 0,-1 0-11,0 130-1026,0-43-5314,0-71 4558</inkml:trace>
  <inkml:trace contextRef="#ctx0" brushRef="#br0" timeOffset="2735.11">909 782 6737,'-1'0'50,"1"0"0,0 0 1,-1 0-1,1 0 1,0 0-1,-1 1 1,1-1-1,-1 0 0,1 0 1,0 0-1,-1 1 1,1-1-1,0 0 0,0 1 1,-1-1-1,1 0 1,0 1-1,0-1 1,-1 0-1,1 1 0,0-1 1,0 0-1,0 1 1,0-1-1,0 1 0,-1-1 1,1 0-1,0 1 1,0-1-1,0 1 1,0-1-1,0 0 0,0 1 1,0-1-1,0 1 1,1-1-1,-1 0 0,0 1 1,0-1-1,0 1 1,0-1-1,0 0 1,1 1-1,-1-1 0,0 0 1,0 1-1,1-1-50,25 9 1332,52-2-90,-65-6-887,42 2 366,0-3 0,0-2-1,-1-2 1,1-3 0,17-5-721,-51 7 44,43-9-26,2 2 0,0 3 0,39 1-18,-36 5 299,-41 1-2478,-25 1-1522,-9 1-2515,-11 0 4704,0 0 272</inkml:trace>
  <inkml:trace contextRef="#ctx0" brushRef="#br0" timeOffset="3250.97">1424 873 6801,'-9'4'-79,"7"-2"395,0-1-1,0 0 1,0 0 0,0 0 0,0-1-1,-1 1 1,1 0 0,0-1-1,0 0 1,-1 1 0,1-1 0,0 0-1,-2 0-315,1 4 302,0 1 0,1 0 0,-1-1-1,1 1 1,0 0 0,1 0 0,-1 0 0,1 1-1,0-1 1,0 3-302,1-5 77,-5 29 77,2 0 0,2 1 0,1-1 0,2 18-154,0 21-14,1-24 21,-2-43-68,0-6-87,0-25-535,-1 13 307,0 0 1,-1 0-1,-1 0 0,0 0 1,-1 1-1,0-1 0,-1 1 1,-5-9 375,7 17-9,0 0 1,0 1-1,-1-1 1,0 1-1,0 0 0,0 0 1,-1 0-1,1 0 1,-1 1-1,0 0 1,0-1-1,0 1 1,-1 0-1,1 1 0,-1-1 1,1 1-1,-1 0 1,0 0-1,0 1 1,0-1-1,0 1 1,0 0-1,0 0 1,0 1-1,-1-1 9,-1 0 64,1 1 0,-1 0 1,1 0-1,-1 0 0,1 0 1,-1 1-1,1 0 0,-6 2-64,10-1 9,-1-1 1,1 1-1,-1-1 0,1 1 0,-1 0 1,1 0-1,0 0 0,0 1 0,0-1 1,0 0-1,0 1 0,1-1 1,-1 1-1,1 0 0,0-1 0,-1 1 1,1 0-1,0 0 0,1 0 0,-1 0-9,-1 2 1,0 0 0,1 0 0,0 0 0,0 0-1,0 0 1,1 1 0,-1-1 0,1 0 0,0 0 0,1 1-1,-1-1 1,1 0 0,0 0 0,1 0 0,-1 0-1,1 0 1,0 0 0,0 0 0,0 0 0,1-1 0,0 1-1,0-1 1,0 0 0,1 1-1,1 0-29,0 0 0,1-1 0,0 0 1,0 0-1,0 0 0,0 0 0,1-1 0,-1 0 0,1-1 1,0 1-1,0-1 0,0-1 0,0 1 0,0-1 0,0 0 0,0-1 1,3 0 28,-2 1-160,0 0-211,0-1 1,0 1-1,1-1 0,-1 0 0,0-1 0,0 0 0,0 0 0,0-1 0,0 0 0,0-1 0,0 1 0,-1-1 0,1-1 0,-1 0 0,0 0 0,3-2 371,30-23-2987,-22 12 1881</inkml:trace>
  <inkml:trace contextRef="#ctx0" brushRef="#br0" timeOffset="3587.53">1568 964 5609,'0'0'55,"0"0"0,1 0 0,-1 0 1,0 0-1,0 0 0,0 1 0,1-1 1,-1 0-1,0 0 0,0 0 1,0 0-1,1 0 0,-1 0 0,0 0 1,0 0-1,0 0 0,1 0 1,-1 0-1,0 0 0,0 0 0,1 0 1,-1 0-1,0 0 0,0 0 0,0 0 1,1 0-1,-1 0 0,0 0 1,0 0-1,0 0 0,1-1 0,-1 1 1,0 0-1,0 0 0,0 0 1,0 0-1,1 0 0,-1-1 0,0 1 1,0 0-1,0 0 0,0 0 1,0 0-1,0-1 0,1 1 0,-1 0 1,0 0-1,0-1 0,0 1 0,0 0 1,0 0-1,0 0 0,0-1 1,0 1-1,0 0 0,0 0 0,0 0 1,0-1-1,0 1 0,0 0 1,0-1-56,9 17 1591,-5 10-816,-1-1 0,-1 1 0,-1 0 0,-1 0 0,-3 13-775,1 29 227,2-58-205,0 0-1,1 0 1,0 0-1,1 0 1,0 0 0,1 0-1,0-1 1,0 1-1,1-1 1,3 6-22,-4-9-67,1-1 0,-1 0 0,1-1 1,0 1-1,0-1 0,0 0 0,0 0 0,1 0 1,0 0-1,0-1 0,0 1 0,0-1 0,0-1 1,1 1-1,-1-1 0,1 0 0,0 0 0,4 0 67,-6 0-318,0-1-1,0-1 1,0 1-1,0 0 1,0-1-1,1 0 1,-1 0-1,0 0 1,0-1-1,0 1 1,0-1-1,1 0 319,-3-1-368,1 1-1,-1 0 1,0-1-1,0 0 1,1 1-1,-1-1 0,-1 0 1,1 0-1,0 0 1,0 0-1,-1 0 0,1-1 1,-1 1-1,0 0 1,1-1-1,-1 1 0,0-1 1,-1 1-1,1-1 369,4-11-1762</inkml:trace>
  <inkml:trace contextRef="#ctx0" brushRef="#br0" timeOffset="3918.62">1499 1124 8485,'0'1'166,"1"-1"-1,-1 1 1,1 0 0,-1 0-1,1-1 1,0 1 0,-1 0 0,1-1-1,0 1 1,-1-1 0,1 1 0,0-1-1,0 1 1,0-1 0,-1 0-1,1 1 1,0-1 0,0 0 0,0 0-1,0 1 1,0-1 0,0 0 0,0 0-1,-1 0 1,1 0 0,0 0-1,0 0 1,0-1 0,1 1-166,43 0 166,-32 0 78,-2 0-248,92-5-1318,-91 3 651,0 0 0,0-1 0,0-1 0,-1 0 0,1 0 0,-1-1-1,5-3 672,26-18-5274,-32 17 3835</inkml:trace>
  <inkml:trace contextRef="#ctx0" brushRef="#br0" timeOffset="4266.68">1909 957 7081,'3'0'150,"1"0"0,-1 0 1,1 0-1,-1 1 0,1-1 1,-1 1-1,0 0 0,1 0 1,-1 0-1,0 0 0,0 1 1,0-1-1,0 1 1,0 0-1,0 0 0,0 0 1,0 0-151,-1 2 79,1-1 1,0 0 0,-1 1 0,0 0-1,0 0 1,0 0 0,0 0 0,0 0 0,-1 0-1,0 0 1,0 0 0,0 1 0,0 3-80,0 69 3129,-1-77-2872,0 0-88,0 0-50,0 0-61,0 0-25,0 0-12,0 0-103,0 0-185,19 1-1834,0-2-1,0 0 1,0-1 0,0-1 0,17-5 2101,-14-4-1873</inkml:trace>
  <inkml:trace contextRef="#ctx0" brushRef="#br0" timeOffset="4611.76">2324 699 7209,'0'0'36,"0"0"107,0 0 80,0 0 130,43 0 2783,64 8 59,4 1-3588,-93-8-313,33-3-3044,-49 2 3283,0-1 0,-1 1 0,1-1 0,0 1 0,-1-1 0,1 0 0,0 0-1,-1 1 1,1-1 0,-1 0 0,0 0 0,1-1 0,-1 1 0,0 0 0,1-1 467,2-4-1700</inkml:trace>
  <inkml:trace contextRef="#ctx0" brushRef="#br0" timeOffset="4612.76">2476 789 6329,'-3'7'440,"0"-1"0,0 1 0,1 0 1,1 0-1,-1 0 0,1 1 0,0-1 1,1 0-1,-1 1 0,2 2-440,0-9 62,-1 0-1,1 0 1,1 0 0,-1 0 0,0 0-1,0 0 1,0-1 0,0 1 0,0 0-1,1-1 1,-1 1 0,0-1-1,1 1 1,-1-1 0,0 0 0,1 0-1,-1 0 1,0 1 0,1-1 0,-1 0-1,1-1-61,34 3 371,-22-2-568,85-4-2797,-36-12-1811,-41 9 2890,1-1 312</inkml:trace>
  <inkml:trace contextRef="#ctx0" brushRef="#br0" timeOffset="4950.6">3127 704 7413,'-14'1'7555,"37"1"-6753,10 1-550,34 9 9,0-3 0,0-3 0,42-2-261,-106-4-1071,23 0 2660,-19-1-5368,-4 0-5569,-3-7 7108</inkml:trace>
  <inkml:trace contextRef="#ctx0" brushRef="#br0" timeOffset="5855.28">3685 566 5164,'1'0'249,"-1"0"0,1 1-1,0-1 1,-1 0 0,1 0-1,0 0 1,-1 0-1,1-1 1,0 1 0,-1 0-1,1 0 1,0 0 0,-1 0-1,1-1 1,0 1-1,-1 0 1,1-1 0,-1 1-1,1 0 1,-1-1-1,1 1 1,-1-1 0,1 1-1,-1-1 1,1 1 0,-1-1-1,1 1 1,-1-1-1,0 1 1,1-1 0,-1 1-1,0-1 1,0 0 0,1 1-1,-1-1 1,0 0-1,0 1 1,0-1 0,0 0-1,0 1 1,0-1 0,0 0-1,0 1 1,0-1-1,0 0 1,0 1 0,0-1-1,0 0 1,-1 1-1,1-1 1,0 0 0,-1 1-249,1-13-1601,-1 11 1596,1 1 0,-1-1 0,0 0 0,0 0 1,0 1-1,0-1 0,0 1 0,-1-1 1,1 1-1,0-1 0,-1 1 0,1 0 1,-1-1-1,1 1 0,-1 0 0,0 0 1,1 0-1,-1 0 0,0 1 0,0-1 1,0 0-1,1 1 0,-1-1 0,0 1 1,0 0-1,0 0 0,0-1 0,0 1 1,0 1 4,-66-7-25,65 7 25,0 1-1,0-1 0,0 0 1,0 1-1,1-1 0,-1 1 0,0 0 1,1 0-1,-1 0 0,1 0 0,0 1 1,-1-1-1,1 0 0,0 2 1,-30 39-125,31-41 120,0-1 0,0 1 0,0-1 0,1 1 0,-1 0 1,0-1-1,0 1 0,1 0 0,-1-1 0,1 1 0,0 0 0,0 0 0,-1-1 0,1 1 0,0 0 0,0 0 0,0-1 0,1 1 0,-1 0 0,0 0 1,1-1-1,-1 1 0,1 0 0,0-1 0,-1 1 0,1 0 0,0-1 0,0 1 0,0-1 0,0 1 0,0-1 0,0 0 0,1 1 0,-1-1 0,0 0 1,1 0-1,-1 0 0,1 0 0,-1 0 0,1 0 0,-1 0 0,2 0 5,5 2 0,1-1-1,0 1 1,-1-1-1,1-1 1,0 0 0,0 0-1,0-1 1,2 0 0,-9 0-2,0 0 1,0-1-1,0 1 0,0-1 0,-1 0 0,1 1 1,0-1-1,0 0 0,0 0 0,-1 0 1,1 0-1,0-1 0,-1 1 0,1 0 1,-1-1-1,0 1 0,1-1 0,-1 1 0,0-1 1,0 0-1,0 1 0,0-1 0,0 0 1,0-1 1,19-54-1,-13 35-31,-7 22 31,0 0 0,0 0 0,0 0 0,0 1 0,0-1 0,0 0 0,0 0 0,0 0 0,0 0 0,0 0 0,1 0-1,-1 0 1,0 0 0,0 0 0,0 0 0,0 0 0,0 0 0,0 0 0,0 0 0,0 1 0,0-1 0,0 0-1,1 0 1,-1 0 0,0 0 0,0 0 0,0 0 0,0 0 0,0 0 0,0 0 0,0 0 0,0 0 0,1 0 0,-1 0-1,0-1 1,0 1 0,0 0 0,0 0 0,0 0 0,0 0 0,0 0 0,0 0 0,0 0 0,0 0 0,1 0 0,-1 0-1,0 0 1,0 0 0,0 0 0,0 0 0,0 0 0,0-1 0,0 1 0,0 0 0,0 0 0,0 0 0,0 0-1,0 0 1,0 0 0,0 0 0,0 0 0,0 0 0,0-1 0,0 1 0,0 0 0,0 0 0,0 0 0,0 0 0,0 0-1,0 0 2,5 13-33,3 30 11,-5-25-14,4 16 72,-3 0-1,0-1 1,-2 1 0,-2 4-36,-1-34 9,0 0 0,0 0 0,0 0 1,0 0-1,-1 0 0,0 0 0,0 0 1,0-1-1,0 1 0,0-1 0,-1 1 1,0-1-1,0 0 0,0 0 0,0 0 0,0 0 1,0-1-1,-4 3-9,-2 1 24,0 0 0,-1 0 0,0 0 0,0-1 0,0-1 0,-8 3-24,6-5-64,1 0 0,-1-1 1,0 0-1,0 0 0,0-2 0,-4 0 64,-14 0-3684,32-23-1527,34 0 77,-19 15 3811</inkml:trace>
  <inkml:trace contextRef="#ctx0" brushRef="#br0" timeOffset="6323.18">3844 724 4320,'6'-4'271,"0"0"-1,0-1 0,0 0 1,0 0-1,-1 0 0,0-1 1,0 1-1,0-1 0,-1-1 1,1 1-1,-1-2-270,-1 4 540,-1-1 0,0 0-1,0 1 1,0-1 0,-1 0 0,0 0 0,1-1 0,-2 1 0,1 0 0,-1-2-541,-2 6 76,0 0-1,-1 0 1,1 0-1,-1 1 1,1-1-1,-1 1 1,0 0-1,1-1 0,-1 1 1,1 0-1,-1 0 1,1 1-1,-1-1 1,-1 1-75,-7 15 63,1 0 1,1 1-1,1 0 1,0 0-1,2 1 1,0 0 0,0 1-1,2-1 1,0 3-64,3-18 28,1 0 0,-1 1 0,1-1-1,-1 1 1,1-1 0,0 0 0,0 1 0,1-1 0,-1 1 0,1-1 0,-1 0 0,2 3-28,-1-4 53,0-1 1,1 0-1,-1 0 0,0 0 0,0 0 1,1 0-1,-1 0 0,1 0 0,-1 0 1,1 0-1,-1-1 0,1 1 0,-1-1 1,1 1-1,0-1 0,-1 1 0,1-1 1,0 0-1,-1 0 0,1 0 0,0 0 1,-1 0-1,1 0 0,0-1-53,1 0 27,1 0 1,-1 0-1,0-1 0,1 1 0,-1-1 1,0 0-1,0 0 0,0 0 0,-1 0 0,1-1 1,0 1-1,0-2-27,31-32 160,-30 31-197,-1 1-1,0 0 1,-1 0-1,1-1 1,-1 0 0,0 1-1,0-1 1,0 0 0,-1 0-1,1 0 1,-1 0 0,0-1-1,-1 1 1,1 0 0,-1 0-1,0-3 38,-1 6-153,-1 0 0,1 0 0,0 0 0,0 1-1,-1-1 1,1 0 0,-1 1 0,1-1-1,-1 1 1,0-1 0,1 1 0,-1 0 0,0 0-1,0 0 1,0 0 0,0 0 0,0 0 0,0 0-1,0 1 1,-2-1 153,-47-13-5871,42 12 1971,9 2 2294</inkml:trace>
  <inkml:trace contextRef="#ctx0" brushRef="#br0" timeOffset="7011.42">4120 578 7341,'0'0'118,"1"0"1,0 0 0,-1 0 0,1 0-1,0 0 1,0 0 0,-1 0 0,1 0-1,0 1 1,-1-1 0,1 0 0,0 0 0,-1 1-1,1-1 1,0 0 0,-1 1 0,1-1-1,-1 0 1,1 1 0,-1-1 0,1 1-1,-1-1 1,1 1 0,-1-1 0,1 1-1,-1 0 1,1-1 0,-1 1 0,0-1-1,1 2-118,15 30 625,-14-27-584,0 0 0,1 0 1,-1 0-1,1 0 0,0-1 1,0 1-1,0-1 0,0 0 1,4 3-42,0-4 105,0-1 1,0 0 0,1 0 0,-1-1-1,1 1 1,-1-2 0,1 1 0,0-1-1,-1 0 1,1-1 0,3 0-106,14 0 226,-20 0-171,0-1-1,1 1 1,-1-1-1,-1 0 1,1-1-1,0 1 1,0-1-1,-1 0 1,0 0-1,1 0 1,-1-1-1,0 0-54,25-17 340,-13 13-243,-15 14-177,2 23 139,4 0 71,-1 0-1,-1 1 0,-1 7-129,4 27 243,21 158-112,-26-188-76,0 1 1,-3 15-56,0-48 4,0 0 0,0 1-1,0-1 1,-1 0 0,1 0 0,-1 1-1,1-1 1,-1 0 0,0 0 0,0 0-1,0 0 1,0 0 0,0 0 0,-1 0-1,1 0 1,-1 0 0,1 0 0,-1-1-1,1 1 1,-1-1 0,0 1 0,-1 0-4,-1 0-5,-1 1 0,1-1 0,-1 0 0,1-1 0,-1 1 0,0-1 0,0 0 0,0 0 0,1-1 0,-6 1 5,1-1-5,0 0-1,-1 0 0,1-1 1,0 0-1,0 0 0,0-1 1,0-1-1,1 0 0,-1 0 1,1 0-1,-1-1 0,1 0 6,-4-4 16,0 0 0,1-1-1,0-1 1,1 0 0,0 0-1,-4-5-15,10 9 18,0 0-1,1 0 0,0 0 0,0 0 1,0 0-1,1 0 0,0-1 0,0 1 1,0-1-1,1 0 0,0 0 0,0 1 1,1-1-1,0-3-17,0 5-8,-1 0 0,1-1 0,1 1 0,-1 0 0,1-1 0,0 1 0,0 0 0,0 0 0,1 0 0,0 0 0,0 0 0,0 0 0,0 0 0,1 1 0,0-1 1,0 1-1,0 0 0,1-1 0,-1 2 0,1-1 0,0 0 0,0 1 0,0 0 0,1 0 0,-1 0 0,1 0 0,3-1 8,2 0-483,0 0-1,0 0 1,0 1 0,1 1-1,-1 0 1,11-1 483,64 0-7536,-59 3 5114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2:5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322 185 3816,'-30'-9'386,"0"0"-1,1-2 0,0-1 0,0-2 1,2 0-1,0-2 0,0-1 0,2-1 0,0-2 1,-5-5-386,17 7 229,30 16-196,4 3 167,121 4 829,13 9-1029,40 1 371,2061 71 2958,-2156-82-3030,1836 9 2588,-1218-16-2858,-665 3-28,126 0-22,130 19 21,338 78-511,-634-95-587,31 5 2203,-30-5-5253,0-2-5561,-14 0 8479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29:4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23 5400,'0'-1'99,"0"0"0,0 1 0,0-1 0,0 0 0,0 0 0,0 0 0,0 0 0,-1 0 0,1 1 0,0-1 0,0 0 0,-1 0 0,1 0 0,-1 1 0,1-1 0,-1 0 0,1 0 0,-1 1 0,1-1 0,-1 1 0,1-1 0,-1 0 0,0 1 0,1-1 0,-1 1 0,0-1 0,0 1 0,1 0 0,-1-1 0,0 1 0,0 0-1,0-1 1,0 1 0,1 0 0,-1 0 0,0 0 0,0 0 0,0 0 0,0 0 0,0 0 0,1 0 0,-1 0 0,0 0 0,0 0 0,0 1 0,0-1 0,0 0 0,1 1 0,-1-1-99,-4 2 33,0-1 0,1 1-1,-1 0 1,1 0 0,-1 1 0,1-1 0,0 1-1,-3 3-32,-133 106 1214,67-56-540,-46 33-203,106-62-745,10-22-3082,3-3-3395,0-2 5433</inkml:trace>
  <inkml:trace contextRef="#ctx0" brushRef="#br0" timeOffset="568.61">97 139 5092,'0'-18'3996,"0"28"-343,-21 37-3585,15-37-6,-7 22-2,1 0 1,1 1 0,2 0 0,2 0 0,0 5-61,-2 7 250,9-44-196,-1-1 0,1 1 0,0-1 0,0 1 0,0-1 0,0 1 0,0-1 0,0 1 1,0-1-1,0 1 0,0-1 0,0 1 0,0-1 0,0 1 0,0-1 0,0 1 0,0-1 1,1 1-1,-1-1 0,0 0 0,0 1 0,0-1 0,1 1 0,-1-1 0,0 1 0,1-1 1,-1 0-1,0 1 0,1-1 0,-1 0 0,1 1 0,-1-1 0,1 0 0,-1 0 0,0 1 1,1-1-1,-1 0 0,1 0 0,0 0-54,26-2 604,24-19-561,-25 8-84,1 2-1,0 0 0,1 2 1,0 1-1,0 1 0,0 2 1,15-1 41,10 1-4018,0 4-3966,-50 1 6103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29:5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4696,'0'0'-32,"0"0"78,0 0 86,0 0 38,0 0 44,-11 0 93,10 0 4024,324 0-2767,-281 4-1399,0 1-1,-1 2 0,1 2 0,-2 1 0,14 7-164,-3-2 253,-41-12-208,-1 0 1,1 0-1,-1 1 1,1 0-1,-1 1 1,-1 0-1,1 0 1,-1 1-1,0 0 1,0 1-1,0 0 1,-1 0-1,0 1 1,-1-1-1,1 1 1,-2 1-1,3 3-45,-1 2 80,-1 0 0,0 1 1,-1-1-1,-1 1 0,0 1 0,-1-1 0,0 0 0,-2 1 0,0 0 1,0 14-81,-1 279 129,0-309-235,0 0-70,0 1-41,0-1-3387,0 0-3903,0 0 6107</inkml:trace>
  <inkml:trace contextRef="#ctx0" brushRef="#br0" timeOffset="551.98">678 530 5517,'-12'-28'868,"-5"4"3497,29 52-441,0 29-4160,-10-49 523,-1 1-212,1 0-1,0 0 0,0 0 1,0-1-1,1 1 0,1-1 0,0 0 1,0 0-1,0 0 0,1 0 1,0-1-1,1 1 0,-1-1 0,2 0-74,-4-5 34,-1 0-1,1-1 0,0 1 0,0-1 0,0 0 0,-1 0 0,1 0 1,1 0-1,-1 0 0,0 0 0,0-1 0,0 0 0,0 0 0,0 0 0,0 0 1,0 0-1,1 0 0,-1-1 0,0 1 0,0-1 0,0 0 0,0 0 1,0 0-1,1-2-33,10-2 152,-1-1 0,0 0 0,-1-1 0,9-7-152,67-58 706,-22 15-2313,-18 25-4089,-48 32 3633,0 0-373,0 0 59,0 0 349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29:5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2448,'0'5'-400,"2"7"3065,6-10-5058,-2-2 997</inkml:trace>
  <inkml:trace contextRef="#ctx0" brushRef="#br0" timeOffset="337.38">507 1 5777,'0'8'2613,"0"-4"-7702,0-4 3560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0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3980,'0'0'39,"0"0"54,0 0 126,0 0 51,0 0-49,0 0 43,0 0-20,0 0-55,0 0 15,0 0-74,0 0-112,0 0 39,0 0 54,0 0 68,0 0 78,0 0 13,0 0 0,0 0-68,0 0-29,0 0 22,0 0 34,0 0 37,0 0-16,0 0-45,0 0-47,0 0 41,0 0 27,0 0 4,0 0-26,0 0-82,0 0-33,0 0-39,0 0 31,0 0-64,0 0-30,0 0 37,0 0-29,0 0 15,0 0 29,0 0-57,0 0-29,0 0 14,0 0-33,0 0 32,0 0-41,0 0-106,0 0-141,0 0-258,0 0-258,0 0-393,0 0-603,0 0-5,0 0 215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30:0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7069,'0'0'156,"0"0"160,0 0 126,0 0 118,0 0-6,0 0-35,0 0 47,0 0-58,0 0-34,0 0-120,0 0-197,0 0-124,0 0-77,0 0-55,0 0-39,0 0-47,0 0-199,0 0-158,0 0-267,0 0-333,0 0-414,0 0-417,0-2 32,0-7 266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B0C51-23F0-4ABA-A302-C9C3878C33CD}" type="datetimeFigureOut">
              <a:rPr lang="en-US" smtClean="0"/>
              <a:pPr/>
              <a:t>6/29/2025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AC60-4C6C-4831-A88F-A36B6375C2C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0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AAC60-4C6C-4831-A88F-A36B6375C2CB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15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52AE-2609-4C4A-BC3B-9CA41B00BCF4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1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69A3-B51B-4B23-85F0-7B67DE181D9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3505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69A3-B51B-4B23-85F0-7B67DE181D9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565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69A3-B51B-4B23-85F0-7B67DE181D9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43200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69A3-B51B-4B23-85F0-7B67DE181D9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35083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69A3-B51B-4B23-85F0-7B67DE181D9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3354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9779-3CD7-4CED-BE4B-F05B39C61B4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569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71CF-5D35-42B9-86EF-00B150A5E1C4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95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4CEB-2E23-4E06-9D88-CB16A1533DDD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11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DCA-0069-4F05-A7DE-C9D49EE4A4A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60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9C11-11B4-4835-B7BF-EF9D0A3EC328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51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578-94F4-4CA2-8917-85118E95EF27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25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4255-D530-4450-BD0D-B129E1510F77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3AC5-2704-492F-9D18-4FCD67B946C5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E570-78C3-4DC0-A84F-1E046329687A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99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FA8-54D5-4ECD-811E-996C9E07B499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19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69A3-B51B-4B23-85F0-7B67DE181D90}" type="datetime1">
              <a:rPr lang="en-US" smtClean="0"/>
              <a:pPr/>
              <a:t>6/29/2025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D4EBAD-2618-4E40-B501-223697A9A4E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42" Type="http://schemas.openxmlformats.org/officeDocument/2006/relationships/image" Target="../media/image121.png"/><Relationship Id="rId47" Type="http://schemas.openxmlformats.org/officeDocument/2006/relationships/customXml" Target="../ink/ink19.xml"/><Relationship Id="rId68" Type="http://schemas.openxmlformats.org/officeDocument/2006/relationships/image" Target="../media/image110.png"/><Relationship Id="rId84" Type="http://schemas.openxmlformats.org/officeDocument/2006/relationships/image" Target="../media/image135.png"/><Relationship Id="rId7" Type="http://schemas.openxmlformats.org/officeDocument/2006/relationships/image" Target="../media/image102.png"/><Relationship Id="rId71" Type="http://schemas.openxmlformats.org/officeDocument/2006/relationships/customXml" Target="../ink/ink26.xml"/><Relationship Id="rId2" Type="http://schemas.openxmlformats.org/officeDocument/2006/relationships/image" Target="../media/image97.png"/><Relationship Id="rId16" Type="http://schemas.openxmlformats.org/officeDocument/2006/relationships/image" Target="../media/image108.png"/><Relationship Id="rId29" Type="http://schemas.openxmlformats.org/officeDocument/2006/relationships/customXml" Target="../ink/ink10.xml"/><Relationship Id="rId11" Type="http://schemas.openxmlformats.org/officeDocument/2006/relationships/customXml" Target="../ink/ink2.xml"/><Relationship Id="rId24" Type="http://schemas.openxmlformats.org/officeDocument/2006/relationships/image" Target="../media/image112.png"/><Relationship Id="rId32" Type="http://schemas.openxmlformats.org/officeDocument/2006/relationships/image" Target="../media/image116.png"/><Relationship Id="rId37" Type="http://schemas.openxmlformats.org/officeDocument/2006/relationships/customXml" Target="../ink/ink14.xml"/><Relationship Id="rId40" Type="http://schemas.openxmlformats.org/officeDocument/2006/relationships/image" Target="../media/image120.png"/><Relationship Id="rId45" Type="http://schemas.openxmlformats.org/officeDocument/2006/relationships/customXml" Target="../ink/ink18.xml"/><Relationship Id="rId66" Type="http://schemas.openxmlformats.org/officeDocument/2006/relationships/image" Target="../media/image1050.png"/><Relationship Id="rId74" Type="http://schemas.openxmlformats.org/officeDocument/2006/relationships/image" Target="../media/image129.png"/><Relationship Id="rId79" Type="http://schemas.openxmlformats.org/officeDocument/2006/relationships/customXml" Target="../ink/ink30.xml"/><Relationship Id="rId5" Type="http://schemas.openxmlformats.org/officeDocument/2006/relationships/image" Target="../media/image100.png"/><Relationship Id="rId82" Type="http://schemas.openxmlformats.org/officeDocument/2006/relationships/image" Target="../media/image134.png"/><Relationship Id="rId19" Type="http://schemas.openxmlformats.org/officeDocument/2006/relationships/customXml" Target="../ink/ink6.xml"/><Relationship Id="rId14" Type="http://schemas.openxmlformats.org/officeDocument/2006/relationships/image" Target="../media/image107.png"/><Relationship Id="rId22" Type="http://schemas.openxmlformats.org/officeDocument/2006/relationships/image" Target="../media/image111.png"/><Relationship Id="rId27" Type="http://schemas.openxmlformats.org/officeDocument/2006/relationships/customXml" Target="../ink/ink9.xml"/><Relationship Id="rId30" Type="http://schemas.openxmlformats.org/officeDocument/2006/relationships/image" Target="../media/image115.png"/><Relationship Id="rId35" Type="http://schemas.openxmlformats.org/officeDocument/2006/relationships/customXml" Target="../ink/ink13.xml"/><Relationship Id="rId43" Type="http://schemas.openxmlformats.org/officeDocument/2006/relationships/customXml" Target="../ink/ink17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25.xml"/><Relationship Id="rId77" Type="http://schemas.openxmlformats.org/officeDocument/2006/relationships/customXml" Target="../ink/ink29.xml"/><Relationship Id="rId8" Type="http://schemas.openxmlformats.org/officeDocument/2006/relationships/image" Target="../media/image103.png"/><Relationship Id="rId51" Type="http://schemas.openxmlformats.org/officeDocument/2006/relationships/customXml" Target="../ink/ink21.xml"/><Relationship Id="rId72" Type="http://schemas.openxmlformats.org/officeDocument/2006/relationships/image" Target="../media/image128.png"/><Relationship Id="rId80" Type="http://schemas.openxmlformats.org/officeDocument/2006/relationships/image" Target="../media/image133.png"/><Relationship Id="rId3" Type="http://schemas.openxmlformats.org/officeDocument/2006/relationships/image" Target="../media/image98.png"/><Relationship Id="rId12" Type="http://schemas.openxmlformats.org/officeDocument/2006/relationships/image" Target="../media/image106.png"/><Relationship Id="rId17" Type="http://schemas.openxmlformats.org/officeDocument/2006/relationships/customXml" Target="../ink/ink5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119.png"/><Relationship Id="rId46" Type="http://schemas.openxmlformats.org/officeDocument/2006/relationships/image" Target="../media/image123.png"/><Relationship Id="rId67" Type="http://schemas.openxmlformats.org/officeDocument/2006/relationships/customXml" Target="../ink/ink24.xml"/><Relationship Id="rId41" Type="http://schemas.openxmlformats.org/officeDocument/2006/relationships/customXml" Target="../ink/ink16.xml"/><Relationship Id="rId54" Type="http://schemas.openxmlformats.org/officeDocument/2006/relationships/image" Target="../media/image127.png"/><Relationship Id="rId70" Type="http://schemas.openxmlformats.org/officeDocument/2006/relationships/image" Target="../media/image126.png"/><Relationship Id="rId75" Type="http://schemas.openxmlformats.org/officeDocument/2006/relationships/customXml" Target="../ink/ink28.xml"/><Relationship Id="rId83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5" Type="http://schemas.openxmlformats.org/officeDocument/2006/relationships/customXml" Target="../ink/ink4.xml"/><Relationship Id="rId23" Type="http://schemas.openxmlformats.org/officeDocument/2006/relationships/customXml" Target="../ink/ink7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20.xml"/><Relationship Id="rId10" Type="http://schemas.openxmlformats.org/officeDocument/2006/relationships/image" Target="../media/image105.png"/><Relationship Id="rId31" Type="http://schemas.openxmlformats.org/officeDocument/2006/relationships/customXml" Target="../ink/ink11.xml"/><Relationship Id="rId44" Type="http://schemas.openxmlformats.org/officeDocument/2006/relationships/image" Target="../media/image122.png"/><Relationship Id="rId65" Type="http://schemas.openxmlformats.org/officeDocument/2006/relationships/customXml" Target="../ink/ink23.xml"/><Relationship Id="rId73" Type="http://schemas.openxmlformats.org/officeDocument/2006/relationships/customXml" Target="../ink/ink27.xml"/><Relationship Id="rId78" Type="http://schemas.openxmlformats.org/officeDocument/2006/relationships/image" Target="../media/image131.png"/><Relationship Id="rId81" Type="http://schemas.openxmlformats.org/officeDocument/2006/relationships/customXml" Target="../ink/ink31.xml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3" Type="http://schemas.openxmlformats.org/officeDocument/2006/relationships/customXml" Target="../ink/ink3.xml"/><Relationship Id="rId18" Type="http://schemas.openxmlformats.org/officeDocument/2006/relationships/image" Target="../media/image109.png"/><Relationship Id="rId39" Type="http://schemas.openxmlformats.org/officeDocument/2006/relationships/customXml" Target="../ink/ink15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22.xml"/><Relationship Id="rId76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30.png"/><Relationship Id="rId18" Type="http://schemas.openxmlformats.org/officeDocument/2006/relationships/customXml" Target="../ink/ink36.xml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customXml" Target="../ink/ink33.xml"/><Relationship Id="rId17" Type="http://schemas.openxmlformats.org/officeDocument/2006/relationships/image" Target="../media/image1450.png"/><Relationship Id="rId2" Type="http://schemas.openxmlformats.org/officeDocument/2006/relationships/image" Target="../media/image136.png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40.png"/><Relationship Id="rId10" Type="http://schemas.openxmlformats.org/officeDocument/2006/relationships/image" Target="../media/image144.png"/><Relationship Id="rId19" Type="http://schemas.openxmlformats.org/officeDocument/2006/relationships/image" Target="../media/image146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customXml" Target="../ink/ink3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7.png"/><Relationship Id="rId18" Type="http://schemas.openxmlformats.org/officeDocument/2006/relationships/customXml" Target="../ink/ink40.xml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customXml" Target="../ink/ink37.xml"/><Relationship Id="rId17" Type="http://schemas.openxmlformats.org/officeDocument/2006/relationships/image" Target="../media/image159.png"/><Relationship Id="rId2" Type="http://schemas.openxmlformats.org/officeDocument/2006/relationships/image" Target="../media/image147.png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58.png"/><Relationship Id="rId10" Type="http://schemas.openxmlformats.org/officeDocument/2006/relationships/image" Target="../media/image155.png"/><Relationship Id="rId19" Type="http://schemas.openxmlformats.org/officeDocument/2006/relationships/image" Target="../media/image16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customXml" Target="../ink/ink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51720" y="1196752"/>
            <a:ext cx="6172200" cy="18943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b="1" dirty="0">
                <a:solidFill>
                  <a:schemeClr val="bg2">
                    <a:lumMod val="50000"/>
                  </a:schemeClr>
                </a:solidFill>
              </a:rPr>
              <a:t>MAT 350</a:t>
            </a:r>
            <a:br>
              <a:rPr lang="en-US" sz="40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b="1">
                <a:solidFill>
                  <a:srgbClr val="0070C0"/>
                </a:solidFill>
              </a:rPr>
              <a:t>Engineering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500298" y="3071810"/>
            <a:ext cx="4952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/>
              <a:t>Modeling</a:t>
            </a:r>
            <a:r>
              <a:rPr lang="en-AU" b="1" dirty="0"/>
              <a:t>  with 2</a:t>
            </a:r>
            <a:r>
              <a:rPr lang="en-AU" b="1" baseline="30000" dirty="0"/>
              <a:t>nd</a:t>
            </a:r>
            <a:r>
              <a:rPr lang="en-AU" b="1" dirty="0"/>
              <a:t> order ODE:</a:t>
            </a:r>
          </a:p>
          <a:p>
            <a:r>
              <a:rPr lang="en-AU" b="1" dirty="0"/>
              <a:t>Mass–Spring System.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4005064"/>
            <a:ext cx="3786214" cy="400110"/>
          </a:xfrm>
          <a:prstGeom prst="rect">
            <a:avLst/>
          </a:prstGeom>
          <a:solidFill>
            <a:srgbClr val="00B0F0">
              <a:alpha val="94000"/>
            </a:srgbClr>
          </a:solidFill>
        </p:spPr>
        <p:txBody>
          <a:bodyPr wrap="square" rtlCol="0">
            <a:spAutoFit/>
          </a:bodyPr>
          <a:lstStyle/>
          <a:p>
            <a:r>
              <a:rPr lang="en-AU" sz="2000" b="1" dirty="0"/>
              <a:t>Lecture: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200" y="4876800"/>
            <a:ext cx="5181600" cy="1295400"/>
          </a:xfrm>
          <a:prstGeom prst="roundRect">
            <a:avLst/>
          </a:prstGeom>
          <a:solidFill>
            <a:schemeClr val="accent1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Dr. M. </a:t>
            </a:r>
            <a:r>
              <a:rPr lang="en-US" dirty="0" err="1">
                <a:solidFill>
                  <a:schemeClr val="tx1"/>
                </a:solidFill>
                <a:latin typeface="Berlin Sans FB" pitchFamily="34" charset="0"/>
              </a:rPr>
              <a:t>Sahadet</a:t>
            </a: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lin Sans FB" pitchFamily="34" charset="0"/>
              </a:rPr>
              <a:t>Hossain</a:t>
            </a: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Berlin Sans FB" pitchFamily="34" charset="0"/>
              </a:rPr>
              <a:t>MtH</a:t>
            </a: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Professor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Department of Mathematics and Physics, NSU.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16000" contrast="28000"/>
          </a:blip>
          <a:srcRect/>
          <a:stretch>
            <a:fillRect/>
          </a:stretch>
        </p:blipFill>
        <p:spPr bwMode="auto">
          <a:xfrm>
            <a:off x="1259632" y="1556792"/>
            <a:ext cx="7416824" cy="305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lum bright="-13000" contrast="22000"/>
          </a:blip>
          <a:srcRect/>
          <a:stretch>
            <a:fillRect/>
          </a:stretch>
        </p:blipFill>
        <p:spPr bwMode="auto">
          <a:xfrm>
            <a:off x="3571868" y="5072074"/>
            <a:ext cx="2500330" cy="33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24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F4612-5DE8-BB00-529B-37515A0A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16CA7-BE0C-1B10-6D8E-ECFB03288E2A}"/>
              </a:ext>
            </a:extLst>
          </p:cNvPr>
          <p:cNvSpPr txBox="1"/>
          <p:nvPr/>
        </p:nvSpPr>
        <p:spPr>
          <a:xfrm>
            <a:off x="1547664" y="1340768"/>
            <a:ext cx="63241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Exercises 5.1 (Zill)</a:t>
            </a:r>
          </a:p>
          <a:p>
            <a:endParaRPr lang="en-US" dirty="0"/>
          </a:p>
          <a:p>
            <a:r>
              <a:rPr lang="en-US" dirty="0"/>
              <a:t>6.   A force of 400 newtons stretches a spring 2 meters.</a:t>
            </a:r>
          </a:p>
          <a:p>
            <a:r>
              <a:rPr lang="en-US" dirty="0"/>
              <a:t>A mass of 50 kilograms is attached to the end of the</a:t>
            </a:r>
          </a:p>
          <a:p>
            <a:r>
              <a:rPr lang="en-US" dirty="0"/>
              <a:t>spring and is initially released from the equilibrium</a:t>
            </a:r>
          </a:p>
          <a:p>
            <a:r>
              <a:rPr lang="en-US" dirty="0"/>
              <a:t>position with an upward velocity of 10 m/s. Find the</a:t>
            </a:r>
          </a:p>
          <a:p>
            <a:r>
              <a:rPr lang="en-US" dirty="0"/>
              <a:t>equation of motion.</a:t>
            </a:r>
          </a:p>
          <a:p>
            <a:endParaRPr lang="en-US" dirty="0"/>
          </a:p>
          <a:p>
            <a:r>
              <a:rPr lang="en-US" dirty="0"/>
              <a:t>8. A mass weighing 32 pounds stretches a spring 2 feet.</a:t>
            </a:r>
          </a:p>
          <a:p>
            <a:r>
              <a:rPr lang="en-US" dirty="0"/>
              <a:t>Determine the amplitude and period of motion if the</a:t>
            </a:r>
          </a:p>
          <a:p>
            <a:r>
              <a:rPr lang="en-US" dirty="0"/>
              <a:t>mass is initially released from a point 1 foot above the</a:t>
            </a:r>
          </a:p>
          <a:p>
            <a:r>
              <a:rPr lang="en-US" dirty="0"/>
              <a:t>equilibrium position with an upward velocity of 2 ft/s.</a:t>
            </a:r>
          </a:p>
          <a:p>
            <a:endParaRPr lang="en-US" dirty="0"/>
          </a:p>
          <a:p>
            <a:r>
              <a:rPr lang="en-US" dirty="0"/>
              <a:t>#9, #10</a:t>
            </a:r>
          </a:p>
        </p:txBody>
      </p:sp>
    </p:spTree>
    <p:extLst>
      <p:ext uri="{BB962C8B-B14F-4D97-AF65-F5344CB8AC3E}">
        <p14:creationId xmlns:p14="http://schemas.microsoft.com/office/powerpoint/2010/main" val="67585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5786" y="357166"/>
            <a:ext cx="4174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ODE of the Damped System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18000" contrast="33000"/>
          </a:blip>
          <a:srcRect/>
          <a:stretch>
            <a:fillRect/>
          </a:stretch>
        </p:blipFill>
        <p:spPr bwMode="auto">
          <a:xfrm>
            <a:off x="4214810" y="1071546"/>
            <a:ext cx="1571636" cy="45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lum bright="-18000" contrast="33000"/>
          </a:blip>
          <a:srcRect/>
          <a:stretch>
            <a:fillRect/>
          </a:stretch>
        </p:blipFill>
        <p:spPr bwMode="auto">
          <a:xfrm>
            <a:off x="4143372" y="1643050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lum bright="-18000" contrast="33000"/>
          </a:blip>
          <a:srcRect/>
          <a:stretch>
            <a:fillRect/>
          </a:stretch>
        </p:blipFill>
        <p:spPr bwMode="auto">
          <a:xfrm>
            <a:off x="3143240" y="2428868"/>
            <a:ext cx="2838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3143248"/>
            <a:ext cx="3590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lum bright="-18000" contrast="33000"/>
          </a:blip>
          <a:srcRect/>
          <a:stretch>
            <a:fillRect/>
          </a:stretch>
        </p:blipFill>
        <p:spPr bwMode="auto">
          <a:xfrm>
            <a:off x="3214678" y="3857628"/>
            <a:ext cx="2686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lum bright="-18000" contrast="33000"/>
          </a:blip>
          <a:srcRect/>
          <a:stretch>
            <a:fillRect/>
          </a:stretch>
        </p:blipFill>
        <p:spPr bwMode="auto">
          <a:xfrm>
            <a:off x="3000364" y="4643446"/>
            <a:ext cx="4204105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lum bright="-18000" contrast="33000"/>
          </a:blip>
          <a:srcRect/>
          <a:stretch>
            <a:fillRect/>
          </a:stretch>
        </p:blipFill>
        <p:spPr bwMode="auto">
          <a:xfrm>
            <a:off x="2857488" y="5429264"/>
            <a:ext cx="484930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>
            <a:lum bright="-11000" contrast="13000"/>
          </a:blip>
          <a:srcRect/>
          <a:stretch>
            <a:fillRect/>
          </a:stretch>
        </p:blipFill>
        <p:spPr bwMode="auto">
          <a:xfrm>
            <a:off x="500034" y="1928802"/>
            <a:ext cx="2071702" cy="3639108"/>
          </a:xfrm>
          <a:prstGeom prst="rect">
            <a:avLst/>
          </a:prstGeom>
          <a:noFill/>
          <a:ln w="349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19000" contrast="36000"/>
          </a:blip>
          <a:srcRect/>
          <a:stretch>
            <a:fillRect/>
          </a:stretch>
        </p:blipFill>
        <p:spPr bwMode="auto">
          <a:xfrm>
            <a:off x="428596" y="1500174"/>
            <a:ext cx="842128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lum bright="-19000" contrast="24000"/>
          </a:blip>
          <a:srcRect/>
          <a:stretch>
            <a:fillRect/>
          </a:stretch>
        </p:blipFill>
        <p:spPr bwMode="auto">
          <a:xfrm>
            <a:off x="1000100" y="2786058"/>
            <a:ext cx="718139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49" y="787783"/>
            <a:ext cx="3270273" cy="285752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lum bright="-15000" contrast="35000"/>
          </a:blip>
          <a:srcRect/>
          <a:stretch>
            <a:fillRect/>
          </a:stretch>
        </p:blipFill>
        <p:spPr bwMode="auto">
          <a:xfrm>
            <a:off x="714348" y="1285860"/>
            <a:ext cx="4619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lum bright="-15000" contrast="35000"/>
          </a:blip>
          <a:srcRect/>
          <a:stretch>
            <a:fillRect/>
          </a:stretch>
        </p:blipFill>
        <p:spPr bwMode="auto">
          <a:xfrm>
            <a:off x="785786" y="1571612"/>
            <a:ext cx="32575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lum bright="-15000" contrast="35000"/>
          </a:blip>
          <a:srcRect/>
          <a:stretch>
            <a:fillRect/>
          </a:stretch>
        </p:blipFill>
        <p:spPr bwMode="auto">
          <a:xfrm>
            <a:off x="785786" y="1928802"/>
            <a:ext cx="5029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lum bright="-15000" contrast="35000"/>
          </a:blip>
          <a:srcRect/>
          <a:stretch>
            <a:fillRect/>
          </a:stretch>
        </p:blipFill>
        <p:spPr bwMode="auto">
          <a:xfrm>
            <a:off x="2071670" y="2428868"/>
            <a:ext cx="367395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lum bright="-15000" contrast="35000"/>
          </a:blip>
          <a:srcRect/>
          <a:stretch>
            <a:fillRect/>
          </a:stretch>
        </p:blipFill>
        <p:spPr bwMode="auto">
          <a:xfrm>
            <a:off x="357158" y="3071810"/>
            <a:ext cx="8215370" cy="84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00958" y="3857628"/>
            <a:ext cx="100013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>
            <a:lum bright="-16000" contrast="30000"/>
          </a:blip>
          <a:srcRect/>
          <a:stretch>
            <a:fillRect/>
          </a:stretch>
        </p:blipFill>
        <p:spPr bwMode="auto">
          <a:xfrm>
            <a:off x="428596" y="4000504"/>
            <a:ext cx="344421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>
            <a:lum bright="-13000" contrast="21000"/>
          </a:blip>
          <a:srcRect/>
          <a:stretch>
            <a:fillRect/>
          </a:stretch>
        </p:blipFill>
        <p:spPr bwMode="auto">
          <a:xfrm>
            <a:off x="4429124" y="3929066"/>
            <a:ext cx="3429024" cy="183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14612" y="5929330"/>
            <a:ext cx="3619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285" y="604821"/>
            <a:ext cx="2676525" cy="304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642910" y="1142984"/>
            <a:ext cx="793394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642910" y="1571612"/>
            <a:ext cx="311152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714348" y="2000240"/>
            <a:ext cx="3609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3143240" y="2428867"/>
            <a:ext cx="2500330" cy="6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604838" y="3300413"/>
            <a:ext cx="793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571472" y="3643314"/>
            <a:ext cx="5448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642910" y="4000504"/>
            <a:ext cx="5372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0" cstate="print">
            <a:lum bright="-21000" contrast="37000"/>
          </a:blip>
          <a:srcRect/>
          <a:stretch>
            <a:fillRect/>
          </a:stretch>
        </p:blipFill>
        <p:spPr bwMode="auto">
          <a:xfrm>
            <a:off x="714348" y="4385364"/>
            <a:ext cx="3500462" cy="22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1" cstate="print">
            <a:lum bright="-18000" contrast="23000"/>
          </a:blip>
          <a:srcRect/>
          <a:stretch>
            <a:fillRect/>
          </a:stretch>
        </p:blipFill>
        <p:spPr bwMode="auto">
          <a:xfrm>
            <a:off x="4500562" y="4959534"/>
            <a:ext cx="3071834" cy="10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2787" y="302506"/>
            <a:ext cx="2657475" cy="342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lum bright="-17000" contrast="28000"/>
          </a:blip>
          <a:srcRect/>
          <a:stretch>
            <a:fillRect/>
          </a:stretch>
        </p:blipFill>
        <p:spPr bwMode="auto">
          <a:xfrm>
            <a:off x="1599637" y="890464"/>
            <a:ext cx="562574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lum bright="-17000" contrast="28000"/>
          </a:blip>
          <a:srcRect/>
          <a:stretch>
            <a:fillRect/>
          </a:stretch>
        </p:blipFill>
        <p:spPr bwMode="auto">
          <a:xfrm>
            <a:off x="571471" y="1214422"/>
            <a:ext cx="6357983" cy="36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428860" y="1214422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lum bright="-17000" contrast="28000"/>
          </a:blip>
          <a:srcRect/>
          <a:stretch>
            <a:fillRect/>
          </a:stretch>
        </p:blipFill>
        <p:spPr bwMode="auto">
          <a:xfrm>
            <a:off x="928662" y="2000239"/>
            <a:ext cx="6572296" cy="78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8148" y="2143116"/>
            <a:ext cx="571504" cy="37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>
            <a:lum bright="-17000" contrast="28000"/>
          </a:blip>
          <a:srcRect/>
          <a:stretch>
            <a:fillRect/>
          </a:stretch>
        </p:blipFill>
        <p:spPr bwMode="auto">
          <a:xfrm>
            <a:off x="2214545" y="2928934"/>
            <a:ext cx="439592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5140" y="3000372"/>
            <a:ext cx="201639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 cstate="print">
            <a:lum bright="-17000" contrast="28000"/>
          </a:blip>
          <a:srcRect/>
          <a:stretch>
            <a:fillRect/>
          </a:stretch>
        </p:blipFill>
        <p:spPr bwMode="auto">
          <a:xfrm>
            <a:off x="1000099" y="3786190"/>
            <a:ext cx="473205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 cstate="print">
            <a:lum bright="-17000" contrast="28000"/>
          </a:blip>
          <a:srcRect/>
          <a:stretch>
            <a:fillRect/>
          </a:stretch>
        </p:blipFill>
        <p:spPr bwMode="auto">
          <a:xfrm>
            <a:off x="1571603" y="4286256"/>
            <a:ext cx="643266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 cstate="print">
            <a:lum bright="-17000" contrast="28000"/>
          </a:blip>
          <a:srcRect/>
          <a:stretch>
            <a:fillRect/>
          </a:stretch>
        </p:blipFill>
        <p:spPr bwMode="auto">
          <a:xfrm>
            <a:off x="2000232" y="4929197"/>
            <a:ext cx="3786214" cy="29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lum bright="-13000" contrast="26000"/>
          </a:blip>
          <a:srcRect/>
          <a:stretch>
            <a:fillRect/>
          </a:stretch>
        </p:blipFill>
        <p:spPr bwMode="auto">
          <a:xfrm>
            <a:off x="511228" y="1306452"/>
            <a:ext cx="8215370" cy="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lum bright="-13000" contrast="26000"/>
          </a:blip>
          <a:srcRect/>
          <a:stretch>
            <a:fillRect/>
          </a:stretch>
        </p:blipFill>
        <p:spPr bwMode="auto">
          <a:xfrm>
            <a:off x="642910" y="2214553"/>
            <a:ext cx="4786346" cy="29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lum bright="-13000" contrast="26000"/>
          </a:blip>
          <a:srcRect/>
          <a:stretch>
            <a:fillRect/>
          </a:stretch>
        </p:blipFill>
        <p:spPr bwMode="auto">
          <a:xfrm>
            <a:off x="857224" y="2571744"/>
            <a:ext cx="162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lum bright="-13000" contrast="26000"/>
          </a:blip>
          <a:srcRect/>
          <a:stretch>
            <a:fillRect/>
          </a:stretch>
        </p:blipFill>
        <p:spPr bwMode="auto">
          <a:xfrm>
            <a:off x="928662" y="2857495"/>
            <a:ext cx="6215106" cy="29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lum bright="-13000" contrast="26000"/>
          </a:blip>
          <a:srcRect/>
          <a:stretch>
            <a:fillRect/>
          </a:stretch>
        </p:blipFill>
        <p:spPr bwMode="auto">
          <a:xfrm>
            <a:off x="3486147" y="280987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8662" y="3214686"/>
            <a:ext cx="15335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>
            <a:lum bright="-13000" contrast="26000"/>
          </a:blip>
          <a:srcRect/>
          <a:stretch>
            <a:fillRect/>
          </a:stretch>
        </p:blipFill>
        <p:spPr bwMode="auto">
          <a:xfrm>
            <a:off x="2519378" y="3200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857356" y="3500438"/>
            <a:ext cx="4214842" cy="29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29000"/>
          </a:blip>
          <a:srcRect/>
          <a:stretch>
            <a:fillRect/>
          </a:stretch>
        </p:blipFill>
        <p:spPr bwMode="auto">
          <a:xfrm>
            <a:off x="1096206" y="783470"/>
            <a:ext cx="7906043" cy="121444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grpSp>
        <p:nvGrpSpPr>
          <p:cNvPr id="3" name="Group 2"/>
          <p:cNvGrpSpPr/>
          <p:nvPr/>
        </p:nvGrpSpPr>
        <p:grpSpPr>
          <a:xfrm>
            <a:off x="900058" y="2384180"/>
            <a:ext cx="7786742" cy="3566405"/>
            <a:chOff x="571472" y="2285992"/>
            <a:chExt cx="7786742" cy="356640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bright="-17000" contrast="29000"/>
            </a:blip>
            <a:srcRect/>
            <a:stretch>
              <a:fillRect/>
            </a:stretch>
          </p:blipFill>
          <p:spPr bwMode="auto">
            <a:xfrm>
              <a:off x="571472" y="2285992"/>
              <a:ext cx="7786742" cy="152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bright="-17000" contrast="29000"/>
            </a:blip>
            <a:srcRect/>
            <a:stretch>
              <a:fillRect/>
            </a:stretch>
          </p:blipFill>
          <p:spPr bwMode="auto">
            <a:xfrm>
              <a:off x="1857356" y="4286256"/>
              <a:ext cx="5857916" cy="392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142976" y="3786190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Auxiliary equation is:</a:t>
              </a:r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5" cstate="print">
              <a:lum bright="-17000" contrast="29000"/>
            </a:blip>
            <a:srcRect/>
            <a:stretch>
              <a:fillRect/>
            </a:stretch>
          </p:blipFill>
          <p:spPr bwMode="auto">
            <a:xfrm>
              <a:off x="1071538" y="4857759"/>
              <a:ext cx="3857652" cy="301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6" cstate="print">
              <a:lum bright="-17000" contrast="29000"/>
            </a:blip>
            <a:srcRect/>
            <a:stretch>
              <a:fillRect/>
            </a:stretch>
          </p:blipFill>
          <p:spPr bwMode="auto">
            <a:xfrm>
              <a:off x="2643174" y="5429264"/>
              <a:ext cx="3000396" cy="423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Rectangle 9"/>
          <p:cNvSpPr/>
          <p:nvPr/>
        </p:nvSpPr>
        <p:spPr>
          <a:xfrm>
            <a:off x="500034" y="357166"/>
            <a:ext cx="5581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3: </a:t>
            </a:r>
            <a:r>
              <a:rPr lang="en-AU" b="1" dirty="0">
                <a:solidFill>
                  <a:srgbClr val="FF0000"/>
                </a:solidFill>
              </a:rPr>
              <a:t>Damping motion</a:t>
            </a:r>
            <a:r>
              <a:rPr lang="en-AU" dirty="0">
                <a:solidFill>
                  <a:srgbClr val="FF0000"/>
                </a:solidFill>
              </a:rPr>
              <a:t> (Critically damped)</a:t>
            </a:r>
            <a:endParaRPr lang="en-A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1613326" y="867156"/>
            <a:ext cx="530682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857224" y="1285860"/>
            <a:ext cx="2500330" cy="3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3571868" y="1357298"/>
            <a:ext cx="4235253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2714612" y="1857364"/>
            <a:ext cx="2357454" cy="4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1643042" y="2500306"/>
            <a:ext cx="4286280" cy="295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281678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err="1">
                <a:solidFill>
                  <a:srgbClr val="FF0000"/>
                </a:solidFill>
              </a:rPr>
              <a:t>Modeling</a:t>
            </a:r>
            <a:r>
              <a:rPr lang="en-AU" sz="2400" b="1" dirty="0">
                <a:solidFill>
                  <a:srgbClr val="FF0000"/>
                </a:solidFill>
              </a:rPr>
              <a:t> of Free </a:t>
            </a:r>
            <a:r>
              <a:rPr lang="en-AU" sz="24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Oscillations</a:t>
            </a:r>
            <a:r>
              <a:rPr lang="en-AU" sz="2400" b="1" dirty="0">
                <a:solidFill>
                  <a:srgbClr val="FF0000"/>
                </a:solidFill>
              </a:rPr>
              <a:t> of a </a:t>
            </a:r>
          </a:p>
          <a:p>
            <a:r>
              <a:rPr lang="en-AU" sz="2400" b="1" dirty="0">
                <a:solidFill>
                  <a:srgbClr val="FF0000"/>
                </a:solidFill>
              </a:rPr>
              <a:t>Mass–Spring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Linear ODEs with constant coefficients have important applications in mechanics, and in electrical circuits.</a:t>
            </a:r>
          </a:p>
          <a:p>
            <a:pPr algn="just"/>
            <a:r>
              <a:rPr lang="en-AU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In this section we model and solve a basic mechanical system consisting of a mass on an elastic spring (a so-called “mass–spring system,” Fig. below), which moves up and down.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lum bright="-22000" contrast="15000"/>
          </a:blip>
          <a:srcRect/>
          <a:stretch>
            <a:fillRect/>
          </a:stretch>
        </p:blipFill>
        <p:spPr bwMode="auto">
          <a:xfrm>
            <a:off x="2133600" y="2743200"/>
            <a:ext cx="4953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619672" y="787783"/>
            <a:ext cx="72152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Arial" pitchFamily="34" charset="0"/>
                <a:cs typeface="Arial" pitchFamily="34" charset="0"/>
              </a:rPr>
              <a:t>Example: (Underdamped condition)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A mass weighing 16 pounds is attached to a 5-foot-long spring. At equilibrium the spring measures 8.2 feet. If the mass is initially released from rest at a point 2 feet above the equilibrium position, find the displacements x(t) if it is further known that the surrounding medium offers a resistance numerically equal to the instantaneous velocity.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lum bright="-13000" contrast="20000"/>
          </a:blip>
          <a:srcRect/>
          <a:stretch>
            <a:fillRect/>
          </a:stretch>
        </p:blipFill>
        <p:spPr bwMode="auto">
          <a:xfrm>
            <a:off x="1928794" y="2143116"/>
            <a:ext cx="51048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75656" y="898315"/>
            <a:ext cx="7215238" cy="923330"/>
          </a:xfrm>
          <a:prstGeom prst="rect">
            <a:avLst/>
          </a:prstGeom>
          <a:solidFill>
            <a:srgbClr val="8AE0FE"/>
          </a:solidFill>
        </p:spPr>
        <p:txBody>
          <a:bodyPr wrap="square">
            <a:spAutoFit/>
          </a:bodyPr>
          <a:lstStyle/>
          <a:p>
            <a:r>
              <a:rPr lang="en-AU" dirty="0"/>
              <a:t>Consider the overdamped motion described by the equation below. The mass is initially released from a position 1 unit </a:t>
            </a:r>
            <a:r>
              <a:rPr lang="en-AU" i="1" dirty="0"/>
              <a:t>below the equilibrium </a:t>
            </a:r>
            <a:r>
              <a:rPr lang="en-AU" dirty="0"/>
              <a:t>position with a </a:t>
            </a:r>
            <a:r>
              <a:rPr lang="en-AU" i="1" dirty="0"/>
              <a:t>downward velocity of 1 ft/s.</a:t>
            </a:r>
            <a:endParaRPr lang="en-A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lum bright="-13000" contrast="20000"/>
          </a:blip>
          <a:srcRect/>
          <a:stretch>
            <a:fillRect/>
          </a:stretch>
        </p:blipFill>
        <p:spPr bwMode="auto">
          <a:xfrm>
            <a:off x="2857488" y="3214686"/>
            <a:ext cx="2714644" cy="73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lum bright="-13000" contrast="20000"/>
          </a:blip>
          <a:srcRect/>
          <a:stretch>
            <a:fillRect/>
          </a:stretch>
        </p:blipFill>
        <p:spPr bwMode="auto">
          <a:xfrm>
            <a:off x="2357422" y="3857628"/>
            <a:ext cx="4286280" cy="230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00100" y="428604"/>
            <a:ext cx="511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Example 3: Damping motion</a:t>
            </a:r>
            <a:r>
              <a:rPr lang="en-AU" dirty="0">
                <a:solidFill>
                  <a:srgbClr val="FF0000"/>
                </a:solidFill>
              </a:rPr>
              <a:t> (overdamped) </a:t>
            </a:r>
          </a:p>
        </p:txBody>
      </p:sp>
    </p:spTree>
    <p:extLst>
      <p:ext uri="{BB962C8B-B14F-4D97-AF65-F5344CB8AC3E}">
        <p14:creationId xmlns:p14="http://schemas.microsoft.com/office/powerpoint/2010/main" val="280297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29121"/>
            <a:ext cx="448798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74373" y="928625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Consider the motion in Example 1 (of free oscillation) change if we change the damping constant </a:t>
            </a:r>
            <a:r>
              <a:rPr lang="en-AU" i="1" dirty="0"/>
              <a:t>c from one to another of the</a:t>
            </a:r>
          </a:p>
          <a:p>
            <a:r>
              <a:rPr lang="en-AU" dirty="0"/>
              <a:t>following three values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lum bright="-16000" contrast="19000"/>
          </a:blip>
          <a:srcRect/>
          <a:stretch>
            <a:fillRect/>
          </a:stretch>
        </p:blipFill>
        <p:spPr bwMode="auto">
          <a:xfrm>
            <a:off x="1071539" y="2064078"/>
            <a:ext cx="6286544" cy="36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lum bright="-19000" contrast="29000"/>
          </a:blip>
          <a:srcRect/>
          <a:stretch>
            <a:fillRect/>
          </a:stretch>
        </p:blipFill>
        <p:spPr bwMode="auto">
          <a:xfrm>
            <a:off x="428596" y="2977376"/>
            <a:ext cx="8203464" cy="88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lum bright="-19000" contrast="29000"/>
          </a:blip>
          <a:srcRect/>
          <a:stretch>
            <a:fillRect/>
          </a:stretch>
        </p:blipFill>
        <p:spPr bwMode="auto">
          <a:xfrm>
            <a:off x="785785" y="4071942"/>
            <a:ext cx="734790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lum bright="-19000" contrast="29000"/>
          </a:blip>
          <a:srcRect/>
          <a:stretch>
            <a:fillRect/>
          </a:stretch>
        </p:blipFill>
        <p:spPr bwMode="auto">
          <a:xfrm>
            <a:off x="857224" y="4572008"/>
            <a:ext cx="2786082" cy="31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lum bright="-19000" contrast="29000"/>
          </a:blip>
          <a:srcRect/>
          <a:stretch>
            <a:fillRect/>
          </a:stretch>
        </p:blipFill>
        <p:spPr bwMode="auto">
          <a:xfrm>
            <a:off x="2000232" y="5000635"/>
            <a:ext cx="2571768" cy="47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2" y="5000636"/>
            <a:ext cx="402492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 cstate="print">
            <a:lum bright="-19000" contrast="29000"/>
          </a:blip>
          <a:srcRect/>
          <a:stretch>
            <a:fillRect/>
          </a:stretch>
        </p:blipFill>
        <p:spPr bwMode="auto">
          <a:xfrm>
            <a:off x="1142976" y="5572140"/>
            <a:ext cx="6900874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 cstate="print">
            <a:lum bright="-19000" contrast="29000"/>
          </a:blip>
          <a:srcRect/>
          <a:stretch>
            <a:fillRect/>
          </a:stretch>
        </p:blipFill>
        <p:spPr bwMode="auto">
          <a:xfrm>
            <a:off x="2928926" y="6072206"/>
            <a:ext cx="3143272" cy="50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8950A3-DBBB-49E8-BA16-895A0DEE925E}"/>
                  </a:ext>
                </a:extLst>
              </p14:cNvPr>
              <p14:cNvContentPartPr/>
              <p14:nvPr/>
            </p14:nvContentPartPr>
            <p14:xfrm>
              <a:off x="1416422" y="1994082"/>
              <a:ext cx="1699560" cy="51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8950A3-DBBB-49E8-BA16-895A0DEE92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7782" y="1985082"/>
                <a:ext cx="17172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523CAA-95FC-4620-B921-1FA2A958BACC}"/>
                  </a:ext>
                </a:extLst>
              </p14:cNvPr>
              <p14:cNvContentPartPr/>
              <p14:nvPr/>
            </p14:nvContentPartPr>
            <p14:xfrm>
              <a:off x="1143902" y="2682402"/>
              <a:ext cx="147960" cy="123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523CAA-95FC-4620-B921-1FA2A958BA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5241" y="2673762"/>
                <a:ext cx="165643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9E8160-55C9-495F-A9C7-9B6C0EF151EE}"/>
                  </a:ext>
                </a:extLst>
              </p14:cNvPr>
              <p14:cNvContentPartPr/>
              <p14:nvPr/>
            </p14:nvContentPartPr>
            <p14:xfrm>
              <a:off x="1576982" y="2537322"/>
              <a:ext cx="1612080" cy="502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9E8160-55C9-495F-A9C7-9B6C0EF151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67984" y="2528682"/>
                <a:ext cx="1629716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2B5A37-1751-467E-88C2-734BBAAA7020}"/>
                  </a:ext>
                </a:extLst>
              </p14:cNvPr>
              <p14:cNvContentPartPr/>
              <p14:nvPr/>
            </p14:nvContentPartPr>
            <p14:xfrm>
              <a:off x="2610542" y="1905882"/>
              <a:ext cx="190800" cy="162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2B5A37-1751-467E-88C2-734BBAAA70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01886" y="1897242"/>
                <a:ext cx="208473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88B8FBC-D8DF-4C27-9DB5-73A8325458EC}"/>
                  </a:ext>
                </a:extLst>
              </p14:cNvPr>
              <p14:cNvContentPartPr/>
              <p14:nvPr/>
            </p14:nvContentPartPr>
            <p14:xfrm>
              <a:off x="3037142" y="2360922"/>
              <a:ext cx="389880" cy="254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88B8FBC-D8DF-4C27-9DB5-73A8325458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28502" y="2351922"/>
                <a:ext cx="407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EEDA58-DA09-4CE9-938F-E7EA1820503E}"/>
                  </a:ext>
                </a:extLst>
              </p14:cNvPr>
              <p14:cNvContentPartPr/>
              <p14:nvPr/>
            </p14:nvContentPartPr>
            <p14:xfrm>
              <a:off x="2401022" y="3793722"/>
              <a:ext cx="182520" cy="10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EEDA58-DA09-4CE9-938F-E7EA1820503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92382" y="3785082"/>
                <a:ext cx="200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7E4F3C-98EA-4822-8C5B-A33B7FCCDB4F}"/>
                  </a:ext>
                </a:extLst>
              </p14:cNvPr>
              <p14:cNvContentPartPr/>
              <p14:nvPr/>
            </p14:nvContentPartPr>
            <p14:xfrm>
              <a:off x="3451142" y="3797322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7E4F3C-98EA-4822-8C5B-A33B7FCCDB4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42142" y="3788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CED517-1DF3-4CE6-A6C3-CD18E57EB4C9}"/>
                  </a:ext>
                </a:extLst>
              </p14:cNvPr>
              <p14:cNvContentPartPr/>
              <p14:nvPr/>
            </p14:nvContentPartPr>
            <p14:xfrm>
              <a:off x="3069182" y="3784002"/>
              <a:ext cx="360" cy="4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CED517-1DF3-4CE6-A6C3-CD18E57EB4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60542" y="3775002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641F5F-BEAA-4C54-B899-B475399DFFE4}"/>
                  </a:ext>
                </a:extLst>
              </p14:cNvPr>
              <p14:cNvContentPartPr/>
              <p14:nvPr/>
            </p14:nvContentPartPr>
            <p14:xfrm>
              <a:off x="4615742" y="3807762"/>
              <a:ext cx="108360" cy="97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641F5F-BEAA-4C54-B899-B475399DFFE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06712" y="3799122"/>
                <a:ext cx="126059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4D060D3-8915-401B-BC85-7B90F116A10F}"/>
                  </a:ext>
                </a:extLst>
              </p14:cNvPr>
              <p14:cNvContentPartPr/>
              <p14:nvPr/>
            </p14:nvContentPartPr>
            <p14:xfrm>
              <a:off x="5086622" y="3379722"/>
              <a:ext cx="3546360" cy="676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4D060D3-8915-401B-BC85-7B90F116A1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77622" y="3371082"/>
                <a:ext cx="356400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F449697-F862-4E9D-93A2-F1B63EFBA102}"/>
                  </a:ext>
                </a:extLst>
              </p14:cNvPr>
              <p14:cNvContentPartPr/>
              <p14:nvPr/>
            </p14:nvContentPartPr>
            <p14:xfrm>
              <a:off x="3784142" y="4424802"/>
              <a:ext cx="1413720" cy="73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F449697-F862-4E9D-93A2-F1B63EFBA10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75142" y="4416162"/>
                <a:ext cx="14313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92CF563-98C2-4D19-82BD-02C3EB0DEDB8}"/>
                  </a:ext>
                </a:extLst>
              </p14:cNvPr>
              <p14:cNvContentPartPr/>
              <p14:nvPr/>
            </p14:nvContentPartPr>
            <p14:xfrm>
              <a:off x="2684702" y="4905042"/>
              <a:ext cx="784800" cy="54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92CF563-98C2-4D19-82BD-02C3EB0DEDB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76062" y="4896402"/>
                <a:ext cx="8024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5094344-7EF2-44F3-9267-B78E437AEC5B}"/>
                  </a:ext>
                </a:extLst>
              </p14:cNvPr>
              <p14:cNvContentPartPr/>
              <p14:nvPr/>
            </p14:nvContentPartPr>
            <p14:xfrm>
              <a:off x="3429182" y="4873002"/>
              <a:ext cx="7200" cy="16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5094344-7EF2-44F3-9267-B78E437AEC5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20182" y="4864362"/>
                <a:ext cx="24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263" name="Ink 10262">
                <a:extLst>
                  <a:ext uri="{FF2B5EF4-FFF2-40B4-BE49-F238E27FC236}">
                    <a16:creationId xmlns:a16="http://schemas.microsoft.com/office/drawing/2014/main" id="{B3733D25-616F-468B-9FCB-43EC4972C6F8}"/>
                  </a:ext>
                </a:extLst>
              </p14:cNvPr>
              <p14:cNvContentPartPr/>
              <p14:nvPr/>
            </p14:nvContentPartPr>
            <p14:xfrm>
              <a:off x="4009142" y="4466202"/>
              <a:ext cx="5838840" cy="504360"/>
            </p14:xfrm>
          </p:contentPart>
        </mc:Choice>
        <mc:Fallback xmlns="">
          <p:pic>
            <p:nvPicPr>
              <p:cNvPr id="10263" name="Ink 10262">
                <a:extLst>
                  <a:ext uri="{FF2B5EF4-FFF2-40B4-BE49-F238E27FC236}">
                    <a16:creationId xmlns:a16="http://schemas.microsoft.com/office/drawing/2014/main" id="{B3733D25-616F-468B-9FCB-43EC4972C6F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00142" y="4457202"/>
                <a:ext cx="58564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264" name="Ink 10263">
                <a:extLst>
                  <a:ext uri="{FF2B5EF4-FFF2-40B4-BE49-F238E27FC236}">
                    <a16:creationId xmlns:a16="http://schemas.microsoft.com/office/drawing/2014/main" id="{76C00E32-A880-4C3D-A17C-B0FF680F8D90}"/>
                  </a:ext>
                </a:extLst>
              </p14:cNvPr>
              <p14:cNvContentPartPr/>
              <p14:nvPr/>
            </p14:nvContentPartPr>
            <p14:xfrm>
              <a:off x="6262382" y="4884882"/>
              <a:ext cx="496080" cy="40320"/>
            </p14:xfrm>
          </p:contentPart>
        </mc:Choice>
        <mc:Fallback xmlns="">
          <p:pic>
            <p:nvPicPr>
              <p:cNvPr id="10264" name="Ink 10263">
                <a:extLst>
                  <a:ext uri="{FF2B5EF4-FFF2-40B4-BE49-F238E27FC236}">
                    <a16:creationId xmlns:a16="http://schemas.microsoft.com/office/drawing/2014/main" id="{76C00E32-A880-4C3D-A17C-B0FF680F8D9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53382" y="4876242"/>
                <a:ext cx="513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267" name="Ink 10266">
                <a:extLst>
                  <a:ext uri="{FF2B5EF4-FFF2-40B4-BE49-F238E27FC236}">
                    <a16:creationId xmlns:a16="http://schemas.microsoft.com/office/drawing/2014/main" id="{1AC44045-9F71-4FEC-BF15-96DD6D6EB13D}"/>
                  </a:ext>
                </a:extLst>
              </p14:cNvPr>
              <p14:cNvContentPartPr/>
              <p14:nvPr/>
            </p14:nvContentPartPr>
            <p14:xfrm>
              <a:off x="5845862" y="5870562"/>
              <a:ext cx="158040" cy="126360"/>
            </p14:xfrm>
          </p:contentPart>
        </mc:Choice>
        <mc:Fallback xmlns="">
          <p:pic>
            <p:nvPicPr>
              <p:cNvPr id="10267" name="Ink 10266">
                <a:extLst>
                  <a:ext uri="{FF2B5EF4-FFF2-40B4-BE49-F238E27FC236}">
                    <a16:creationId xmlns:a16="http://schemas.microsoft.com/office/drawing/2014/main" id="{1AC44045-9F71-4FEC-BF15-96DD6D6EB13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37222" y="5861562"/>
                <a:ext cx="175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268" name="Ink 10267">
                <a:extLst>
                  <a:ext uri="{FF2B5EF4-FFF2-40B4-BE49-F238E27FC236}">
                    <a16:creationId xmlns:a16="http://schemas.microsoft.com/office/drawing/2014/main" id="{0A68E972-9555-4111-9004-E05F8CD740EB}"/>
                  </a:ext>
                </a:extLst>
              </p14:cNvPr>
              <p14:cNvContentPartPr/>
              <p14:nvPr/>
            </p14:nvContentPartPr>
            <p14:xfrm>
              <a:off x="7180022" y="5873802"/>
              <a:ext cx="397080" cy="57960"/>
            </p14:xfrm>
          </p:contentPart>
        </mc:Choice>
        <mc:Fallback xmlns="">
          <p:pic>
            <p:nvPicPr>
              <p:cNvPr id="10268" name="Ink 10267">
                <a:extLst>
                  <a:ext uri="{FF2B5EF4-FFF2-40B4-BE49-F238E27FC236}">
                    <a16:creationId xmlns:a16="http://schemas.microsoft.com/office/drawing/2014/main" id="{0A68E972-9555-4111-9004-E05F8CD740E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71382" y="5865162"/>
                <a:ext cx="414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69" name="Ink 10268">
                <a:extLst>
                  <a:ext uri="{FF2B5EF4-FFF2-40B4-BE49-F238E27FC236}">
                    <a16:creationId xmlns:a16="http://schemas.microsoft.com/office/drawing/2014/main" id="{C34DDC54-20AE-42F1-AE7F-7F08CFC50CCE}"/>
                  </a:ext>
                </a:extLst>
              </p14:cNvPr>
              <p14:cNvContentPartPr/>
              <p14:nvPr/>
            </p14:nvContentPartPr>
            <p14:xfrm>
              <a:off x="2705222" y="5969922"/>
              <a:ext cx="3666240" cy="715320"/>
            </p14:xfrm>
          </p:contentPart>
        </mc:Choice>
        <mc:Fallback xmlns="">
          <p:pic>
            <p:nvPicPr>
              <p:cNvPr id="10269" name="Ink 10268">
                <a:extLst>
                  <a:ext uri="{FF2B5EF4-FFF2-40B4-BE49-F238E27FC236}">
                    <a16:creationId xmlns:a16="http://schemas.microsoft.com/office/drawing/2014/main" id="{C34DDC54-20AE-42F1-AE7F-7F08CFC50CC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96222" y="5961282"/>
                <a:ext cx="368388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270" name="Ink 10269">
                <a:extLst>
                  <a:ext uri="{FF2B5EF4-FFF2-40B4-BE49-F238E27FC236}">
                    <a16:creationId xmlns:a16="http://schemas.microsoft.com/office/drawing/2014/main" id="{E42F1A76-5E7E-4A51-A5E6-B82F08BEB937}"/>
                  </a:ext>
                </a:extLst>
              </p14:cNvPr>
              <p14:cNvContentPartPr/>
              <p14:nvPr/>
            </p14:nvContentPartPr>
            <p14:xfrm>
              <a:off x="3597662" y="1769802"/>
              <a:ext cx="1610280" cy="816480"/>
            </p14:xfrm>
          </p:contentPart>
        </mc:Choice>
        <mc:Fallback xmlns="">
          <p:pic>
            <p:nvPicPr>
              <p:cNvPr id="10270" name="Ink 10269">
                <a:extLst>
                  <a:ext uri="{FF2B5EF4-FFF2-40B4-BE49-F238E27FC236}">
                    <a16:creationId xmlns:a16="http://schemas.microsoft.com/office/drawing/2014/main" id="{E42F1A76-5E7E-4A51-A5E6-B82F08BEB93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89022" y="1761162"/>
                <a:ext cx="162792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274" name="Ink 10273">
                <a:extLst>
                  <a:ext uri="{FF2B5EF4-FFF2-40B4-BE49-F238E27FC236}">
                    <a16:creationId xmlns:a16="http://schemas.microsoft.com/office/drawing/2014/main" id="{5590BF6A-F665-4647-BB86-52B6D2F6E27D}"/>
                  </a:ext>
                </a:extLst>
              </p14:cNvPr>
              <p14:cNvContentPartPr/>
              <p14:nvPr/>
            </p14:nvContentPartPr>
            <p14:xfrm>
              <a:off x="6180302" y="1908042"/>
              <a:ext cx="1165320" cy="541440"/>
            </p14:xfrm>
          </p:contentPart>
        </mc:Choice>
        <mc:Fallback xmlns="">
          <p:pic>
            <p:nvPicPr>
              <p:cNvPr id="10274" name="Ink 10273">
                <a:extLst>
                  <a:ext uri="{FF2B5EF4-FFF2-40B4-BE49-F238E27FC236}">
                    <a16:creationId xmlns:a16="http://schemas.microsoft.com/office/drawing/2014/main" id="{5590BF6A-F665-4647-BB86-52B6D2F6E27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71662" y="1899042"/>
                <a:ext cx="11829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10283" name="Ink 10282">
                <a:extLst>
                  <a:ext uri="{FF2B5EF4-FFF2-40B4-BE49-F238E27FC236}">
                    <a16:creationId xmlns:a16="http://schemas.microsoft.com/office/drawing/2014/main" id="{B5C690FC-13F2-4EBA-A034-1976EF9AF208}"/>
                  </a:ext>
                </a:extLst>
              </p14:cNvPr>
              <p14:cNvContentPartPr/>
              <p14:nvPr/>
            </p14:nvContentPartPr>
            <p14:xfrm>
              <a:off x="2996102" y="1507722"/>
              <a:ext cx="2364840" cy="46800"/>
            </p14:xfrm>
          </p:contentPart>
        </mc:Choice>
        <mc:Fallback xmlns="">
          <p:pic>
            <p:nvPicPr>
              <p:cNvPr id="10283" name="Ink 10282">
                <a:extLst>
                  <a:ext uri="{FF2B5EF4-FFF2-40B4-BE49-F238E27FC236}">
                    <a16:creationId xmlns:a16="http://schemas.microsoft.com/office/drawing/2014/main" id="{B5C690FC-13F2-4EBA-A034-1976EF9AF2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78102" y="1490082"/>
                <a:ext cx="2400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30DF2B-9F1D-4015-AA1C-3B6D41AE6688}"/>
                  </a:ext>
                </a:extLst>
              </p14:cNvPr>
              <p14:cNvContentPartPr/>
              <p14:nvPr/>
            </p14:nvContentPartPr>
            <p14:xfrm>
              <a:off x="3276576" y="2505456"/>
              <a:ext cx="825120" cy="477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30DF2B-9F1D-4015-AA1C-3B6D41AE668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67580" y="2496463"/>
                <a:ext cx="842752" cy="494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CE1917-B7C1-4A2C-A4A5-ADEAA7E8C092}"/>
                  </a:ext>
                </a:extLst>
              </p14:cNvPr>
              <p14:cNvContentPartPr/>
              <p14:nvPr/>
            </p14:nvContentPartPr>
            <p14:xfrm>
              <a:off x="1499256" y="23769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CE1917-B7C1-4A2C-A4A5-ADEAA7E8C09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490616" y="23682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0B593F-D3CF-408D-8AE7-4044D519A860}"/>
                  </a:ext>
                </a:extLst>
              </p14:cNvPr>
              <p14:cNvContentPartPr/>
              <p14:nvPr/>
            </p14:nvContentPartPr>
            <p14:xfrm>
              <a:off x="4485816" y="2678616"/>
              <a:ext cx="585000" cy="113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0B593F-D3CF-408D-8AE7-4044D519A8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77176" y="2669616"/>
                <a:ext cx="6026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85C166-49E4-404F-9A89-9E49AF20914A}"/>
                  </a:ext>
                </a:extLst>
              </p14:cNvPr>
              <p14:cNvContentPartPr/>
              <p14:nvPr/>
            </p14:nvContentPartPr>
            <p14:xfrm>
              <a:off x="3635496" y="2815776"/>
              <a:ext cx="39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85C166-49E4-404F-9A89-9E49AF20914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26496" y="2807136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403F8A9-D71E-4C03-B08C-56C6E217ACED}"/>
                  </a:ext>
                </a:extLst>
              </p14:cNvPr>
              <p14:cNvContentPartPr/>
              <p14:nvPr/>
            </p14:nvContentPartPr>
            <p14:xfrm>
              <a:off x="5337936" y="2492496"/>
              <a:ext cx="1692000" cy="480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403F8A9-D71E-4C03-B08C-56C6E217ACE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28936" y="2483862"/>
                <a:ext cx="1709640" cy="49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80B47E-FCD4-495C-82B8-05EFDB7ECFE0}"/>
                  </a:ext>
                </a:extLst>
              </p14:cNvPr>
              <p14:cNvContentPartPr/>
              <p14:nvPr/>
            </p14:nvContentPartPr>
            <p14:xfrm>
              <a:off x="7250616" y="2550456"/>
              <a:ext cx="1027080" cy="259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80B47E-FCD4-495C-82B8-05EFDB7ECFE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241976" y="2541468"/>
                <a:ext cx="1044720" cy="27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279" name="Ink 10278">
                <a:extLst>
                  <a:ext uri="{FF2B5EF4-FFF2-40B4-BE49-F238E27FC236}">
                    <a16:creationId xmlns:a16="http://schemas.microsoft.com/office/drawing/2014/main" id="{B9F48F7B-D239-4A13-8A02-EDDBC90D80F4}"/>
                  </a:ext>
                </a:extLst>
              </p14:cNvPr>
              <p14:cNvContentPartPr/>
              <p14:nvPr/>
            </p14:nvContentPartPr>
            <p14:xfrm>
              <a:off x="7031016" y="1466136"/>
              <a:ext cx="2601360" cy="582120"/>
            </p14:xfrm>
          </p:contentPart>
        </mc:Choice>
        <mc:Fallback xmlns="">
          <p:pic>
            <p:nvPicPr>
              <p:cNvPr id="10279" name="Ink 10278">
                <a:extLst>
                  <a:ext uri="{FF2B5EF4-FFF2-40B4-BE49-F238E27FC236}">
                    <a16:creationId xmlns:a16="http://schemas.microsoft.com/office/drawing/2014/main" id="{B9F48F7B-D239-4A13-8A02-EDDBC90D80F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022377" y="1457136"/>
                <a:ext cx="2618998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287" name="Ink 10286">
                <a:extLst>
                  <a:ext uri="{FF2B5EF4-FFF2-40B4-BE49-F238E27FC236}">
                    <a16:creationId xmlns:a16="http://schemas.microsoft.com/office/drawing/2014/main" id="{3D203B35-D12F-4CE7-BAFC-D448A31945D0}"/>
                  </a:ext>
                </a:extLst>
              </p14:cNvPr>
              <p14:cNvContentPartPr/>
              <p14:nvPr/>
            </p14:nvContentPartPr>
            <p14:xfrm>
              <a:off x="8823096" y="1353096"/>
              <a:ext cx="1052640" cy="915840"/>
            </p14:xfrm>
          </p:contentPart>
        </mc:Choice>
        <mc:Fallback xmlns="">
          <p:pic>
            <p:nvPicPr>
              <p:cNvPr id="10287" name="Ink 10286">
                <a:extLst>
                  <a:ext uri="{FF2B5EF4-FFF2-40B4-BE49-F238E27FC236}">
                    <a16:creationId xmlns:a16="http://schemas.microsoft.com/office/drawing/2014/main" id="{3D203B35-D12F-4CE7-BAFC-D448A31945D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814453" y="1344453"/>
                <a:ext cx="1070286" cy="933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288" name="Ink 10287">
                <a:extLst>
                  <a:ext uri="{FF2B5EF4-FFF2-40B4-BE49-F238E27FC236}">
                    <a16:creationId xmlns:a16="http://schemas.microsoft.com/office/drawing/2014/main" id="{5A1A073C-2CAD-4DC1-9FA1-9CE789B68D38}"/>
                  </a:ext>
                </a:extLst>
              </p14:cNvPr>
              <p14:cNvContentPartPr/>
              <p14:nvPr/>
            </p14:nvContentPartPr>
            <p14:xfrm>
              <a:off x="1876536" y="2340216"/>
              <a:ext cx="315720" cy="55440"/>
            </p14:xfrm>
          </p:contentPart>
        </mc:Choice>
        <mc:Fallback xmlns="">
          <p:pic>
            <p:nvPicPr>
              <p:cNvPr id="10288" name="Ink 10287">
                <a:extLst>
                  <a:ext uri="{FF2B5EF4-FFF2-40B4-BE49-F238E27FC236}">
                    <a16:creationId xmlns:a16="http://schemas.microsoft.com/office/drawing/2014/main" id="{5A1A073C-2CAD-4DC1-9FA1-9CE789B68D3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867896" y="2331576"/>
                <a:ext cx="333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289" name="Ink 10288">
                <a:extLst>
                  <a:ext uri="{FF2B5EF4-FFF2-40B4-BE49-F238E27FC236}">
                    <a16:creationId xmlns:a16="http://schemas.microsoft.com/office/drawing/2014/main" id="{788B6101-818A-467F-BE37-7BEC6C95D94E}"/>
                  </a:ext>
                </a:extLst>
              </p14:cNvPr>
              <p14:cNvContentPartPr/>
              <p14:nvPr/>
            </p14:nvContentPartPr>
            <p14:xfrm>
              <a:off x="3483576" y="2897136"/>
              <a:ext cx="191520" cy="49320"/>
            </p14:xfrm>
          </p:contentPart>
        </mc:Choice>
        <mc:Fallback xmlns="">
          <p:pic>
            <p:nvPicPr>
              <p:cNvPr id="10289" name="Ink 10288">
                <a:extLst>
                  <a:ext uri="{FF2B5EF4-FFF2-40B4-BE49-F238E27FC236}">
                    <a16:creationId xmlns:a16="http://schemas.microsoft.com/office/drawing/2014/main" id="{788B6101-818A-467F-BE37-7BEC6C95D94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474576" y="2888136"/>
                <a:ext cx="209160" cy="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642910" y="857232"/>
            <a:ext cx="564049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2143108" y="1428736"/>
            <a:ext cx="3357586" cy="30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2428860" y="1928802"/>
            <a:ext cx="251308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2143108" y="2428868"/>
            <a:ext cx="243164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1785918" y="2928934"/>
            <a:ext cx="4563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2285983" y="3643314"/>
            <a:ext cx="490212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1214414" y="4214818"/>
            <a:ext cx="287179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4143372" y="4286256"/>
            <a:ext cx="1012038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3071802" y="4786322"/>
            <a:ext cx="2643206" cy="47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1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1571604" y="5572140"/>
            <a:ext cx="595599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909BF5-DA36-43C3-92B5-F187A0E38BD9}"/>
                  </a:ext>
                </a:extLst>
              </p14:cNvPr>
              <p14:cNvContentPartPr/>
              <p14:nvPr/>
            </p14:nvContentPartPr>
            <p14:xfrm>
              <a:off x="2905022" y="1739922"/>
              <a:ext cx="227880" cy="5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909BF5-DA36-43C3-92B5-F187A0E38B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382" y="1731282"/>
                <a:ext cx="2455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5727B2-608C-4C36-B57A-884F412FE4F1}"/>
                  </a:ext>
                </a:extLst>
              </p14:cNvPr>
              <p14:cNvContentPartPr/>
              <p14:nvPr/>
            </p14:nvContentPartPr>
            <p14:xfrm>
              <a:off x="4728062" y="2255802"/>
              <a:ext cx="253440" cy="2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5727B2-608C-4C36-B57A-884F412FE4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422" y="2247162"/>
                <a:ext cx="271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20F962-B669-49EF-B32D-743C502022E7}"/>
                  </a:ext>
                </a:extLst>
              </p14:cNvPr>
              <p14:cNvContentPartPr/>
              <p14:nvPr/>
            </p14:nvContentPartPr>
            <p14:xfrm>
              <a:off x="5745062" y="1948362"/>
              <a:ext cx="2574360" cy="70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20F962-B669-49EF-B32D-743C502022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6062" y="1939722"/>
                <a:ext cx="259200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96B985-2500-409B-9B2C-52B5A581943A}"/>
                  </a:ext>
                </a:extLst>
              </p14:cNvPr>
              <p14:cNvContentPartPr/>
              <p14:nvPr/>
            </p14:nvContentPartPr>
            <p14:xfrm>
              <a:off x="3757142" y="5292402"/>
              <a:ext cx="1148400" cy="28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96B985-2500-409B-9B2C-52B5A58194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8142" y="5283762"/>
                <a:ext cx="1166040" cy="4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642910" y="714356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1714480" y="1785926"/>
            <a:ext cx="509251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14414" y="121442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Since c =10 is smaller than the critical </a:t>
            </a:r>
            <a:r>
              <a:rPr lang="en-AU" i="1" dirty="0"/>
              <a:t>c, we shall get </a:t>
            </a:r>
            <a:r>
              <a:rPr lang="en-AU" dirty="0"/>
              <a:t>oscillations.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2285984" y="2214554"/>
            <a:ext cx="3929090" cy="45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2143108" y="2714620"/>
            <a:ext cx="4000528" cy="43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1214414" y="3429000"/>
            <a:ext cx="5000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571472" y="3857628"/>
            <a:ext cx="805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1357290" y="4286256"/>
            <a:ext cx="369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9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1714480" y="4714884"/>
            <a:ext cx="4676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0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1571604" y="5143512"/>
            <a:ext cx="510605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1" cstate="print">
            <a:lum bright="-16000" contrast="26000"/>
          </a:blip>
          <a:srcRect/>
          <a:stretch>
            <a:fillRect/>
          </a:stretch>
        </p:blipFill>
        <p:spPr bwMode="auto">
          <a:xfrm>
            <a:off x="2000232" y="5643578"/>
            <a:ext cx="3267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8E4A45-4E7F-4891-8E9D-DE0D2520C40B}"/>
                  </a:ext>
                </a:extLst>
              </p14:cNvPr>
              <p14:cNvContentPartPr/>
              <p14:nvPr/>
            </p14:nvContentPartPr>
            <p14:xfrm>
              <a:off x="3919862" y="995082"/>
              <a:ext cx="32472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8E4A45-4E7F-4891-8E9D-DE0D2520C4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1222" y="986082"/>
                <a:ext cx="342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A57EA8-EF8A-4F5F-9BE1-2E34299DE0AB}"/>
                  </a:ext>
                </a:extLst>
              </p14:cNvPr>
              <p14:cNvContentPartPr/>
              <p14:nvPr/>
            </p14:nvContentPartPr>
            <p14:xfrm>
              <a:off x="5021462" y="2580522"/>
              <a:ext cx="714960" cy="8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A57EA8-EF8A-4F5F-9BE1-2E34299DE0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2462" y="2571522"/>
                <a:ext cx="732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1D54DE-B1A7-4BD9-84E1-6220718C12A7}"/>
                  </a:ext>
                </a:extLst>
              </p14:cNvPr>
              <p14:cNvContentPartPr/>
              <p14:nvPr/>
            </p14:nvContentPartPr>
            <p14:xfrm>
              <a:off x="6805622" y="2368122"/>
              <a:ext cx="1866240" cy="63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1D54DE-B1A7-4BD9-84E1-6220718C12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96622" y="2359477"/>
                <a:ext cx="1883880" cy="65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8004E0-1FBD-47C4-A15E-6118413D007D}"/>
                  </a:ext>
                </a:extLst>
              </p14:cNvPr>
              <p14:cNvContentPartPr/>
              <p14:nvPr/>
            </p14:nvContentPartPr>
            <p14:xfrm>
              <a:off x="2295542" y="6107082"/>
              <a:ext cx="2453040" cy="94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8004E0-1FBD-47C4-A15E-6118413D00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6902" y="6098082"/>
                <a:ext cx="2470680" cy="11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 contrast="29000"/>
          </a:blip>
          <a:srcRect/>
          <a:stretch>
            <a:fillRect/>
          </a:stretch>
        </p:blipFill>
        <p:spPr bwMode="auto">
          <a:xfrm>
            <a:off x="714348" y="1500174"/>
            <a:ext cx="6796113" cy="386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1142976" y="928669"/>
            <a:ext cx="5715040" cy="30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2857488" y="1214421"/>
            <a:ext cx="4214842" cy="2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2928926" y="1571612"/>
            <a:ext cx="5072098" cy="23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>
            <a:lum bright="-17000" contrast="31000"/>
          </a:blip>
          <a:srcRect/>
          <a:stretch>
            <a:fillRect/>
          </a:stretch>
        </p:blipFill>
        <p:spPr bwMode="auto">
          <a:xfrm>
            <a:off x="2928926" y="1857364"/>
            <a:ext cx="284509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D1449-F5D0-F236-C36A-5D266C3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E6A59-1023-99EA-7D6E-30B39B54D569}"/>
              </a:ext>
            </a:extLst>
          </p:cNvPr>
          <p:cNvSpPr txBox="1"/>
          <p:nvPr/>
        </p:nvSpPr>
        <p:spPr>
          <a:xfrm>
            <a:off x="1259632" y="1052736"/>
            <a:ext cx="7463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 5.1 (Zill)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22. </a:t>
            </a:r>
            <a:r>
              <a:rPr lang="en-US" dirty="0"/>
              <a:t>A 4-foot spring measures 8 feet long after a mass weighing</a:t>
            </a:r>
          </a:p>
          <a:p>
            <a:r>
              <a:rPr lang="en-US" dirty="0"/>
              <a:t>8 pounds is attached to it. The medium through which the mass moves offers a damping force numerically equal to times the instantaneous velocity. </a:t>
            </a:r>
          </a:p>
          <a:p>
            <a:endParaRPr lang="en-US" dirty="0"/>
          </a:p>
          <a:p>
            <a:r>
              <a:rPr lang="en-US" dirty="0"/>
              <a:t>(a) Find the equation of motion if the mass is initially released</a:t>
            </a:r>
          </a:p>
          <a:p>
            <a:r>
              <a:rPr lang="en-US" dirty="0"/>
              <a:t>from the equilibrium position with a downward velocity</a:t>
            </a:r>
          </a:p>
          <a:p>
            <a:r>
              <a:rPr lang="en-US" dirty="0"/>
              <a:t>of 5 ft/s. </a:t>
            </a:r>
          </a:p>
          <a:p>
            <a:r>
              <a:rPr lang="en-US" dirty="0"/>
              <a:t>(b) Find the time at which the mass attains its extreme displacement from the equilibrium position.</a:t>
            </a:r>
          </a:p>
          <a:p>
            <a:endParaRPr lang="en-US" dirty="0"/>
          </a:p>
          <a:p>
            <a:r>
              <a:rPr lang="en-US" dirty="0"/>
              <a:t>(c ) What is the position of the mass at this instant?</a:t>
            </a:r>
          </a:p>
        </p:txBody>
      </p:sp>
    </p:spTree>
    <p:extLst>
      <p:ext uri="{BB962C8B-B14F-4D97-AF65-F5344CB8AC3E}">
        <p14:creationId xmlns:p14="http://schemas.microsoft.com/office/powerpoint/2010/main" val="230392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9CA60-FE66-13B5-DF6C-96B6D3E6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C3D27-38B1-F91A-6963-FE51DD424565}"/>
              </a:ext>
            </a:extLst>
          </p:cNvPr>
          <p:cNvSpPr txBox="1"/>
          <p:nvPr/>
        </p:nvSpPr>
        <p:spPr>
          <a:xfrm>
            <a:off x="1259632" y="1052736"/>
            <a:ext cx="746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 5.1 (Zill)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22. </a:t>
            </a:r>
            <a:r>
              <a:rPr lang="en-US" dirty="0"/>
              <a:t>A 4-foot spring measures 8 feet long after a mass weighing</a:t>
            </a:r>
          </a:p>
          <a:p>
            <a:r>
              <a:rPr lang="en-US" dirty="0"/>
              <a:t>8 pounds is attached to it. The medium through which the mass moves offers a damping force numerically equal to times the instantaneous velocity. </a:t>
            </a:r>
          </a:p>
          <a:p>
            <a:endParaRPr lang="en-US" dirty="0"/>
          </a:p>
          <a:p>
            <a:r>
              <a:rPr lang="en-US" dirty="0"/>
              <a:t>(a) Find the equation of motion if the mass is initially released</a:t>
            </a:r>
          </a:p>
          <a:p>
            <a:r>
              <a:rPr lang="en-US" dirty="0"/>
              <a:t>from the equilibrium position with a downward velocity</a:t>
            </a:r>
          </a:p>
          <a:p>
            <a:r>
              <a:rPr lang="en-US" dirty="0"/>
              <a:t>of 5 ft/s. </a:t>
            </a:r>
          </a:p>
          <a:p>
            <a:r>
              <a:rPr lang="en-US" dirty="0"/>
              <a:t>(b) Find the time at which the mass attains its extreme displacement from the equilibrium position.</a:t>
            </a:r>
          </a:p>
          <a:p>
            <a:endParaRPr lang="en-US" dirty="0"/>
          </a:p>
          <a:p>
            <a:r>
              <a:rPr lang="en-US" dirty="0"/>
              <a:t>(c ) What is the position of the mass at this instant?</a:t>
            </a:r>
          </a:p>
          <a:p>
            <a:endParaRPr lang="en-US" dirty="0"/>
          </a:p>
          <a:p>
            <a:r>
              <a:rPr lang="en-US" dirty="0"/>
              <a:t>Problems# 21, 25, 26</a:t>
            </a:r>
          </a:p>
        </p:txBody>
      </p:sp>
    </p:spTree>
    <p:extLst>
      <p:ext uri="{BB962C8B-B14F-4D97-AF65-F5344CB8AC3E}">
        <p14:creationId xmlns:p14="http://schemas.microsoft.com/office/powerpoint/2010/main" val="228648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lum bright="-22000" contrast="15000"/>
          </a:blip>
          <a:srcRect/>
          <a:stretch>
            <a:fillRect/>
          </a:stretch>
        </p:blipFill>
        <p:spPr bwMode="auto">
          <a:xfrm>
            <a:off x="457200" y="1143000"/>
            <a:ext cx="350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>
            <a:lum bright="-20000" contrast="23000"/>
          </a:blip>
          <a:srcRect/>
          <a:stretch>
            <a:fillRect/>
          </a:stretch>
        </p:blipFill>
        <p:spPr bwMode="auto">
          <a:xfrm>
            <a:off x="4114800" y="2133600"/>
            <a:ext cx="4200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1000" y="3048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If the damping is small and the motion of the system is considered over a relatively short time, we may disregard damping.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426720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Then Newton’s law with F=- F</a:t>
            </a:r>
            <a:r>
              <a:rPr lang="en-AU" baseline="-25000" dirty="0"/>
              <a:t>1</a:t>
            </a:r>
            <a:r>
              <a:rPr lang="en-AU" dirty="0"/>
              <a:t> gives the model</a:t>
            </a:r>
          </a:p>
          <a:p>
            <a:endParaRPr lang="en-AU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>
            <a:lum bright="-20000" contrast="23000"/>
          </a:blip>
          <a:srcRect/>
          <a:stretch>
            <a:fillRect/>
          </a:stretch>
        </p:blipFill>
        <p:spPr bwMode="auto">
          <a:xfrm>
            <a:off x="4572000" y="5181600"/>
            <a:ext cx="21880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 cstate="print">
            <a:lum bright="-20000" contrast="23000"/>
          </a:blip>
          <a:srcRect/>
          <a:stretch>
            <a:fillRect/>
          </a:stretch>
        </p:blipFill>
        <p:spPr bwMode="auto">
          <a:xfrm>
            <a:off x="3429000" y="5632450"/>
            <a:ext cx="2286000" cy="635000"/>
          </a:xfrm>
          <a:prstGeom prst="rect">
            <a:avLst/>
          </a:prstGeom>
          <a:noFill/>
          <a:ln w="22225" cmpd="sng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2390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(3)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331840" y="1214423"/>
          <a:ext cx="181192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03040" progId="">
                  <p:embed/>
                </p:oleObj>
              </mc:Choice>
              <mc:Fallback>
                <p:oleObj name="Equation" r:id="rId6" imgW="457200" imgH="203040" progId="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840" y="1214423"/>
                        <a:ext cx="181192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>
            <a:lum bright="-15000" contrast="12000"/>
          </a:blip>
          <a:srcRect/>
          <a:stretch>
            <a:fillRect/>
          </a:stretch>
        </p:blipFill>
        <p:spPr bwMode="auto">
          <a:xfrm>
            <a:off x="1676399" y="1752600"/>
            <a:ext cx="410410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>
            <a:lum bright="-15000" contrast="12000"/>
          </a:blip>
          <a:srcRect/>
          <a:stretch>
            <a:fillRect/>
          </a:stretch>
        </p:blipFill>
        <p:spPr bwMode="auto">
          <a:xfrm>
            <a:off x="5943600" y="1618620"/>
            <a:ext cx="1371600" cy="83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00200" y="899855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This is a homogeneous linear ODE with constant coefficients. A general solution is obtained 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27432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This motion is called a </a:t>
            </a:r>
            <a:r>
              <a:rPr lang="en-AU" b="1" dirty="0"/>
              <a:t>harmonic oscillation.</a:t>
            </a:r>
            <a:r>
              <a:rPr lang="en-AU" dirty="0"/>
              <a:t> Its </a:t>
            </a:r>
            <a:r>
              <a:rPr lang="en-AU" i="1" dirty="0"/>
              <a:t>frequency is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524000" y="40386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 frequency </a:t>
            </a:r>
            <a:r>
              <a:rPr lang="en-AU" i="1" dirty="0"/>
              <a:t>f is called </a:t>
            </a:r>
            <a:r>
              <a:rPr lang="en-AU" dirty="0"/>
              <a:t>the </a:t>
            </a:r>
            <a:r>
              <a:rPr lang="en-AU" b="1" dirty="0"/>
              <a:t>natural frequency of the system.</a:t>
            </a:r>
            <a:endParaRPr lang="en-AU" dirty="0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>
            <a:lum bright="-14000" contrast="14000"/>
          </a:blip>
          <a:srcRect/>
          <a:stretch>
            <a:fillRect/>
          </a:stretch>
        </p:blipFill>
        <p:spPr bwMode="auto">
          <a:xfrm>
            <a:off x="2971799" y="3048000"/>
            <a:ext cx="1952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5" cstate="print">
            <a:lum bright="-14000" contrast="14000"/>
          </a:blip>
          <a:srcRect/>
          <a:stretch>
            <a:fillRect/>
          </a:stretch>
        </p:blipFill>
        <p:spPr bwMode="auto">
          <a:xfrm>
            <a:off x="1524000" y="3505200"/>
            <a:ext cx="703384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24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5696" y="4869160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Please note,</a:t>
            </a:r>
          </a:p>
          <a:p>
            <a:endParaRPr lang="en-AU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75856" y="4869160"/>
          <a:ext cx="398327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520560" progId="">
                  <p:embed/>
                </p:oleObj>
              </mc:Choice>
              <mc:Fallback>
                <p:oleObj name="Equation" r:id="rId6" imgW="1600200" imgH="520560" progId="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869160"/>
                        <a:ext cx="3983271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28000"/>
          </a:blip>
          <a:srcRect/>
          <a:stretch>
            <a:fillRect/>
          </a:stretch>
        </p:blipFill>
        <p:spPr bwMode="auto">
          <a:xfrm>
            <a:off x="304800" y="1905000"/>
            <a:ext cx="759297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81708" y="38236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An alternative representation of (4), which shows the physical characteristics of amplitude and phase shift of (4), is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>
            <a:lum bright="-14000" contrast="20000"/>
          </a:blip>
          <a:srcRect/>
          <a:stretch>
            <a:fillRect/>
          </a:stretch>
        </p:blipFill>
        <p:spPr bwMode="auto">
          <a:xfrm>
            <a:off x="2743199" y="1143000"/>
            <a:ext cx="2822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7224" y="2857496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1" dirty="0"/>
              <a:t>Solution. </a:t>
            </a:r>
            <a:r>
              <a:rPr lang="en-AU" dirty="0"/>
              <a:t>Hooke’s law with W as the force and 1.09 meter as the stretch gives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285729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rgbClr val="FF0000"/>
                </a:solidFill>
              </a:rPr>
              <a:t>Modeling</a:t>
            </a:r>
            <a:r>
              <a:rPr lang="en-AU" b="1" dirty="0">
                <a:solidFill>
                  <a:srgbClr val="FF0000"/>
                </a:solidFill>
              </a:rPr>
              <a:t> of Free </a:t>
            </a:r>
            <a:r>
              <a:rPr lang="en-AU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Oscillations</a:t>
            </a:r>
            <a:r>
              <a:rPr lang="en-AU" b="1" dirty="0">
                <a:solidFill>
                  <a:srgbClr val="FF0000"/>
                </a:solidFill>
              </a:rPr>
              <a:t> of a Mass–Spring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8860" y="3571876"/>
            <a:ext cx="455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/>
              <a:t>W=  1.09</a:t>
            </a:r>
            <a:r>
              <a:rPr lang="en-AU" dirty="0"/>
              <a:t> k  (since W=</a:t>
            </a:r>
            <a:r>
              <a:rPr lang="en-AU" dirty="0" err="1"/>
              <a:t>ky</a:t>
            </a:r>
            <a:r>
              <a:rPr lang="en-AU" dirty="0"/>
              <a:t>, y displacement)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-21000" contrast="40000"/>
          </a:blip>
          <a:srcRect/>
          <a:stretch>
            <a:fillRect/>
          </a:stretch>
        </p:blipFill>
        <p:spPr bwMode="auto">
          <a:xfrm>
            <a:off x="2071670" y="4000504"/>
            <a:ext cx="55149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-21000" contrast="40000"/>
          </a:blip>
          <a:srcRect/>
          <a:stretch>
            <a:fillRect/>
          </a:stretch>
        </p:blipFill>
        <p:spPr bwMode="auto">
          <a:xfrm>
            <a:off x="2000231" y="4500570"/>
            <a:ext cx="4286281" cy="24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lum bright="-21000" contrast="40000"/>
          </a:blip>
          <a:srcRect/>
          <a:stretch>
            <a:fillRect/>
          </a:stretch>
        </p:blipFill>
        <p:spPr bwMode="auto">
          <a:xfrm>
            <a:off x="3059832" y="5591520"/>
            <a:ext cx="2786082" cy="42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57686" y="5072074"/>
            <a:ext cx="500066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lum bright="-16000" contrast="25000"/>
          </a:blip>
          <a:srcRect/>
          <a:stretch>
            <a:fillRect/>
          </a:stretch>
        </p:blipFill>
        <p:spPr bwMode="auto">
          <a:xfrm>
            <a:off x="3851920" y="6093296"/>
            <a:ext cx="3929090" cy="4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467544" y="558924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     </a:t>
            </a:r>
            <a:r>
              <a:rPr lang="en-AU" dirty="0" err="1"/>
              <a:t>Frequencey</a:t>
            </a:r>
            <a:r>
              <a:rPr lang="en-AU" dirty="0"/>
              <a:t>, </a:t>
            </a:r>
            <a:r>
              <a:rPr lang="en-AU" b="1" i="1" dirty="0"/>
              <a:t>f</a:t>
            </a:r>
            <a:r>
              <a:rPr lang="en-AU" dirty="0"/>
              <a:t>  =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lum bright="-20000" contrast="23000"/>
          </a:blip>
          <a:srcRect/>
          <a:stretch>
            <a:fillRect/>
          </a:stretch>
        </p:blipFill>
        <p:spPr bwMode="auto">
          <a:xfrm>
            <a:off x="3203848" y="4817154"/>
            <a:ext cx="2016224" cy="560063"/>
          </a:xfrm>
          <a:prstGeom prst="rect">
            <a:avLst/>
          </a:prstGeom>
          <a:noFill/>
          <a:ln w="22225" cmpd="sng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4" name="Oval Callout 13"/>
          <p:cNvSpPr/>
          <p:nvPr/>
        </p:nvSpPr>
        <p:spPr>
          <a:xfrm>
            <a:off x="6372200" y="4437112"/>
            <a:ext cx="2304256" cy="864096"/>
          </a:xfrm>
          <a:prstGeom prst="wedgeEllipseCallout">
            <a:avLst>
              <a:gd name="adj1" fmla="val -96999"/>
              <a:gd name="adj2" fmla="val 4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Generate mathematical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44717" y="623592"/>
            <a:ext cx="7168880" cy="2062103"/>
          </a:xfrm>
          <a:prstGeom prst="rect">
            <a:avLst/>
          </a:prstGeom>
          <a:solidFill>
            <a:srgbClr val="00B0F0">
              <a:alpha val="41000"/>
            </a:srgbClr>
          </a:solidFill>
        </p:spPr>
        <p:txBody>
          <a:bodyPr wrap="square">
            <a:spAutoFit/>
          </a:bodyPr>
          <a:lstStyle/>
          <a:p>
            <a:pPr algn="just"/>
            <a:r>
              <a:rPr lang="en-AU" sz="1600" b="1" dirty="0">
                <a:latin typeface="Arial" pitchFamily="34" charset="0"/>
                <a:cs typeface="Arial" pitchFamily="34" charset="0"/>
              </a:rPr>
              <a:t>Example 1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: If a mass–spring system with an iron ball of weight W=98 </a:t>
            </a:r>
            <a:r>
              <a:rPr lang="en-AU" sz="1600" dirty="0" err="1">
                <a:latin typeface="Arial" pitchFamily="34" charset="0"/>
                <a:cs typeface="Arial" pitchFamily="34" charset="0"/>
              </a:rPr>
              <a:t>nt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(about 22 lb) can be regarded as undamped, and the spring is such that the ball stretches it 1.09 m (about 43 in.), how many cycles per minute will the system execute? </a:t>
            </a:r>
          </a:p>
          <a:p>
            <a:pPr algn="just"/>
            <a:r>
              <a:rPr lang="en-AU" sz="1600" dirty="0">
                <a:latin typeface="Arial" pitchFamily="34" charset="0"/>
                <a:cs typeface="Arial" pitchFamily="34" charset="0"/>
              </a:rPr>
              <a:t> (a) Write the Mathematical model of the mass-spring system</a:t>
            </a:r>
          </a:p>
          <a:p>
            <a:pPr algn="just"/>
            <a:r>
              <a:rPr lang="en-AU" sz="1600" dirty="0">
                <a:latin typeface="Arial" pitchFamily="34" charset="0"/>
                <a:cs typeface="Arial" pitchFamily="34" charset="0"/>
              </a:rPr>
              <a:t>(b) Find a solution for the </a:t>
            </a:r>
            <a:r>
              <a:rPr lang="en-AU" sz="1600" dirty="0" err="1">
                <a:latin typeface="Arial" pitchFamily="34" charset="0"/>
                <a:cs typeface="Arial" pitchFamily="34" charset="0"/>
              </a:rPr>
              <a:t>undamped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oscillation of the mass-spring system</a:t>
            </a:r>
          </a:p>
          <a:p>
            <a:pPr algn="just"/>
            <a:r>
              <a:rPr lang="en-AU" sz="1600" dirty="0">
                <a:latin typeface="Arial" pitchFamily="34" charset="0"/>
                <a:cs typeface="Arial" pitchFamily="34" charset="0"/>
              </a:rPr>
              <a:t>(c) What will its motion be if we pull the ball down from rest by 16 cm (about 6 in. and let it start with zero initial velocity?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610E6E-599C-472D-8610-E8123B367214}"/>
                  </a:ext>
                </a:extLst>
              </p14:cNvPr>
              <p14:cNvContentPartPr/>
              <p14:nvPr/>
            </p14:nvContentPartPr>
            <p14:xfrm>
              <a:off x="1157582" y="6043722"/>
              <a:ext cx="2342880" cy="762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610E6E-599C-472D-8610-E8123B3672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8582" y="6034722"/>
                <a:ext cx="2360520" cy="78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>
            <a:lum bright="-16000" contrast="25000"/>
          </a:blip>
          <a:srcRect/>
          <a:stretch>
            <a:fillRect/>
          </a:stretch>
        </p:blipFill>
        <p:spPr bwMode="auto">
          <a:xfrm>
            <a:off x="2751105" y="676017"/>
            <a:ext cx="4857784" cy="26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lum bright="-16000" contrast="25000"/>
          </a:blip>
          <a:srcRect/>
          <a:stretch>
            <a:fillRect/>
          </a:stretch>
        </p:blipFill>
        <p:spPr bwMode="auto">
          <a:xfrm>
            <a:off x="2357422" y="3143248"/>
            <a:ext cx="320761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75054" y="242305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Initial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571612"/>
            <a:ext cx="43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Hence  B=0, and </a:t>
            </a:r>
            <a:r>
              <a:rPr lang="el-GR" dirty="0"/>
              <a:t>δ</a:t>
            </a:r>
            <a:r>
              <a:rPr lang="en-AU" dirty="0"/>
              <a:t> = tan</a:t>
            </a:r>
            <a:r>
              <a:rPr lang="en-AU" baseline="30000" dirty="0"/>
              <a:t>-1</a:t>
            </a:r>
            <a:r>
              <a:rPr lang="en-AU" dirty="0"/>
              <a:t> (B/A)=0,</a:t>
            </a:r>
            <a:r>
              <a:rPr lang="en-AU" baseline="30000" dirty="0"/>
              <a:t> 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192880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Therefore, the general solution is: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lum bright="-14000" contrast="20000"/>
          </a:blip>
          <a:srcRect/>
          <a:stretch>
            <a:fillRect/>
          </a:stretch>
        </p:blipFill>
        <p:spPr bwMode="auto">
          <a:xfrm>
            <a:off x="2357422" y="2571744"/>
            <a:ext cx="2822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929322" y="285749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Here, 16 cm=0.16 m</a:t>
            </a:r>
          </a:p>
          <a:p>
            <a:r>
              <a:rPr lang="en-AU" dirty="0"/>
              <a:t>C=</a:t>
            </a:r>
            <a:r>
              <a:rPr lang="en-AU" dirty="0" err="1"/>
              <a:t>sqrt</a:t>
            </a:r>
            <a:r>
              <a:rPr lang="en-AU" dirty="0"/>
              <a:t>(A</a:t>
            </a:r>
            <a:r>
              <a:rPr lang="en-AU" baseline="30000" dirty="0"/>
              <a:t>2</a:t>
            </a:r>
            <a:r>
              <a:rPr lang="en-AU" dirty="0"/>
              <a:t>+B</a:t>
            </a:r>
            <a:r>
              <a:rPr lang="en-AU" baseline="30000" dirty="0"/>
              <a:t>2</a:t>
            </a:r>
            <a:r>
              <a:rPr lang="en-AU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lum bright="-16000" contrast="31000"/>
          </a:blip>
          <a:srcRect/>
          <a:stretch>
            <a:fillRect/>
          </a:stretch>
        </p:blipFill>
        <p:spPr bwMode="auto">
          <a:xfrm>
            <a:off x="1628775" y="3740283"/>
            <a:ext cx="5886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629501"/>
              </p:ext>
            </p:extLst>
          </p:nvPr>
        </p:nvGraphicFramePr>
        <p:xfrm>
          <a:off x="2263290" y="1122839"/>
          <a:ext cx="385765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177480" progId="">
                  <p:embed/>
                </p:oleObj>
              </mc:Choice>
              <mc:Fallback>
                <p:oleObj name="Equation" r:id="rId6" imgW="1600200" imgH="177480" progId="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290" y="1122839"/>
                        <a:ext cx="3857652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68096"/>
              </p:ext>
            </p:extLst>
          </p:nvPr>
        </p:nvGraphicFramePr>
        <p:xfrm>
          <a:off x="7286644" y="1138427"/>
          <a:ext cx="1428760" cy="41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177480" progId="">
                  <p:embed/>
                </p:oleObj>
              </mc:Choice>
              <mc:Fallback>
                <p:oleObj name="Equation" r:id="rId8" imgW="609480" imgH="177480" progId="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1138427"/>
                        <a:ext cx="1428760" cy="416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94886" y="1150585"/>
            <a:ext cx="156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0760" y="11308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.</a:t>
            </a:r>
            <a:r>
              <a:rPr lang="en-AU" dirty="0"/>
              <a:t>    Hence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403648" y="188640"/>
            <a:ext cx="66437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Examples</a:t>
            </a:r>
            <a:r>
              <a:rPr lang="en-AU" dirty="0">
                <a:solidFill>
                  <a:srgbClr val="FF0000"/>
                </a:solidFill>
              </a:rPr>
              <a:t>:  from </a:t>
            </a:r>
            <a:r>
              <a:rPr lang="en-AU" dirty="0" err="1">
                <a:solidFill>
                  <a:srgbClr val="FF0000"/>
                </a:solidFill>
              </a:rPr>
              <a:t>Zill</a:t>
            </a:r>
            <a:r>
              <a:rPr lang="en-AU" dirty="0">
                <a:solidFill>
                  <a:srgbClr val="FF0000"/>
                </a:solidFill>
              </a:rPr>
              <a:t> 10</a:t>
            </a:r>
            <a:r>
              <a:rPr lang="en-AU" baseline="30000" dirty="0">
                <a:solidFill>
                  <a:srgbClr val="FF0000"/>
                </a:solidFill>
              </a:rPr>
              <a:t>th</a:t>
            </a:r>
            <a:r>
              <a:rPr lang="en-AU" dirty="0">
                <a:solidFill>
                  <a:srgbClr val="FF0000"/>
                </a:solidFill>
              </a:rPr>
              <a:t> edition.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0235" y="818317"/>
            <a:ext cx="7215238" cy="1323439"/>
          </a:xfrm>
          <a:prstGeom prst="rect">
            <a:avLst/>
          </a:prstGeom>
          <a:solidFill>
            <a:srgbClr val="8AE0FE"/>
          </a:solidFill>
        </p:spPr>
        <p:txBody>
          <a:bodyPr wrap="square">
            <a:spAutoFit/>
          </a:bodyPr>
          <a:lstStyle/>
          <a:p>
            <a:r>
              <a:rPr lang="en-AU" sz="1600" b="1" dirty="0">
                <a:latin typeface="Arial" pitchFamily="34" charset="0"/>
                <a:cs typeface="Arial" pitchFamily="34" charset="0"/>
              </a:rPr>
              <a:t>Example 2: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A mass weighing 2 pounds stretches a spring 6 inches. At </a:t>
            </a:r>
            <a:r>
              <a:rPr lang="en-AU" sz="1600" i="1" dirty="0">
                <a:latin typeface="Arial" pitchFamily="34" charset="0"/>
                <a:cs typeface="Arial" pitchFamily="34" charset="0"/>
              </a:rPr>
              <a:t>t=0 the mass is released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from a point 8 inches </a:t>
            </a:r>
            <a:r>
              <a:rPr lang="en-AU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below the equilibrium position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with an </a:t>
            </a:r>
            <a:r>
              <a:rPr lang="en-AU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upward velocity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of 4/3 ft/s.</a:t>
            </a:r>
          </a:p>
          <a:p>
            <a:endParaRPr lang="en-AU" sz="1600" dirty="0">
              <a:latin typeface="Arial" pitchFamily="34" charset="0"/>
              <a:cs typeface="Arial" pitchFamily="34" charset="0"/>
            </a:endParaRP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Determine the equation of motion. (example 1 of D. </a:t>
            </a:r>
            <a:r>
              <a:rPr lang="en-AU" sz="1600" dirty="0" err="1">
                <a:latin typeface="Arial" pitchFamily="34" charset="0"/>
                <a:cs typeface="Arial" pitchFamily="34" charset="0"/>
              </a:rPr>
              <a:t>Zill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1600" dirty="0" err="1">
                <a:latin typeface="Arial" pitchFamily="34" charset="0"/>
                <a:cs typeface="Arial" pitchFamily="34" charset="0"/>
              </a:rPr>
              <a:t>chp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5.1)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820" y="2492896"/>
            <a:ext cx="6958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Arial" pitchFamily="34" charset="0"/>
                <a:cs typeface="Arial" pitchFamily="34" charset="0"/>
              </a:rPr>
              <a:t>SOLUTION: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Because we are using the engineering system of units, the measurements given in terms of inches must be converted into feet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624" y="4077072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Arial" pitchFamily="34" charset="0"/>
                <a:cs typeface="Arial" pitchFamily="34" charset="0"/>
              </a:rPr>
              <a:t>In addition, we must convert the units of weight given in pounds into units of mass.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3214678" y="3500438"/>
            <a:ext cx="277179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1259632" y="4797152"/>
            <a:ext cx="492000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1331640" y="5373216"/>
            <a:ext cx="3786214" cy="32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5373778" y="5385238"/>
            <a:ext cx="1214446" cy="27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lum bright="-14000" contrast="26000"/>
          </a:blip>
          <a:srcRect/>
          <a:stretch>
            <a:fillRect/>
          </a:stretch>
        </p:blipFill>
        <p:spPr bwMode="auto">
          <a:xfrm>
            <a:off x="2285984" y="5715016"/>
            <a:ext cx="4572032" cy="67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0736F76-C7CA-43D1-BA8C-4D6B5B16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ICECE 2020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6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19000" contrast="33000"/>
          </a:blip>
          <a:srcRect/>
          <a:stretch>
            <a:fillRect/>
          </a:stretch>
        </p:blipFill>
        <p:spPr bwMode="auto">
          <a:xfrm>
            <a:off x="1308082" y="1345200"/>
            <a:ext cx="6864317" cy="35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lum bright="-19000" contrast="33000"/>
          </a:blip>
          <a:srcRect/>
          <a:stretch>
            <a:fillRect/>
          </a:stretch>
        </p:blipFill>
        <p:spPr bwMode="auto">
          <a:xfrm>
            <a:off x="3143240" y="571480"/>
            <a:ext cx="18024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45764" y="1857364"/>
            <a:ext cx="7286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Arial" pitchFamily="34" charset="0"/>
                <a:cs typeface="Arial" pitchFamily="34" charset="0"/>
              </a:rPr>
              <a:t>Here the </a:t>
            </a:r>
            <a:r>
              <a:rPr lang="en-AU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negative sign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in the last condition is a consequence of the fact that the mass is given an </a:t>
            </a:r>
            <a:r>
              <a:rPr lang="en-AU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initial velocity in the negative, or upward direction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lum bright="-19000" contrast="33000"/>
          </a:blip>
          <a:srcRect/>
          <a:stretch>
            <a:fillRect/>
          </a:stretch>
        </p:blipFill>
        <p:spPr bwMode="auto">
          <a:xfrm>
            <a:off x="1237594" y="2643182"/>
            <a:ext cx="513460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lum bright="-19000" contrast="33000"/>
          </a:blip>
          <a:srcRect/>
          <a:stretch>
            <a:fillRect/>
          </a:stretch>
        </p:blipFill>
        <p:spPr bwMode="auto">
          <a:xfrm>
            <a:off x="3071802" y="3214686"/>
            <a:ext cx="3202795" cy="47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2680" y="3857628"/>
            <a:ext cx="5143536" cy="28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lum bright="-19000" contrast="33000"/>
          </a:blip>
          <a:srcRect/>
          <a:stretch>
            <a:fillRect/>
          </a:stretch>
        </p:blipFill>
        <p:spPr bwMode="auto">
          <a:xfrm>
            <a:off x="3357554" y="4429132"/>
            <a:ext cx="2214578" cy="36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41838" y="5000636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itchFamily="34" charset="0"/>
                <a:cs typeface="Arial" pitchFamily="34" charset="0"/>
              </a:rPr>
              <a:t>Thus, the equation of motion is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lum bright="-19000" contrast="33000"/>
          </a:blip>
          <a:srcRect/>
          <a:stretch>
            <a:fillRect/>
          </a:stretch>
        </p:blipFill>
        <p:spPr bwMode="auto">
          <a:xfrm>
            <a:off x="3071802" y="5467826"/>
            <a:ext cx="3071834" cy="7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42637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1365</TotalTime>
  <Words>1089</Words>
  <Application>Microsoft Office PowerPoint</Application>
  <PresentationFormat>On-screen Show (4:3)</PresentationFormat>
  <Paragraphs>124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Aharoni</vt:lpstr>
      <vt:lpstr>Arial</vt:lpstr>
      <vt:lpstr>Berlin Sans FB</vt:lpstr>
      <vt:lpstr>Calibri</vt:lpstr>
      <vt:lpstr>Century Gothic</vt:lpstr>
      <vt:lpstr>Courier New</vt:lpstr>
      <vt:lpstr>Tahoma</vt:lpstr>
      <vt:lpstr>Wingdings 3</vt:lpstr>
      <vt:lpstr>Wisp</vt:lpstr>
      <vt:lpstr>Equation</vt:lpstr>
      <vt:lpstr> MAT 350 Engineering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350 Engineering mathematics</dc:title>
  <dc:creator>NSU</dc:creator>
  <cp:lastModifiedBy>Dr. Mohammad Sahadet Hossain</cp:lastModifiedBy>
  <cp:revision>68</cp:revision>
  <dcterms:created xsi:type="dcterms:W3CDTF">2015-09-20T06:45:59Z</dcterms:created>
  <dcterms:modified xsi:type="dcterms:W3CDTF">2025-06-29T03:38:26Z</dcterms:modified>
</cp:coreProperties>
</file>