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4"/>
    <p:sldMasterId id="2147483963" r:id="rId5"/>
  </p:sldMasterIdLst>
  <p:notesMasterIdLst>
    <p:notesMasterId r:id="rId24"/>
  </p:notesMasterIdLst>
  <p:handoutMasterIdLst>
    <p:handoutMasterId r:id="rId25"/>
  </p:handoutMasterIdLst>
  <p:sldIdLst>
    <p:sldId id="259" r:id="rId6"/>
    <p:sldId id="260" r:id="rId7"/>
    <p:sldId id="261" r:id="rId8"/>
    <p:sldId id="264" r:id="rId9"/>
    <p:sldId id="258" r:id="rId10"/>
    <p:sldId id="262" r:id="rId11"/>
    <p:sldId id="263" r:id="rId12"/>
    <p:sldId id="265" r:id="rId13"/>
    <p:sldId id="267" r:id="rId14"/>
    <p:sldId id="266" r:id="rId15"/>
    <p:sldId id="269" r:id="rId16"/>
    <p:sldId id="268" r:id="rId17"/>
    <p:sldId id="271" r:id="rId18"/>
    <p:sldId id="270" r:id="rId19"/>
    <p:sldId id="273" r:id="rId20"/>
    <p:sldId id="274" r:id="rId21"/>
    <p:sldId id="275" r:id="rId22"/>
    <p:sldId id="2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85638" autoAdjust="0"/>
  </p:normalViewPr>
  <p:slideViewPr>
    <p:cSldViewPr snapToGrid="0">
      <p:cViewPr>
        <p:scale>
          <a:sx n="74" d="100"/>
          <a:sy n="74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D3253-B9B3-4FC5-BB97-909B0204781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ACC3C6B1-EE2D-457D-A104-AF332478499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dirty="0"/>
            <a:t>Learning IR </a:t>
          </a:r>
          <a:r>
            <a:rPr lang="de-DE" dirty="0" err="1"/>
            <a:t>drop</a:t>
          </a:r>
          <a:r>
            <a:rPr lang="de-DE" dirty="0"/>
            <a:t> </a:t>
          </a:r>
          <a:r>
            <a:rPr lang="de-DE" dirty="0" err="1"/>
            <a:t>analysis</a:t>
          </a:r>
          <a:r>
            <a:rPr lang="de-DE" dirty="0"/>
            <a:t>/</a:t>
          </a:r>
          <a:r>
            <a:rPr lang="de-DE" dirty="0" err="1"/>
            <a:t>Theoretical</a:t>
          </a:r>
          <a:r>
            <a:rPr lang="de-DE" dirty="0"/>
            <a:t> </a:t>
          </a:r>
          <a:r>
            <a:rPr lang="de-DE" dirty="0" err="1"/>
            <a:t>calculation</a:t>
          </a:r>
          <a:endParaRPr lang="LID4096" dirty="0"/>
        </a:p>
      </dgm:t>
    </dgm:pt>
    <dgm:pt modelId="{98FBB40C-7170-49BB-8916-AC60B012C6D9}" type="parTrans" cxnId="{E18F975D-5E1E-4586-9684-50A281B53405}">
      <dgm:prSet/>
      <dgm:spPr/>
      <dgm:t>
        <a:bodyPr/>
        <a:lstStyle/>
        <a:p>
          <a:endParaRPr lang="LID4096"/>
        </a:p>
      </dgm:t>
    </dgm:pt>
    <dgm:pt modelId="{D77A1D28-C894-4DE8-AF06-7D9E37379846}" type="sibTrans" cxnId="{E18F975D-5E1E-4586-9684-50A281B53405}">
      <dgm:prSet/>
      <dgm:spPr/>
      <dgm:t>
        <a:bodyPr/>
        <a:lstStyle/>
        <a:p>
          <a:endParaRPr lang="LID4096"/>
        </a:p>
      </dgm:t>
    </dgm:pt>
    <dgm:pt modelId="{6B326D7A-E8EB-4C41-9364-893395A02BC0}">
      <dgm:prSet phldrT="[Text]"/>
      <dgm:spPr/>
      <dgm:t>
        <a:bodyPr/>
        <a:lstStyle/>
        <a:p>
          <a:r>
            <a:rPr lang="de-DE" dirty="0"/>
            <a:t>A </a:t>
          </a:r>
          <a:r>
            <a:rPr lang="de-DE" dirty="0" err="1"/>
            <a:t>big</a:t>
          </a:r>
          <a:r>
            <a:rPr lang="de-DE" dirty="0"/>
            <a:t> design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couple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Macros</a:t>
          </a:r>
          <a:endParaRPr lang="LID4096" dirty="0"/>
        </a:p>
      </dgm:t>
    </dgm:pt>
    <dgm:pt modelId="{81C27D81-2E96-481C-AE60-388D4DE2B7E3}" type="parTrans" cxnId="{128E0B1A-8806-49C8-9F7D-F5E4C500008D}">
      <dgm:prSet/>
      <dgm:spPr/>
      <dgm:t>
        <a:bodyPr/>
        <a:lstStyle/>
        <a:p>
          <a:endParaRPr lang="LID4096"/>
        </a:p>
      </dgm:t>
    </dgm:pt>
    <dgm:pt modelId="{2F9FC062-6CBC-4B1D-9B55-F74FEE324D56}" type="sibTrans" cxnId="{128E0B1A-8806-49C8-9F7D-F5E4C500008D}">
      <dgm:prSet/>
      <dgm:spPr/>
      <dgm:t>
        <a:bodyPr/>
        <a:lstStyle/>
        <a:p>
          <a:endParaRPr lang="LID4096"/>
        </a:p>
      </dgm:t>
    </dgm:pt>
    <dgm:pt modelId="{69FF46D4-8F04-4636-ADE8-D3CC5F69D26E}">
      <dgm:prSet phldrT="[Text]"/>
      <dgm:spPr/>
      <dgm:t>
        <a:bodyPr/>
        <a:lstStyle/>
        <a:p>
          <a:pPr algn="ctr"/>
          <a:r>
            <a:rPr lang="de-DE" i="1" dirty="0"/>
            <a:t>IR </a:t>
          </a:r>
          <a:r>
            <a:rPr lang="de-DE" i="1" dirty="0" err="1"/>
            <a:t>drop</a:t>
          </a:r>
          <a:r>
            <a:rPr lang="de-DE" i="1" dirty="0"/>
            <a:t> </a:t>
          </a:r>
          <a:r>
            <a:rPr lang="de-DE" i="1" dirty="0" err="1"/>
            <a:t>analysis</a:t>
          </a:r>
          <a:r>
            <a:rPr lang="de-DE" i="1" dirty="0"/>
            <a:t> </a:t>
          </a:r>
          <a:r>
            <a:rPr lang="en-US" i="1" dirty="0"/>
            <a:t>(design)</a:t>
          </a:r>
          <a:endParaRPr lang="LID4096" i="1" dirty="0"/>
        </a:p>
      </dgm:t>
    </dgm:pt>
    <dgm:pt modelId="{84D2C991-71B0-4901-9D71-231723A5C730}" type="parTrans" cxnId="{C927E2A2-59E8-495E-8158-292E68D37DE6}">
      <dgm:prSet/>
      <dgm:spPr/>
      <dgm:t>
        <a:bodyPr/>
        <a:lstStyle/>
        <a:p>
          <a:endParaRPr lang="LID4096"/>
        </a:p>
      </dgm:t>
    </dgm:pt>
    <dgm:pt modelId="{034D0842-20EF-48C4-BB40-1BCD5F69B486}" type="sibTrans" cxnId="{C927E2A2-59E8-495E-8158-292E68D37DE6}">
      <dgm:prSet/>
      <dgm:spPr/>
      <dgm:t>
        <a:bodyPr/>
        <a:lstStyle/>
        <a:p>
          <a:endParaRPr lang="LID4096"/>
        </a:p>
      </dgm:t>
    </dgm:pt>
    <dgm:pt modelId="{A4A09685-4D32-4D58-9F24-3C64C00D5893}">
      <dgm:prSet/>
      <dgm:spPr/>
      <dgm:t>
        <a:bodyPr/>
        <a:lstStyle/>
        <a:p>
          <a:r>
            <a:rPr lang="en-US" dirty="0"/>
            <a:t>Selection of metrics from designs</a:t>
          </a:r>
          <a:endParaRPr lang="LID4096" dirty="0"/>
        </a:p>
      </dgm:t>
    </dgm:pt>
    <dgm:pt modelId="{36D9A546-9A84-484E-B44D-F3CB7E8509B9}" type="parTrans" cxnId="{BDC998C1-FAEE-4379-8652-3E9A556F6198}">
      <dgm:prSet/>
      <dgm:spPr/>
      <dgm:t>
        <a:bodyPr/>
        <a:lstStyle/>
        <a:p>
          <a:endParaRPr lang="LID4096"/>
        </a:p>
      </dgm:t>
    </dgm:pt>
    <dgm:pt modelId="{0387F9E1-EBD8-4C7E-B7E3-74AD335A412C}" type="sibTrans" cxnId="{BDC998C1-FAEE-4379-8652-3E9A556F6198}">
      <dgm:prSet/>
      <dgm:spPr/>
      <dgm:t>
        <a:bodyPr/>
        <a:lstStyle/>
        <a:p>
          <a:endParaRPr lang="LID4096"/>
        </a:p>
      </dgm:t>
    </dgm:pt>
    <dgm:pt modelId="{7F162E15-B4E0-48F7-8E6F-D93B85A2133E}">
      <dgm:prSet phldrT="[Text]"/>
      <dgm:spPr/>
      <dgm:t>
        <a:bodyPr/>
        <a:lstStyle/>
        <a:p>
          <a:r>
            <a:rPr lang="en-US" i="1" dirty="0"/>
            <a:t>Development/Training/Testing/prediction for IR drop</a:t>
          </a:r>
          <a:endParaRPr lang="LID4096" i="1" dirty="0"/>
        </a:p>
      </dgm:t>
    </dgm:pt>
    <dgm:pt modelId="{D18D557D-7927-4D0F-B541-0538F1111AB4}" type="parTrans" cxnId="{6BEBB838-9394-4691-A128-7299CEEB5C30}">
      <dgm:prSet/>
      <dgm:spPr/>
      <dgm:t>
        <a:bodyPr/>
        <a:lstStyle/>
        <a:p>
          <a:endParaRPr lang="LID4096"/>
        </a:p>
      </dgm:t>
    </dgm:pt>
    <dgm:pt modelId="{54047DA8-D780-4514-8EA2-E5CBF5E2B2C1}" type="sibTrans" cxnId="{6BEBB838-9394-4691-A128-7299CEEB5C30}">
      <dgm:prSet/>
      <dgm:spPr/>
      <dgm:t>
        <a:bodyPr/>
        <a:lstStyle/>
        <a:p>
          <a:endParaRPr lang="LID4096"/>
        </a:p>
      </dgm:t>
    </dgm:pt>
    <dgm:pt modelId="{D67B7ADE-D4C2-4889-8CF1-7B54ACDF3573}" type="pres">
      <dgm:prSet presAssocID="{5B9D3253-B9B3-4FC5-BB97-909B02047811}" presName="Name0" presStyleCnt="0">
        <dgm:presLayoutVars>
          <dgm:dir/>
          <dgm:animLvl val="lvl"/>
          <dgm:resizeHandles/>
        </dgm:presLayoutVars>
      </dgm:prSet>
      <dgm:spPr/>
    </dgm:pt>
    <dgm:pt modelId="{C0C751C0-7187-4AAA-B004-53C2053215B9}" type="pres">
      <dgm:prSet presAssocID="{ACC3C6B1-EE2D-457D-A104-AF332478499F}" presName="linNode" presStyleCnt="0"/>
      <dgm:spPr/>
    </dgm:pt>
    <dgm:pt modelId="{42497B9F-AE66-4BD4-B5D0-9E50C4B1C676}" type="pres">
      <dgm:prSet presAssocID="{ACC3C6B1-EE2D-457D-A104-AF332478499F}" presName="parentShp" presStyleLbl="node1" presStyleIdx="0" presStyleCnt="5" custScaleX="283638" custLinFactNeighborY="3367">
        <dgm:presLayoutVars>
          <dgm:bulletEnabled val="1"/>
        </dgm:presLayoutVars>
      </dgm:prSet>
      <dgm:spPr/>
    </dgm:pt>
    <dgm:pt modelId="{E7997A69-CAEA-4D4A-B041-856CCA7F6CED}" type="pres">
      <dgm:prSet presAssocID="{ACC3C6B1-EE2D-457D-A104-AF332478499F}" presName="childShp" presStyleLbl="bgAccFollowNode1" presStyleIdx="0" presStyleCnt="5">
        <dgm:presLayoutVars>
          <dgm:bulletEnabled val="1"/>
        </dgm:presLayoutVars>
      </dgm:prSet>
      <dgm:spPr/>
    </dgm:pt>
    <dgm:pt modelId="{FC1A378C-8ECA-4F61-BCE0-C5C6DFBE3541}" type="pres">
      <dgm:prSet presAssocID="{D77A1D28-C894-4DE8-AF06-7D9E37379846}" presName="spacing" presStyleCnt="0"/>
      <dgm:spPr/>
    </dgm:pt>
    <dgm:pt modelId="{8BC12787-49AB-4A7C-A44A-545BA66DB08C}" type="pres">
      <dgm:prSet presAssocID="{6B326D7A-E8EB-4C41-9364-893395A02BC0}" presName="linNode" presStyleCnt="0"/>
      <dgm:spPr/>
    </dgm:pt>
    <dgm:pt modelId="{1F310BDF-108D-4750-A9D4-A98EA83189C1}" type="pres">
      <dgm:prSet presAssocID="{6B326D7A-E8EB-4C41-9364-893395A02BC0}" presName="parentShp" presStyleLbl="node1" presStyleIdx="1" presStyleCnt="5" custScaleX="283638">
        <dgm:presLayoutVars>
          <dgm:bulletEnabled val="1"/>
        </dgm:presLayoutVars>
      </dgm:prSet>
      <dgm:spPr/>
    </dgm:pt>
    <dgm:pt modelId="{2D9DF905-3150-4022-AF34-881BC3BC09A9}" type="pres">
      <dgm:prSet presAssocID="{6B326D7A-E8EB-4C41-9364-893395A02BC0}" presName="childShp" presStyleLbl="bgAccFollowNode1" presStyleIdx="1" presStyleCnt="5">
        <dgm:presLayoutVars>
          <dgm:bulletEnabled val="1"/>
        </dgm:presLayoutVars>
      </dgm:prSet>
      <dgm:spPr/>
    </dgm:pt>
    <dgm:pt modelId="{A6646C08-7276-4C12-B63A-2B034497E867}" type="pres">
      <dgm:prSet presAssocID="{2F9FC062-6CBC-4B1D-9B55-F74FEE324D56}" presName="spacing" presStyleCnt="0"/>
      <dgm:spPr/>
    </dgm:pt>
    <dgm:pt modelId="{4D639FB3-C02F-4C30-988E-CBF30DB0C86D}" type="pres">
      <dgm:prSet presAssocID="{69FF46D4-8F04-4636-ADE8-D3CC5F69D26E}" presName="linNode" presStyleCnt="0"/>
      <dgm:spPr/>
    </dgm:pt>
    <dgm:pt modelId="{CC7F14B5-8534-44CF-9F06-B7127D509289}" type="pres">
      <dgm:prSet presAssocID="{69FF46D4-8F04-4636-ADE8-D3CC5F69D26E}" presName="parentShp" presStyleLbl="node1" presStyleIdx="2" presStyleCnt="5" custScaleX="283638">
        <dgm:presLayoutVars>
          <dgm:bulletEnabled val="1"/>
        </dgm:presLayoutVars>
      </dgm:prSet>
      <dgm:spPr/>
    </dgm:pt>
    <dgm:pt modelId="{BB3F9BBF-3CA5-45DD-8BBC-96BA6BD23463}" type="pres">
      <dgm:prSet presAssocID="{69FF46D4-8F04-4636-ADE8-D3CC5F69D26E}" presName="childShp" presStyleLbl="bgAccFollowNode1" presStyleIdx="2" presStyleCnt="5">
        <dgm:presLayoutVars>
          <dgm:bulletEnabled val="1"/>
        </dgm:presLayoutVars>
      </dgm:prSet>
      <dgm:spPr/>
    </dgm:pt>
    <dgm:pt modelId="{D838C5F0-36CF-43EA-87A9-978C017E25F3}" type="pres">
      <dgm:prSet presAssocID="{034D0842-20EF-48C4-BB40-1BCD5F69B486}" presName="spacing" presStyleCnt="0"/>
      <dgm:spPr/>
    </dgm:pt>
    <dgm:pt modelId="{559D5F15-94F1-4174-AFC2-E039A4A7C93A}" type="pres">
      <dgm:prSet presAssocID="{A4A09685-4D32-4D58-9F24-3C64C00D5893}" presName="linNode" presStyleCnt="0"/>
      <dgm:spPr/>
    </dgm:pt>
    <dgm:pt modelId="{FB25CC02-19B9-4F67-A642-F80080404868}" type="pres">
      <dgm:prSet presAssocID="{A4A09685-4D32-4D58-9F24-3C64C00D5893}" presName="parentShp" presStyleLbl="node1" presStyleIdx="3" presStyleCnt="5" custScaleX="283638">
        <dgm:presLayoutVars>
          <dgm:bulletEnabled val="1"/>
        </dgm:presLayoutVars>
      </dgm:prSet>
      <dgm:spPr/>
    </dgm:pt>
    <dgm:pt modelId="{3ADA60DC-03B7-4AEE-8BC9-4A46CB56C46E}" type="pres">
      <dgm:prSet presAssocID="{A4A09685-4D32-4D58-9F24-3C64C00D5893}" presName="childShp" presStyleLbl="bgAccFollowNode1" presStyleIdx="3" presStyleCnt="5">
        <dgm:presLayoutVars>
          <dgm:bulletEnabled val="1"/>
        </dgm:presLayoutVars>
      </dgm:prSet>
      <dgm:spPr/>
    </dgm:pt>
    <dgm:pt modelId="{B51B32EE-A354-477A-9280-714967BE947E}" type="pres">
      <dgm:prSet presAssocID="{0387F9E1-EBD8-4C7E-B7E3-74AD335A412C}" presName="spacing" presStyleCnt="0"/>
      <dgm:spPr/>
    </dgm:pt>
    <dgm:pt modelId="{52992F40-C129-430D-B6CD-9194EC8A7345}" type="pres">
      <dgm:prSet presAssocID="{7F162E15-B4E0-48F7-8E6F-D93B85A2133E}" presName="linNode" presStyleCnt="0"/>
      <dgm:spPr/>
    </dgm:pt>
    <dgm:pt modelId="{E2AD6ACC-6025-4E4F-87C4-154649CD3C74}" type="pres">
      <dgm:prSet presAssocID="{7F162E15-B4E0-48F7-8E6F-D93B85A2133E}" presName="parentShp" presStyleLbl="node1" presStyleIdx="4" presStyleCnt="5" custScaleX="283638">
        <dgm:presLayoutVars>
          <dgm:bulletEnabled val="1"/>
        </dgm:presLayoutVars>
      </dgm:prSet>
      <dgm:spPr/>
    </dgm:pt>
    <dgm:pt modelId="{F0ECBA2E-E9C0-45BD-85E6-45BE8D8BC315}" type="pres">
      <dgm:prSet presAssocID="{7F162E15-B4E0-48F7-8E6F-D93B85A2133E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128E0B1A-8806-49C8-9F7D-F5E4C500008D}" srcId="{5B9D3253-B9B3-4FC5-BB97-909B02047811}" destId="{6B326D7A-E8EB-4C41-9364-893395A02BC0}" srcOrd="1" destOrd="0" parTransId="{81C27D81-2E96-481C-AE60-388D4DE2B7E3}" sibTransId="{2F9FC062-6CBC-4B1D-9B55-F74FEE324D56}"/>
    <dgm:cxn modelId="{6BEBB838-9394-4691-A128-7299CEEB5C30}" srcId="{5B9D3253-B9B3-4FC5-BB97-909B02047811}" destId="{7F162E15-B4E0-48F7-8E6F-D93B85A2133E}" srcOrd="4" destOrd="0" parTransId="{D18D557D-7927-4D0F-B541-0538F1111AB4}" sibTransId="{54047DA8-D780-4514-8EA2-E5CBF5E2B2C1}"/>
    <dgm:cxn modelId="{E18F975D-5E1E-4586-9684-50A281B53405}" srcId="{5B9D3253-B9B3-4FC5-BB97-909B02047811}" destId="{ACC3C6B1-EE2D-457D-A104-AF332478499F}" srcOrd="0" destOrd="0" parTransId="{98FBB40C-7170-49BB-8916-AC60B012C6D9}" sibTransId="{D77A1D28-C894-4DE8-AF06-7D9E37379846}"/>
    <dgm:cxn modelId="{FF9B606C-2DB6-40F3-8D23-50DC3315FA07}" type="presOf" srcId="{69FF46D4-8F04-4636-ADE8-D3CC5F69D26E}" destId="{CC7F14B5-8534-44CF-9F06-B7127D509289}" srcOrd="0" destOrd="0" presId="urn:microsoft.com/office/officeart/2005/8/layout/vList6"/>
    <dgm:cxn modelId="{B6175C6D-3579-45D8-96EB-D890289FDEF9}" type="presOf" srcId="{6B326D7A-E8EB-4C41-9364-893395A02BC0}" destId="{1F310BDF-108D-4750-A9D4-A98EA83189C1}" srcOrd="0" destOrd="0" presId="urn:microsoft.com/office/officeart/2005/8/layout/vList6"/>
    <dgm:cxn modelId="{0B466680-FEF9-40C5-A25F-658ADF9E8552}" type="presOf" srcId="{ACC3C6B1-EE2D-457D-A104-AF332478499F}" destId="{42497B9F-AE66-4BD4-B5D0-9E50C4B1C676}" srcOrd="0" destOrd="0" presId="urn:microsoft.com/office/officeart/2005/8/layout/vList6"/>
    <dgm:cxn modelId="{C927E2A2-59E8-495E-8158-292E68D37DE6}" srcId="{5B9D3253-B9B3-4FC5-BB97-909B02047811}" destId="{69FF46D4-8F04-4636-ADE8-D3CC5F69D26E}" srcOrd="2" destOrd="0" parTransId="{84D2C991-71B0-4901-9D71-231723A5C730}" sibTransId="{034D0842-20EF-48C4-BB40-1BCD5F69B486}"/>
    <dgm:cxn modelId="{BDC998C1-FAEE-4379-8652-3E9A556F6198}" srcId="{5B9D3253-B9B3-4FC5-BB97-909B02047811}" destId="{A4A09685-4D32-4D58-9F24-3C64C00D5893}" srcOrd="3" destOrd="0" parTransId="{36D9A546-9A84-484E-B44D-F3CB7E8509B9}" sibTransId="{0387F9E1-EBD8-4C7E-B7E3-74AD335A412C}"/>
    <dgm:cxn modelId="{595143C4-28B3-49E1-A52C-1E200BEE33CD}" type="presOf" srcId="{A4A09685-4D32-4D58-9F24-3C64C00D5893}" destId="{FB25CC02-19B9-4F67-A642-F80080404868}" srcOrd="0" destOrd="0" presId="urn:microsoft.com/office/officeart/2005/8/layout/vList6"/>
    <dgm:cxn modelId="{2FDC96DF-08DD-4637-87BA-C4EF148770B4}" type="presOf" srcId="{5B9D3253-B9B3-4FC5-BB97-909B02047811}" destId="{D67B7ADE-D4C2-4889-8CF1-7B54ACDF3573}" srcOrd="0" destOrd="0" presId="urn:microsoft.com/office/officeart/2005/8/layout/vList6"/>
    <dgm:cxn modelId="{3A0568E6-3572-4BBE-8FC8-9224197860F0}" type="presOf" srcId="{7F162E15-B4E0-48F7-8E6F-D93B85A2133E}" destId="{E2AD6ACC-6025-4E4F-87C4-154649CD3C74}" srcOrd="0" destOrd="0" presId="urn:microsoft.com/office/officeart/2005/8/layout/vList6"/>
    <dgm:cxn modelId="{95A5960B-ED65-4806-A4C5-30ED6B8F859B}" type="presParOf" srcId="{D67B7ADE-D4C2-4889-8CF1-7B54ACDF3573}" destId="{C0C751C0-7187-4AAA-B004-53C2053215B9}" srcOrd="0" destOrd="0" presId="urn:microsoft.com/office/officeart/2005/8/layout/vList6"/>
    <dgm:cxn modelId="{0350A3BD-79B2-42F3-B504-F442AFEBDB32}" type="presParOf" srcId="{C0C751C0-7187-4AAA-B004-53C2053215B9}" destId="{42497B9F-AE66-4BD4-B5D0-9E50C4B1C676}" srcOrd="0" destOrd="0" presId="urn:microsoft.com/office/officeart/2005/8/layout/vList6"/>
    <dgm:cxn modelId="{D0C5A0EE-3FDA-4039-91CD-ABDCDA10563F}" type="presParOf" srcId="{C0C751C0-7187-4AAA-B004-53C2053215B9}" destId="{E7997A69-CAEA-4D4A-B041-856CCA7F6CED}" srcOrd="1" destOrd="0" presId="urn:microsoft.com/office/officeart/2005/8/layout/vList6"/>
    <dgm:cxn modelId="{22851485-F5DC-4613-A8DB-DD409458514E}" type="presParOf" srcId="{D67B7ADE-D4C2-4889-8CF1-7B54ACDF3573}" destId="{FC1A378C-8ECA-4F61-BCE0-C5C6DFBE3541}" srcOrd="1" destOrd="0" presId="urn:microsoft.com/office/officeart/2005/8/layout/vList6"/>
    <dgm:cxn modelId="{7A70CC56-BE49-46CA-8099-723829BEAB06}" type="presParOf" srcId="{D67B7ADE-D4C2-4889-8CF1-7B54ACDF3573}" destId="{8BC12787-49AB-4A7C-A44A-545BA66DB08C}" srcOrd="2" destOrd="0" presId="urn:microsoft.com/office/officeart/2005/8/layout/vList6"/>
    <dgm:cxn modelId="{B8742070-F96B-4112-8574-0921C9EDA5F0}" type="presParOf" srcId="{8BC12787-49AB-4A7C-A44A-545BA66DB08C}" destId="{1F310BDF-108D-4750-A9D4-A98EA83189C1}" srcOrd="0" destOrd="0" presId="urn:microsoft.com/office/officeart/2005/8/layout/vList6"/>
    <dgm:cxn modelId="{9D4749B3-5020-4598-9D2D-81C3366BD28D}" type="presParOf" srcId="{8BC12787-49AB-4A7C-A44A-545BA66DB08C}" destId="{2D9DF905-3150-4022-AF34-881BC3BC09A9}" srcOrd="1" destOrd="0" presId="urn:microsoft.com/office/officeart/2005/8/layout/vList6"/>
    <dgm:cxn modelId="{E985662D-5CD1-4243-957A-25C63A8E0070}" type="presParOf" srcId="{D67B7ADE-D4C2-4889-8CF1-7B54ACDF3573}" destId="{A6646C08-7276-4C12-B63A-2B034497E867}" srcOrd="3" destOrd="0" presId="urn:microsoft.com/office/officeart/2005/8/layout/vList6"/>
    <dgm:cxn modelId="{6BA3BB28-B80E-4B5C-AF40-03A4FE57AFE1}" type="presParOf" srcId="{D67B7ADE-D4C2-4889-8CF1-7B54ACDF3573}" destId="{4D639FB3-C02F-4C30-988E-CBF30DB0C86D}" srcOrd="4" destOrd="0" presId="urn:microsoft.com/office/officeart/2005/8/layout/vList6"/>
    <dgm:cxn modelId="{F779C8E3-0C2F-44D8-8EB2-B3EFF5CDB322}" type="presParOf" srcId="{4D639FB3-C02F-4C30-988E-CBF30DB0C86D}" destId="{CC7F14B5-8534-44CF-9F06-B7127D509289}" srcOrd="0" destOrd="0" presId="urn:microsoft.com/office/officeart/2005/8/layout/vList6"/>
    <dgm:cxn modelId="{E7DC81BE-CD73-4F0E-87C2-3F2084ADCB12}" type="presParOf" srcId="{4D639FB3-C02F-4C30-988E-CBF30DB0C86D}" destId="{BB3F9BBF-3CA5-45DD-8BBC-96BA6BD23463}" srcOrd="1" destOrd="0" presId="urn:microsoft.com/office/officeart/2005/8/layout/vList6"/>
    <dgm:cxn modelId="{D9753460-AD14-482A-99FC-858BA8F45C95}" type="presParOf" srcId="{D67B7ADE-D4C2-4889-8CF1-7B54ACDF3573}" destId="{D838C5F0-36CF-43EA-87A9-978C017E25F3}" srcOrd="5" destOrd="0" presId="urn:microsoft.com/office/officeart/2005/8/layout/vList6"/>
    <dgm:cxn modelId="{3FC36C1A-EF0D-4761-94D1-D807A84E3D32}" type="presParOf" srcId="{D67B7ADE-D4C2-4889-8CF1-7B54ACDF3573}" destId="{559D5F15-94F1-4174-AFC2-E039A4A7C93A}" srcOrd="6" destOrd="0" presId="urn:microsoft.com/office/officeart/2005/8/layout/vList6"/>
    <dgm:cxn modelId="{9F24A28C-6BE5-42F8-825D-AEE73CBAAC8C}" type="presParOf" srcId="{559D5F15-94F1-4174-AFC2-E039A4A7C93A}" destId="{FB25CC02-19B9-4F67-A642-F80080404868}" srcOrd="0" destOrd="0" presId="urn:microsoft.com/office/officeart/2005/8/layout/vList6"/>
    <dgm:cxn modelId="{AD5FFCBC-354B-43F3-BD33-657C7D0D9DEF}" type="presParOf" srcId="{559D5F15-94F1-4174-AFC2-E039A4A7C93A}" destId="{3ADA60DC-03B7-4AEE-8BC9-4A46CB56C46E}" srcOrd="1" destOrd="0" presId="urn:microsoft.com/office/officeart/2005/8/layout/vList6"/>
    <dgm:cxn modelId="{46F969DD-AB84-46D0-B56A-5895DFA0E37F}" type="presParOf" srcId="{D67B7ADE-D4C2-4889-8CF1-7B54ACDF3573}" destId="{B51B32EE-A354-477A-9280-714967BE947E}" srcOrd="7" destOrd="0" presId="urn:microsoft.com/office/officeart/2005/8/layout/vList6"/>
    <dgm:cxn modelId="{310653BC-A220-4D3F-8F37-B79E75A656A6}" type="presParOf" srcId="{D67B7ADE-D4C2-4889-8CF1-7B54ACDF3573}" destId="{52992F40-C129-430D-B6CD-9194EC8A7345}" srcOrd="8" destOrd="0" presId="urn:microsoft.com/office/officeart/2005/8/layout/vList6"/>
    <dgm:cxn modelId="{E32D1E5D-464F-40AA-835E-0F6E118E4DE9}" type="presParOf" srcId="{52992F40-C129-430D-B6CD-9194EC8A7345}" destId="{E2AD6ACC-6025-4E4F-87C4-154649CD3C74}" srcOrd="0" destOrd="0" presId="urn:microsoft.com/office/officeart/2005/8/layout/vList6"/>
    <dgm:cxn modelId="{AF5ECA8F-D585-4C8A-A27B-11C8FB772ED9}" type="presParOf" srcId="{52992F40-C129-430D-B6CD-9194EC8A7345}" destId="{F0ECBA2E-E9C0-45BD-85E6-45BE8D8BC31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hierarchy5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Me</a:t>
          </a:r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/>
        </a:p>
      </dgm:t>
    </dgm:pt>
    <dgm:pt modelId="{6FD54DCC-0420-4B69-949E-C600DAC3EA80}">
      <dgm:prSet phldrT="[Text]"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</a:t>
          </a:r>
        </a:p>
      </dgm:t>
    </dgm:pt>
    <dgm:pt modelId="{6F5CF077-1342-46A1-93F1-68D7723F3F8C}" type="parTrans" cxnId="{A9A39EE7-F441-4563-AFFD-666EC4C4FD5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CE57F18C-7754-4245-BB8D-0DDD9139AB8E}" type="sibTrans" cxnId="{A9A39EE7-F441-4563-AFFD-666EC4C4FD54}">
      <dgm:prSet/>
      <dgm:spPr/>
      <dgm:t>
        <a:bodyPr/>
        <a:lstStyle/>
        <a:p>
          <a:endParaRPr lang="en-US"/>
        </a:p>
      </dgm:t>
    </dgm:pt>
    <dgm:pt modelId="{1A94D251-C1DF-49B7-B803-397CC4E374C8}">
      <dgm:prSet phldrT="[Text]"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Father’s Father</a:t>
          </a:r>
        </a:p>
      </dgm:t>
    </dgm:pt>
    <dgm:pt modelId="{83470605-D50B-47C5-85E0-6C97CC1DEF2D}" type="parTrans" cxnId="{EB889005-384A-468F-A438-BCA4BE21A4E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B83F8D2-E6F1-4C2F-B422-0FF1AFE48807}" type="sibTrans" cxnId="{EB889005-384A-468F-A438-BCA4BE21A4EE}">
      <dgm:prSet/>
      <dgm:spPr/>
      <dgm:t>
        <a:bodyPr/>
        <a:lstStyle/>
        <a:p>
          <a:endParaRPr lang="en-US"/>
        </a:p>
      </dgm:t>
    </dgm:pt>
    <dgm:pt modelId="{D6D663EA-8C9E-4A6C-8696-EA6202B67EB8}">
      <dgm:prSet phldrT="[Text]"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Father’s Mother</a:t>
          </a:r>
        </a:p>
      </dgm:t>
    </dgm:pt>
    <dgm:pt modelId="{C618F4B1-D56C-40B0-A9BB-A1AC22AA90C0}" type="parTrans" cxnId="{6AD0832E-D0E5-4DFA-A2C1-539A1049A92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50208D2-B2AB-46F5-A396-E4E2016A900E}" type="sibTrans" cxnId="{6AD0832E-D0E5-4DFA-A2C1-539A1049A92A}">
      <dgm:prSet/>
      <dgm:spPr/>
      <dgm:t>
        <a:bodyPr/>
        <a:lstStyle/>
        <a:p>
          <a:endParaRPr lang="en-US"/>
        </a:p>
      </dgm:t>
    </dgm:pt>
    <dgm:pt modelId="{0C87090F-02B0-44D5-BD4B-E5AE0D1FA7F1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</a:t>
          </a:r>
        </a:p>
      </dgm:t>
    </dgm:pt>
    <dgm:pt modelId="{48F43ED3-A177-4096-B556-EB782F87985E}" type="parTrans" cxnId="{30E0B992-157A-405B-8572-770CFD4D21A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24E0BA02-AFC8-4BBC-85FF-8CECFE2FDD5C}" type="sibTrans" cxnId="{30E0B992-157A-405B-8572-770CFD4D21A1}">
      <dgm:prSet/>
      <dgm:spPr/>
      <dgm:t>
        <a:bodyPr/>
        <a:lstStyle/>
        <a:p>
          <a:endParaRPr lang="en-US"/>
        </a:p>
      </dgm:t>
    </dgm:pt>
    <dgm:pt modelId="{A97D053E-A973-4364-B69E-A280008FFC90}">
      <dgm:prSet phldrT="[Text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Father</a:t>
          </a:r>
        </a:p>
      </dgm:t>
    </dgm:pt>
    <dgm:pt modelId="{0269C22A-A20B-4CCC-917A-8B311E437315}" type="parTrans" cxnId="{06C05031-CC2B-43C8-8D83-6BE882BBEE1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243C102C-DAA2-4245-A1D1-9E6A71F7AB05}" type="sibTrans" cxnId="{06C05031-CC2B-43C8-8D83-6BE882BBEE11}">
      <dgm:prSet/>
      <dgm:spPr/>
      <dgm:t>
        <a:bodyPr/>
        <a:lstStyle/>
        <a:p>
          <a:endParaRPr lang="en-US"/>
        </a:p>
      </dgm:t>
    </dgm:pt>
    <dgm:pt modelId="{17B28C8D-4122-47D7-B7FB-F388CF6C3000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Father’s Paternal Grandfather</a:t>
          </a:r>
        </a:p>
      </dgm:t>
    </dgm:pt>
    <dgm:pt modelId="{542C2CD9-2A21-4722-8528-5FB4B05AB731}" type="parTrans" cxnId="{1CEBBBCE-A789-4745-947D-9861B5AF62B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7B8B82F-495B-4449-AB18-F894FFA1EC4F}" type="sibTrans" cxnId="{1CEBBBCE-A789-4745-947D-9861B5AF62B8}">
      <dgm:prSet/>
      <dgm:spPr/>
      <dgm:t>
        <a:bodyPr/>
        <a:lstStyle/>
        <a:p>
          <a:endParaRPr lang="en-US"/>
        </a:p>
      </dgm:t>
    </dgm:pt>
    <dgm:pt modelId="{046AD741-59DE-4633-A525-7FE00DBEB49B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Father’s Paternal Grandmother</a:t>
          </a:r>
        </a:p>
      </dgm:t>
    </dgm:pt>
    <dgm:pt modelId="{38E04EEA-C159-4C5C-9FBC-5AD5689D40A4}" type="parTrans" cxnId="{22127F95-3520-4798-BE99-69B42014FA8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C65822A1-9505-4ED1-92ED-8ECF3EEE4A98}" type="sibTrans" cxnId="{22127F95-3520-4798-BE99-69B42014FA83}">
      <dgm:prSet/>
      <dgm:spPr/>
      <dgm:t>
        <a:bodyPr/>
        <a:lstStyle/>
        <a:p>
          <a:endParaRPr lang="en-US"/>
        </a:p>
      </dgm:t>
    </dgm:pt>
    <dgm:pt modelId="{A42DED5E-3919-412A-8377-DE6122E1AD30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Father’s Maternal Grandfather</a:t>
          </a:r>
        </a:p>
      </dgm:t>
    </dgm:pt>
    <dgm:pt modelId="{D05EA4EE-52C7-4A7F-9A69-CD36D787717D}" type="parTrans" cxnId="{49B17D65-6E5E-48F0-B40D-53AEA94A53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4503E061-C76A-43D4-9951-E6976365CBEB}" type="sibTrans" cxnId="{49B17D65-6E5E-48F0-B40D-53AEA94A5346}">
      <dgm:prSet/>
      <dgm:spPr/>
      <dgm:t>
        <a:bodyPr/>
        <a:lstStyle/>
        <a:p>
          <a:endParaRPr lang="en-US"/>
        </a:p>
      </dgm:t>
    </dgm:pt>
    <dgm:pt modelId="{36515DAA-DE94-4D05-BF16-8D5E13CADE3A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Father’s Maternal Grandmother</a:t>
          </a:r>
        </a:p>
      </dgm:t>
    </dgm:pt>
    <dgm:pt modelId="{15779972-6EB7-4A17-A8F4-C736B5F0CED0}" type="parTrans" cxnId="{2BBFE0CB-7EA9-4048-B997-094B4E858D3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D6A2C69D-961B-4FA1-8F05-385D9A2E46C1}" type="sibTrans" cxnId="{2BBFE0CB-7EA9-4048-B997-094B4E858D3D}">
      <dgm:prSet/>
      <dgm:spPr/>
      <dgm:t>
        <a:bodyPr/>
        <a:lstStyle/>
        <a:p>
          <a:endParaRPr lang="en-US"/>
        </a:p>
      </dgm:t>
    </dgm:pt>
    <dgm:pt modelId="{BF1D701A-DD2D-4121-8BFA-FBE1FBF81F9E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Paternal Grandfather</a:t>
          </a:r>
        </a:p>
      </dgm:t>
    </dgm:pt>
    <dgm:pt modelId="{E61AFEE5-2004-43A9-AA62-07A1459E6FC5}" type="parTrans" cxnId="{801C22C7-1C0F-44EF-839E-A030B3D1501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B0000C6F-B2A3-4526-8C16-C73AEA735EAF}" type="sibTrans" cxnId="{801C22C7-1C0F-44EF-839E-A030B3D15017}">
      <dgm:prSet/>
      <dgm:spPr/>
      <dgm:t>
        <a:bodyPr/>
        <a:lstStyle/>
        <a:p>
          <a:endParaRPr lang="en-US"/>
        </a:p>
      </dgm:t>
    </dgm:pt>
    <dgm:pt modelId="{3E8CD513-115F-4B58-815D-06B1F22F397C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Maternal Grandfather</a:t>
          </a:r>
        </a:p>
      </dgm:t>
    </dgm:pt>
    <dgm:pt modelId="{3B869A9C-B7D4-4C45-83F4-03ACDF260BAA}" type="parTrans" cxnId="{57BA49A5-970F-4C56-97FD-1793BA15195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EC3168F8-C366-430E-B611-B7728C52D74E}" type="sibTrans" cxnId="{57BA49A5-970F-4C56-97FD-1793BA151951}">
      <dgm:prSet/>
      <dgm:spPr/>
      <dgm:t>
        <a:bodyPr/>
        <a:lstStyle/>
        <a:p>
          <a:endParaRPr lang="en-US"/>
        </a:p>
      </dgm:t>
    </dgm:pt>
    <dgm:pt modelId="{E9F65067-7ACB-40C2-B29C-E9D30340A5AE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Maternal Grandmother</a:t>
          </a:r>
        </a:p>
      </dgm:t>
    </dgm:pt>
    <dgm:pt modelId="{D29892E2-A45E-4000-9CA5-664212285B28}" type="parTrans" cxnId="{2B754EE7-3BDF-4B4F-AC0A-7EE36FAA095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AD94586-FEB5-47C2-8565-F409B3018C3F}" type="sibTrans" cxnId="{2B754EE7-3BDF-4B4F-AC0A-7EE36FAA095D}">
      <dgm:prSet/>
      <dgm:spPr/>
      <dgm:t>
        <a:bodyPr/>
        <a:lstStyle/>
        <a:p>
          <a:endParaRPr lang="en-US"/>
        </a:p>
      </dgm:t>
    </dgm:pt>
    <dgm:pt modelId="{991DD7BB-FD91-49EE-AAF5-140AB35E43F7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Mother</a:t>
          </a:r>
        </a:p>
      </dgm:t>
    </dgm:pt>
    <dgm:pt modelId="{8C5DE38B-5BD6-4776-8A20-AEE9D7B23E51}" type="sibTrans" cxnId="{2B80D23B-5A2B-4D63-AF88-2D04D8D865AC}">
      <dgm:prSet/>
      <dgm:spPr/>
      <dgm:t>
        <a:bodyPr/>
        <a:lstStyle/>
        <a:p>
          <a:endParaRPr lang="en-US"/>
        </a:p>
      </dgm:t>
    </dgm:pt>
    <dgm:pt modelId="{E3D22BD8-B8F5-4AEB-A8DD-53D6A1A29BAD}" type="parTrans" cxnId="{2B80D23B-5A2B-4D63-AF88-2D04D8D865A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79000407-B618-4AA0-AE6F-351CCF19973C}">
      <dgm:prSet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Mother’s Paternal Grandmother</a:t>
          </a:r>
        </a:p>
      </dgm:t>
    </dgm:pt>
    <dgm:pt modelId="{DB5A3344-0E8D-4A20-9A88-3BA2A121512E}" type="sibTrans" cxnId="{06684567-3B55-4758-89F3-E2D11CF50A2A}">
      <dgm:prSet/>
      <dgm:spPr/>
      <dgm:t>
        <a:bodyPr/>
        <a:lstStyle/>
        <a:p>
          <a:endParaRPr lang="en-US"/>
        </a:p>
      </dgm:t>
    </dgm:pt>
    <dgm:pt modelId="{B3F39DDC-3510-46CA-8785-019129068DE0}" type="parTrans" cxnId="{06684567-3B55-4758-89F3-E2D11CF50A2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0003A0D-7FB9-4C32-90C6-D8B5300A42CA}" type="pres">
      <dgm:prSet presAssocID="{9EFAFD96-3601-4F17-BB82-DBBBA6C512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207A2-7A14-4477-A277-A697B2B541CB}" type="pres">
      <dgm:prSet presAssocID="{9EFAFD96-3601-4F17-BB82-DBBBA6C512D5}" presName="hierFlow" presStyleCnt="0"/>
      <dgm:spPr/>
    </dgm:pt>
    <dgm:pt modelId="{BE0440DF-B75D-40CB-BC2F-C0030A8DD5B0}" type="pres">
      <dgm:prSet presAssocID="{9EFAFD96-3601-4F17-BB82-DBBBA6C512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4DA7DD8-0A2E-421C-9C01-4E7339423041}" type="pres">
      <dgm:prSet presAssocID="{19599602-9E94-449B-AE02-46C30491E28C}" presName="Name17" presStyleCnt="0"/>
      <dgm:spPr/>
    </dgm:pt>
    <dgm:pt modelId="{40BB50C4-34D6-4745-8613-9B3839CE1B6B}" type="pres">
      <dgm:prSet presAssocID="{19599602-9E94-449B-AE02-46C30491E28C}" presName="level1Shape" presStyleLbl="node0" presStyleIdx="0" presStyleCnt="1" custLinFactNeighborX="-87568">
        <dgm:presLayoutVars>
          <dgm:chPref val="3"/>
        </dgm:presLayoutVars>
      </dgm:prSet>
      <dgm:spPr>
        <a:prstGeom prst="rect">
          <a:avLst/>
        </a:prstGeom>
      </dgm:spPr>
    </dgm:pt>
    <dgm:pt modelId="{99219476-C01C-4440-9AB9-F5841E4087EB}" type="pres">
      <dgm:prSet presAssocID="{19599602-9E94-449B-AE02-46C30491E28C}" presName="hierChild2" presStyleCnt="0"/>
      <dgm:spPr/>
    </dgm:pt>
    <dgm:pt modelId="{99D20CA7-2E7D-4C67-AE57-618985591A52}" type="pres">
      <dgm:prSet presAssocID="{6F5CF077-1342-46A1-93F1-68D7723F3F8C}" presName="Name25" presStyleLbl="parChTrans1D2" presStyleIdx="0" presStyleCnt="2"/>
      <dgm:spPr/>
    </dgm:pt>
    <dgm:pt modelId="{232770B0-5EA5-4A9D-BAC5-755B74136546}" type="pres">
      <dgm:prSet presAssocID="{6F5CF077-1342-46A1-93F1-68D7723F3F8C}" presName="connTx" presStyleLbl="parChTrans1D2" presStyleIdx="0" presStyleCnt="2"/>
      <dgm:spPr/>
    </dgm:pt>
    <dgm:pt modelId="{AB429D88-ABEE-49E0-BC59-B5BE53EC62DD}" type="pres">
      <dgm:prSet presAssocID="{6FD54DCC-0420-4B69-949E-C600DAC3EA80}" presName="Name30" presStyleCnt="0"/>
      <dgm:spPr/>
    </dgm:pt>
    <dgm:pt modelId="{9FC61AA9-883D-4E2A-A48C-E0CE97C61874}" type="pres">
      <dgm:prSet presAssocID="{6FD54DCC-0420-4B69-949E-C600DAC3EA80}" presName="level2Shape" presStyleLbl="node2" presStyleIdx="0" presStyleCnt="2"/>
      <dgm:spPr>
        <a:prstGeom prst="rect">
          <a:avLst/>
        </a:prstGeom>
      </dgm:spPr>
    </dgm:pt>
    <dgm:pt modelId="{54AAEBF8-1FC8-45B4-9955-089305976E82}" type="pres">
      <dgm:prSet presAssocID="{6FD54DCC-0420-4B69-949E-C600DAC3EA80}" presName="hierChild3" presStyleCnt="0"/>
      <dgm:spPr/>
    </dgm:pt>
    <dgm:pt modelId="{F7A675C9-D257-4BCF-A49D-109211E36BA5}" type="pres">
      <dgm:prSet presAssocID="{83470605-D50B-47C5-85E0-6C97CC1DEF2D}" presName="Name25" presStyleLbl="parChTrans1D3" presStyleIdx="0" presStyleCnt="4"/>
      <dgm:spPr/>
    </dgm:pt>
    <dgm:pt modelId="{D833FF9F-5C0B-42B2-A872-D80DD134EC8A}" type="pres">
      <dgm:prSet presAssocID="{83470605-D50B-47C5-85E0-6C97CC1DEF2D}" presName="connTx" presStyleLbl="parChTrans1D3" presStyleIdx="0" presStyleCnt="4"/>
      <dgm:spPr/>
    </dgm:pt>
    <dgm:pt modelId="{C1C56320-AFEC-4E04-90EF-36461C7873D4}" type="pres">
      <dgm:prSet presAssocID="{1A94D251-C1DF-49B7-B803-397CC4E374C8}" presName="Name30" presStyleCnt="0"/>
      <dgm:spPr/>
    </dgm:pt>
    <dgm:pt modelId="{A5E5953F-233C-4E18-B922-1A91A5C96CA6}" type="pres">
      <dgm:prSet presAssocID="{1A94D251-C1DF-49B7-B803-397CC4E374C8}" presName="level2Shape" presStyleLbl="node3" presStyleIdx="0" presStyleCnt="4"/>
      <dgm:spPr>
        <a:prstGeom prst="rect">
          <a:avLst/>
        </a:prstGeom>
      </dgm:spPr>
    </dgm:pt>
    <dgm:pt modelId="{FF81DDEB-9857-4B5E-A05C-E0ECBF59A37E}" type="pres">
      <dgm:prSet presAssocID="{1A94D251-C1DF-49B7-B803-397CC4E374C8}" presName="hierChild3" presStyleCnt="0"/>
      <dgm:spPr/>
    </dgm:pt>
    <dgm:pt modelId="{4F95C4A4-2402-453C-BEC8-327383A07075}" type="pres">
      <dgm:prSet presAssocID="{542C2CD9-2A21-4722-8528-5FB4B05AB731}" presName="Name25" presStyleLbl="parChTrans1D4" presStyleIdx="0" presStyleCnt="8"/>
      <dgm:spPr/>
    </dgm:pt>
    <dgm:pt modelId="{90E9A9DC-F32C-4B8C-AFE8-1FDAD9F9CE6A}" type="pres">
      <dgm:prSet presAssocID="{542C2CD9-2A21-4722-8528-5FB4B05AB731}" presName="connTx" presStyleLbl="parChTrans1D4" presStyleIdx="0" presStyleCnt="8"/>
      <dgm:spPr/>
    </dgm:pt>
    <dgm:pt modelId="{2B135894-F69A-4FAD-8783-367F1051FD90}" type="pres">
      <dgm:prSet presAssocID="{17B28C8D-4122-47D7-B7FB-F388CF6C3000}" presName="Name30" presStyleCnt="0"/>
      <dgm:spPr/>
    </dgm:pt>
    <dgm:pt modelId="{209F8769-5354-4B27-928B-A118D7F8E49C}" type="pres">
      <dgm:prSet presAssocID="{17B28C8D-4122-47D7-B7FB-F388CF6C3000}" presName="level2Shape" presStyleLbl="node4" presStyleIdx="0" presStyleCnt="8"/>
      <dgm:spPr>
        <a:prstGeom prst="rect">
          <a:avLst/>
        </a:prstGeom>
      </dgm:spPr>
    </dgm:pt>
    <dgm:pt modelId="{F112F148-A89E-46FF-B517-29039DD6CBED}" type="pres">
      <dgm:prSet presAssocID="{17B28C8D-4122-47D7-B7FB-F388CF6C3000}" presName="hierChild3" presStyleCnt="0"/>
      <dgm:spPr/>
    </dgm:pt>
    <dgm:pt modelId="{85819AFC-15CA-40E0-8CDD-600A3D6F5B01}" type="pres">
      <dgm:prSet presAssocID="{38E04EEA-C159-4C5C-9FBC-5AD5689D40A4}" presName="Name25" presStyleLbl="parChTrans1D4" presStyleIdx="1" presStyleCnt="8"/>
      <dgm:spPr/>
    </dgm:pt>
    <dgm:pt modelId="{2E959299-7C0B-47C3-BC25-07948DBD93DB}" type="pres">
      <dgm:prSet presAssocID="{38E04EEA-C159-4C5C-9FBC-5AD5689D40A4}" presName="connTx" presStyleLbl="parChTrans1D4" presStyleIdx="1" presStyleCnt="8"/>
      <dgm:spPr/>
    </dgm:pt>
    <dgm:pt modelId="{358E3C39-794E-48ED-9D16-BCA62E0E574A}" type="pres">
      <dgm:prSet presAssocID="{046AD741-59DE-4633-A525-7FE00DBEB49B}" presName="Name30" presStyleCnt="0"/>
      <dgm:spPr/>
    </dgm:pt>
    <dgm:pt modelId="{37DD8023-8EAD-46BE-BE6C-14D78D8E61BC}" type="pres">
      <dgm:prSet presAssocID="{046AD741-59DE-4633-A525-7FE00DBEB49B}" presName="level2Shape" presStyleLbl="node4" presStyleIdx="1" presStyleCnt="8"/>
      <dgm:spPr>
        <a:prstGeom prst="rect">
          <a:avLst/>
        </a:prstGeom>
      </dgm:spPr>
    </dgm:pt>
    <dgm:pt modelId="{F276FE4F-D4FD-43D9-810F-8E26A148E22B}" type="pres">
      <dgm:prSet presAssocID="{046AD741-59DE-4633-A525-7FE00DBEB49B}" presName="hierChild3" presStyleCnt="0"/>
      <dgm:spPr/>
    </dgm:pt>
    <dgm:pt modelId="{FEF76520-C9A4-487F-949D-943785590398}" type="pres">
      <dgm:prSet presAssocID="{C618F4B1-D56C-40B0-A9BB-A1AC22AA90C0}" presName="Name25" presStyleLbl="parChTrans1D3" presStyleIdx="1" presStyleCnt="4"/>
      <dgm:spPr/>
    </dgm:pt>
    <dgm:pt modelId="{8A4F52CA-1C57-4D5C-A748-BBF3C3D50483}" type="pres">
      <dgm:prSet presAssocID="{C618F4B1-D56C-40B0-A9BB-A1AC22AA90C0}" presName="connTx" presStyleLbl="parChTrans1D3" presStyleIdx="1" presStyleCnt="4"/>
      <dgm:spPr/>
    </dgm:pt>
    <dgm:pt modelId="{8B256ED9-1011-4B7A-A436-B59C6E3EE95C}" type="pres">
      <dgm:prSet presAssocID="{D6D663EA-8C9E-4A6C-8696-EA6202B67EB8}" presName="Name30" presStyleCnt="0"/>
      <dgm:spPr/>
    </dgm:pt>
    <dgm:pt modelId="{D1BCA6E4-91BC-4ECC-9F72-D7A86F3177E7}" type="pres">
      <dgm:prSet presAssocID="{D6D663EA-8C9E-4A6C-8696-EA6202B67EB8}" presName="level2Shape" presStyleLbl="node3" presStyleIdx="1" presStyleCnt="4"/>
      <dgm:spPr>
        <a:prstGeom prst="rect">
          <a:avLst/>
        </a:prstGeom>
      </dgm:spPr>
    </dgm:pt>
    <dgm:pt modelId="{497C27B4-8510-4422-AAD7-0D7C52DB537F}" type="pres">
      <dgm:prSet presAssocID="{D6D663EA-8C9E-4A6C-8696-EA6202B67EB8}" presName="hierChild3" presStyleCnt="0"/>
      <dgm:spPr/>
    </dgm:pt>
    <dgm:pt modelId="{3D14104C-A0F5-40CC-BB7A-CF896FCBBCBC}" type="pres">
      <dgm:prSet presAssocID="{D05EA4EE-52C7-4A7F-9A69-CD36D787717D}" presName="Name25" presStyleLbl="parChTrans1D4" presStyleIdx="2" presStyleCnt="8"/>
      <dgm:spPr/>
    </dgm:pt>
    <dgm:pt modelId="{E563B15E-9B11-4F2F-BE4F-756F9238EFCF}" type="pres">
      <dgm:prSet presAssocID="{D05EA4EE-52C7-4A7F-9A69-CD36D787717D}" presName="connTx" presStyleLbl="parChTrans1D4" presStyleIdx="2" presStyleCnt="8"/>
      <dgm:spPr/>
    </dgm:pt>
    <dgm:pt modelId="{BD7E2DD1-AAFC-4B98-9192-88360327F254}" type="pres">
      <dgm:prSet presAssocID="{A42DED5E-3919-412A-8377-DE6122E1AD30}" presName="Name30" presStyleCnt="0"/>
      <dgm:spPr/>
    </dgm:pt>
    <dgm:pt modelId="{6B300676-3350-4DCA-BE92-65BA57C3A479}" type="pres">
      <dgm:prSet presAssocID="{A42DED5E-3919-412A-8377-DE6122E1AD30}" presName="level2Shape" presStyleLbl="node4" presStyleIdx="2" presStyleCnt="8"/>
      <dgm:spPr>
        <a:prstGeom prst="rect">
          <a:avLst/>
        </a:prstGeom>
      </dgm:spPr>
    </dgm:pt>
    <dgm:pt modelId="{DA259CCF-A498-4E49-ACFB-AD56CD7F4DC7}" type="pres">
      <dgm:prSet presAssocID="{A42DED5E-3919-412A-8377-DE6122E1AD30}" presName="hierChild3" presStyleCnt="0"/>
      <dgm:spPr/>
    </dgm:pt>
    <dgm:pt modelId="{AA416DF4-87C1-41ED-A3BA-C1BF2F566610}" type="pres">
      <dgm:prSet presAssocID="{15779972-6EB7-4A17-A8F4-C736B5F0CED0}" presName="Name25" presStyleLbl="parChTrans1D4" presStyleIdx="3" presStyleCnt="8"/>
      <dgm:spPr/>
    </dgm:pt>
    <dgm:pt modelId="{3E391D60-369C-4720-A3BE-EA99242FDDC5}" type="pres">
      <dgm:prSet presAssocID="{15779972-6EB7-4A17-A8F4-C736B5F0CED0}" presName="connTx" presStyleLbl="parChTrans1D4" presStyleIdx="3" presStyleCnt="8"/>
      <dgm:spPr/>
    </dgm:pt>
    <dgm:pt modelId="{081F2C97-158A-4852-A1F5-3B95CFB95BE9}" type="pres">
      <dgm:prSet presAssocID="{36515DAA-DE94-4D05-BF16-8D5E13CADE3A}" presName="Name30" presStyleCnt="0"/>
      <dgm:spPr/>
    </dgm:pt>
    <dgm:pt modelId="{AC5789BC-85FE-41ED-BF25-ABCD4B465BAE}" type="pres">
      <dgm:prSet presAssocID="{36515DAA-DE94-4D05-BF16-8D5E13CADE3A}" presName="level2Shape" presStyleLbl="node4" presStyleIdx="3" presStyleCnt="8"/>
      <dgm:spPr>
        <a:prstGeom prst="rect">
          <a:avLst/>
        </a:prstGeom>
      </dgm:spPr>
    </dgm:pt>
    <dgm:pt modelId="{5AB99776-3823-4D36-8618-88755F56C86B}" type="pres">
      <dgm:prSet presAssocID="{36515DAA-DE94-4D05-BF16-8D5E13CADE3A}" presName="hierChild3" presStyleCnt="0"/>
      <dgm:spPr/>
    </dgm:pt>
    <dgm:pt modelId="{61EBF85C-56BB-4EB3-B6E2-AF01D5D9D64C}" type="pres">
      <dgm:prSet presAssocID="{48F43ED3-A177-4096-B556-EB782F87985E}" presName="Name25" presStyleLbl="parChTrans1D2" presStyleIdx="1" presStyleCnt="2"/>
      <dgm:spPr/>
    </dgm:pt>
    <dgm:pt modelId="{C8EF7169-6A7C-4770-BDCF-3F87DF0D34FA}" type="pres">
      <dgm:prSet presAssocID="{48F43ED3-A177-4096-B556-EB782F87985E}" presName="connTx" presStyleLbl="parChTrans1D2" presStyleIdx="1" presStyleCnt="2"/>
      <dgm:spPr/>
    </dgm:pt>
    <dgm:pt modelId="{31639CCE-8560-4CCD-835E-EE6CC9C6D5C3}" type="pres">
      <dgm:prSet presAssocID="{0C87090F-02B0-44D5-BD4B-E5AE0D1FA7F1}" presName="Name30" presStyleCnt="0"/>
      <dgm:spPr/>
    </dgm:pt>
    <dgm:pt modelId="{C7B6617D-4C31-4DFD-8B7E-3D2EB8EDAD36}" type="pres">
      <dgm:prSet presAssocID="{0C87090F-02B0-44D5-BD4B-E5AE0D1FA7F1}" presName="level2Shape" presStyleLbl="node2" presStyleIdx="1" presStyleCnt="2"/>
      <dgm:spPr>
        <a:prstGeom prst="rect">
          <a:avLst/>
        </a:prstGeom>
      </dgm:spPr>
    </dgm:pt>
    <dgm:pt modelId="{47AF06AA-4C47-4E0D-BDB9-4ECF83D582BA}" type="pres">
      <dgm:prSet presAssocID="{0C87090F-02B0-44D5-BD4B-E5AE0D1FA7F1}" presName="hierChild3" presStyleCnt="0"/>
      <dgm:spPr/>
    </dgm:pt>
    <dgm:pt modelId="{C8E17F4B-D565-42BE-8132-8DD546CE6015}" type="pres">
      <dgm:prSet presAssocID="{0269C22A-A20B-4CCC-917A-8B311E437315}" presName="Name25" presStyleLbl="parChTrans1D3" presStyleIdx="2" presStyleCnt="4"/>
      <dgm:spPr/>
    </dgm:pt>
    <dgm:pt modelId="{C3FE9DE6-5F0C-4585-98FF-7F438210D962}" type="pres">
      <dgm:prSet presAssocID="{0269C22A-A20B-4CCC-917A-8B311E437315}" presName="connTx" presStyleLbl="parChTrans1D3" presStyleIdx="2" presStyleCnt="4"/>
      <dgm:spPr/>
    </dgm:pt>
    <dgm:pt modelId="{B3CA9046-2CFE-42A1-B72C-31FC98132D09}" type="pres">
      <dgm:prSet presAssocID="{A97D053E-A973-4364-B69E-A280008FFC90}" presName="Name30" presStyleCnt="0"/>
      <dgm:spPr/>
    </dgm:pt>
    <dgm:pt modelId="{C9F87C6B-6959-4C8A-BC24-9B31C40DEF13}" type="pres">
      <dgm:prSet presAssocID="{A97D053E-A973-4364-B69E-A280008FFC90}" presName="level2Shape" presStyleLbl="node3" presStyleIdx="2" presStyleCnt="4"/>
      <dgm:spPr>
        <a:prstGeom prst="rect">
          <a:avLst/>
        </a:prstGeom>
      </dgm:spPr>
    </dgm:pt>
    <dgm:pt modelId="{298566E2-0D09-4DE4-B043-634715443989}" type="pres">
      <dgm:prSet presAssocID="{A97D053E-A973-4364-B69E-A280008FFC90}" presName="hierChild3" presStyleCnt="0"/>
      <dgm:spPr/>
    </dgm:pt>
    <dgm:pt modelId="{4B9BF23D-DC97-47C4-AF84-52B385CAE096}" type="pres">
      <dgm:prSet presAssocID="{E61AFEE5-2004-43A9-AA62-07A1459E6FC5}" presName="Name25" presStyleLbl="parChTrans1D4" presStyleIdx="4" presStyleCnt="8"/>
      <dgm:spPr/>
    </dgm:pt>
    <dgm:pt modelId="{368E49E6-B00C-4E18-A179-132B7A6E933F}" type="pres">
      <dgm:prSet presAssocID="{E61AFEE5-2004-43A9-AA62-07A1459E6FC5}" presName="connTx" presStyleLbl="parChTrans1D4" presStyleIdx="4" presStyleCnt="8"/>
      <dgm:spPr/>
    </dgm:pt>
    <dgm:pt modelId="{A2F43ACF-67BB-464A-865E-AAE243C64215}" type="pres">
      <dgm:prSet presAssocID="{BF1D701A-DD2D-4121-8BFA-FBE1FBF81F9E}" presName="Name30" presStyleCnt="0"/>
      <dgm:spPr/>
    </dgm:pt>
    <dgm:pt modelId="{6F8B3FDE-A692-48FD-9D88-94DA7CF3F1D2}" type="pres">
      <dgm:prSet presAssocID="{BF1D701A-DD2D-4121-8BFA-FBE1FBF81F9E}" presName="level2Shape" presStyleLbl="node4" presStyleIdx="4" presStyleCnt="8"/>
      <dgm:spPr>
        <a:prstGeom prst="rect">
          <a:avLst/>
        </a:prstGeom>
      </dgm:spPr>
    </dgm:pt>
    <dgm:pt modelId="{833476DB-0F52-4338-B9C5-B40A7DAB1203}" type="pres">
      <dgm:prSet presAssocID="{BF1D701A-DD2D-4121-8BFA-FBE1FBF81F9E}" presName="hierChild3" presStyleCnt="0"/>
      <dgm:spPr/>
    </dgm:pt>
    <dgm:pt modelId="{2867CAC6-BC67-42B2-8661-91A72E9F85CD}" type="pres">
      <dgm:prSet presAssocID="{B3F39DDC-3510-46CA-8785-019129068DE0}" presName="Name25" presStyleLbl="parChTrans1D4" presStyleIdx="5" presStyleCnt="8"/>
      <dgm:spPr/>
    </dgm:pt>
    <dgm:pt modelId="{13D5C229-71E8-49DF-A9AA-CEB8095B6222}" type="pres">
      <dgm:prSet presAssocID="{B3F39DDC-3510-46CA-8785-019129068DE0}" presName="connTx" presStyleLbl="parChTrans1D4" presStyleIdx="5" presStyleCnt="8"/>
      <dgm:spPr/>
    </dgm:pt>
    <dgm:pt modelId="{D66C1B0C-499B-4DF6-B872-FB64253302A3}" type="pres">
      <dgm:prSet presAssocID="{79000407-B618-4AA0-AE6F-351CCF19973C}" presName="Name30" presStyleCnt="0"/>
      <dgm:spPr/>
    </dgm:pt>
    <dgm:pt modelId="{F8E8346D-1DDB-413E-B88F-C7C8D78FEC10}" type="pres">
      <dgm:prSet presAssocID="{79000407-B618-4AA0-AE6F-351CCF19973C}" presName="level2Shape" presStyleLbl="node4" presStyleIdx="5" presStyleCnt="8"/>
      <dgm:spPr>
        <a:prstGeom prst="rect">
          <a:avLst/>
        </a:prstGeom>
      </dgm:spPr>
    </dgm:pt>
    <dgm:pt modelId="{EC98CA0E-A954-469E-8C64-EC38F98AD0A0}" type="pres">
      <dgm:prSet presAssocID="{79000407-B618-4AA0-AE6F-351CCF19973C}" presName="hierChild3" presStyleCnt="0"/>
      <dgm:spPr/>
    </dgm:pt>
    <dgm:pt modelId="{A6563DA6-EDA9-40BF-B81D-50F0C7EA48B1}" type="pres">
      <dgm:prSet presAssocID="{E3D22BD8-B8F5-4AEB-A8DD-53D6A1A29BAD}" presName="Name25" presStyleLbl="parChTrans1D3" presStyleIdx="3" presStyleCnt="4"/>
      <dgm:spPr/>
    </dgm:pt>
    <dgm:pt modelId="{DDEDE67A-8D97-4281-86C8-C0B18D394E49}" type="pres">
      <dgm:prSet presAssocID="{E3D22BD8-B8F5-4AEB-A8DD-53D6A1A29BAD}" presName="connTx" presStyleLbl="parChTrans1D3" presStyleIdx="3" presStyleCnt="4"/>
      <dgm:spPr/>
    </dgm:pt>
    <dgm:pt modelId="{72D582DD-86E3-4A19-AF20-5893C7CE8DD5}" type="pres">
      <dgm:prSet presAssocID="{991DD7BB-FD91-49EE-AAF5-140AB35E43F7}" presName="Name30" presStyleCnt="0"/>
      <dgm:spPr/>
    </dgm:pt>
    <dgm:pt modelId="{D70DA9CE-D818-4680-B458-DD04C1684733}" type="pres">
      <dgm:prSet presAssocID="{991DD7BB-FD91-49EE-AAF5-140AB35E43F7}" presName="level2Shape" presStyleLbl="node3" presStyleIdx="3" presStyleCnt="4"/>
      <dgm:spPr>
        <a:prstGeom prst="rect">
          <a:avLst/>
        </a:prstGeom>
      </dgm:spPr>
    </dgm:pt>
    <dgm:pt modelId="{DFE7037C-0C14-4532-93CF-72922E14B94F}" type="pres">
      <dgm:prSet presAssocID="{991DD7BB-FD91-49EE-AAF5-140AB35E43F7}" presName="hierChild3" presStyleCnt="0"/>
      <dgm:spPr/>
    </dgm:pt>
    <dgm:pt modelId="{5F1E637F-EF01-4C5F-82D6-CAF46C7C057D}" type="pres">
      <dgm:prSet presAssocID="{3B869A9C-B7D4-4C45-83F4-03ACDF260BAA}" presName="Name25" presStyleLbl="parChTrans1D4" presStyleIdx="6" presStyleCnt="8"/>
      <dgm:spPr/>
    </dgm:pt>
    <dgm:pt modelId="{A4D020B1-DF12-40A2-BA26-59104AE4B267}" type="pres">
      <dgm:prSet presAssocID="{3B869A9C-B7D4-4C45-83F4-03ACDF260BAA}" presName="connTx" presStyleLbl="parChTrans1D4" presStyleIdx="6" presStyleCnt="8"/>
      <dgm:spPr/>
    </dgm:pt>
    <dgm:pt modelId="{FF838B37-609F-4B3A-8DF4-2EEE35855ED5}" type="pres">
      <dgm:prSet presAssocID="{3E8CD513-115F-4B58-815D-06B1F22F397C}" presName="Name30" presStyleCnt="0"/>
      <dgm:spPr/>
    </dgm:pt>
    <dgm:pt modelId="{A6DA0A48-7AF7-410F-A9EE-88360817DE80}" type="pres">
      <dgm:prSet presAssocID="{3E8CD513-115F-4B58-815D-06B1F22F397C}" presName="level2Shape" presStyleLbl="node4" presStyleIdx="6" presStyleCnt="8"/>
      <dgm:spPr>
        <a:prstGeom prst="rect">
          <a:avLst/>
        </a:prstGeom>
      </dgm:spPr>
    </dgm:pt>
    <dgm:pt modelId="{378E4122-0B54-4B6A-86CC-33CA95480D7B}" type="pres">
      <dgm:prSet presAssocID="{3E8CD513-115F-4B58-815D-06B1F22F397C}" presName="hierChild3" presStyleCnt="0"/>
      <dgm:spPr/>
    </dgm:pt>
    <dgm:pt modelId="{6086D3B1-4C0A-4D3B-B42E-848284EB8F47}" type="pres">
      <dgm:prSet presAssocID="{D29892E2-A45E-4000-9CA5-664212285B28}" presName="Name25" presStyleLbl="parChTrans1D4" presStyleIdx="7" presStyleCnt="8"/>
      <dgm:spPr/>
    </dgm:pt>
    <dgm:pt modelId="{34B846F9-8ADE-4DA1-8743-E13BDF062ED3}" type="pres">
      <dgm:prSet presAssocID="{D29892E2-A45E-4000-9CA5-664212285B28}" presName="connTx" presStyleLbl="parChTrans1D4" presStyleIdx="7" presStyleCnt="8"/>
      <dgm:spPr/>
    </dgm:pt>
    <dgm:pt modelId="{998449F8-2442-49E3-A139-8D2976540CAD}" type="pres">
      <dgm:prSet presAssocID="{E9F65067-7ACB-40C2-B29C-E9D30340A5AE}" presName="Name30" presStyleCnt="0"/>
      <dgm:spPr/>
    </dgm:pt>
    <dgm:pt modelId="{B578C34F-A465-47C3-8ABE-075B8AF45C2A}" type="pres">
      <dgm:prSet presAssocID="{E9F65067-7ACB-40C2-B29C-E9D30340A5AE}" presName="level2Shape" presStyleLbl="node4" presStyleIdx="7" presStyleCnt="8"/>
      <dgm:spPr>
        <a:prstGeom prst="rect">
          <a:avLst/>
        </a:prstGeom>
      </dgm:spPr>
    </dgm:pt>
    <dgm:pt modelId="{E52A3B2C-30A1-4960-9E44-C3C64B9B2581}" type="pres">
      <dgm:prSet presAssocID="{E9F65067-7ACB-40C2-B29C-E9D30340A5AE}" presName="hierChild3" presStyleCnt="0"/>
      <dgm:spPr/>
    </dgm:pt>
    <dgm:pt modelId="{BFCB1BF4-2B53-4D93-BC51-DC7ACFA5ACF8}" type="pres">
      <dgm:prSet presAssocID="{9EFAFD96-3601-4F17-BB82-DBBBA6C512D5}" presName="bgShapesFlow" presStyleCnt="0"/>
      <dgm:spPr/>
    </dgm:pt>
  </dgm:ptLst>
  <dgm:cxnLst>
    <dgm:cxn modelId="{EB889005-384A-468F-A438-BCA4BE21A4EE}" srcId="{6FD54DCC-0420-4B69-949E-C600DAC3EA80}" destId="{1A94D251-C1DF-49B7-B803-397CC4E374C8}" srcOrd="0" destOrd="0" parTransId="{83470605-D50B-47C5-85E0-6C97CC1DEF2D}" sibTransId="{4B83F8D2-E6F1-4C2F-B422-0FF1AFE48807}"/>
    <dgm:cxn modelId="{C2CEB705-576D-4FCE-8D24-90CBA4DD3695}" type="presOf" srcId="{D29892E2-A45E-4000-9CA5-664212285B28}" destId="{6086D3B1-4C0A-4D3B-B42E-848284EB8F47}" srcOrd="0" destOrd="0" presId="urn:microsoft.com/office/officeart/2005/8/layout/hierarchy5"/>
    <dgm:cxn modelId="{C800E506-D7D1-468E-94E1-A746E7F3D5BA}" type="presOf" srcId="{48F43ED3-A177-4096-B556-EB782F87985E}" destId="{61EBF85C-56BB-4EB3-B6E2-AF01D5D9D64C}" srcOrd="0" destOrd="0" presId="urn:microsoft.com/office/officeart/2005/8/layout/hierarchy5"/>
    <dgm:cxn modelId="{BD96B30D-535B-4EA7-BCE7-C09A27FEB0BA}" type="presOf" srcId="{6F5CF077-1342-46A1-93F1-68D7723F3F8C}" destId="{99D20CA7-2E7D-4C67-AE57-618985591A52}" srcOrd="0" destOrd="0" presId="urn:microsoft.com/office/officeart/2005/8/layout/hierarchy5"/>
    <dgm:cxn modelId="{3B1BA116-A4A1-49F0-95BB-756342737277}" type="presOf" srcId="{36515DAA-DE94-4D05-BF16-8D5E13CADE3A}" destId="{AC5789BC-85FE-41ED-BF25-ABCD4B465BAE}" srcOrd="0" destOrd="0" presId="urn:microsoft.com/office/officeart/2005/8/layout/hierarchy5"/>
    <dgm:cxn modelId="{0C89F824-A0E3-49AF-ABE6-032343E2305B}" type="presOf" srcId="{15779972-6EB7-4A17-A8F4-C736B5F0CED0}" destId="{AA416DF4-87C1-41ED-A3BA-C1BF2F566610}" srcOrd="0" destOrd="0" presId="urn:microsoft.com/office/officeart/2005/8/layout/hierarchy5"/>
    <dgm:cxn modelId="{0A7B3628-B476-4397-A449-0B03C8645E74}" type="presOf" srcId="{79000407-B618-4AA0-AE6F-351CCF19973C}" destId="{F8E8346D-1DDB-413E-B88F-C7C8D78FEC10}" srcOrd="0" destOrd="0" presId="urn:microsoft.com/office/officeart/2005/8/layout/hierarchy5"/>
    <dgm:cxn modelId="{3116C528-97F1-4836-92D7-C24D24811A75}" type="presOf" srcId="{38E04EEA-C159-4C5C-9FBC-5AD5689D40A4}" destId="{85819AFC-15CA-40E0-8CDD-600A3D6F5B01}" srcOrd="0" destOrd="0" presId="urn:microsoft.com/office/officeart/2005/8/layout/hierarchy5"/>
    <dgm:cxn modelId="{FFCE1B2E-12F8-45A3-81E6-D06C47B70A1F}" type="presOf" srcId="{B3F39DDC-3510-46CA-8785-019129068DE0}" destId="{13D5C229-71E8-49DF-A9AA-CEB8095B6222}" srcOrd="1" destOrd="0" presId="urn:microsoft.com/office/officeart/2005/8/layout/hierarchy5"/>
    <dgm:cxn modelId="{6AD0832E-D0E5-4DFA-A2C1-539A1049A92A}" srcId="{6FD54DCC-0420-4B69-949E-C600DAC3EA80}" destId="{D6D663EA-8C9E-4A6C-8696-EA6202B67EB8}" srcOrd="1" destOrd="0" parTransId="{C618F4B1-D56C-40B0-A9BB-A1AC22AA90C0}" sibTransId="{350208D2-B2AB-46F5-A396-E4E2016A900E}"/>
    <dgm:cxn modelId="{06C05031-CC2B-43C8-8D83-6BE882BBEE11}" srcId="{0C87090F-02B0-44D5-BD4B-E5AE0D1FA7F1}" destId="{A97D053E-A973-4364-B69E-A280008FFC90}" srcOrd="0" destOrd="0" parTransId="{0269C22A-A20B-4CCC-917A-8B311E437315}" sibTransId="{243C102C-DAA2-4245-A1D1-9E6A71F7AB05}"/>
    <dgm:cxn modelId="{FD626432-5880-41F7-AAAC-DE598A795094}" type="presOf" srcId="{542C2CD9-2A21-4722-8528-5FB4B05AB731}" destId="{4F95C4A4-2402-453C-BEC8-327383A07075}" srcOrd="0" destOrd="0" presId="urn:microsoft.com/office/officeart/2005/8/layout/hierarchy5"/>
    <dgm:cxn modelId="{37EA4E32-B095-4DDA-8324-8C1C949772D3}" type="presOf" srcId="{BF1D701A-DD2D-4121-8BFA-FBE1FBF81F9E}" destId="{6F8B3FDE-A692-48FD-9D88-94DA7CF3F1D2}" srcOrd="0" destOrd="0" presId="urn:microsoft.com/office/officeart/2005/8/layout/hierarchy5"/>
    <dgm:cxn modelId="{6400113B-234F-43DE-A980-EF943105375A}" type="presOf" srcId="{542C2CD9-2A21-4722-8528-5FB4B05AB731}" destId="{90E9A9DC-F32C-4B8C-AFE8-1FDAD9F9CE6A}" srcOrd="1" destOrd="0" presId="urn:microsoft.com/office/officeart/2005/8/layout/hierarchy5"/>
    <dgm:cxn modelId="{7738113B-8079-4B4D-9D9F-B01A5A9BE8E6}" type="presOf" srcId="{D6D663EA-8C9E-4A6C-8696-EA6202B67EB8}" destId="{D1BCA6E4-91BC-4ECC-9F72-D7A86F3177E7}" srcOrd="0" destOrd="0" presId="urn:microsoft.com/office/officeart/2005/8/layout/hierarchy5"/>
    <dgm:cxn modelId="{2B80D23B-5A2B-4D63-AF88-2D04D8D865AC}" srcId="{0C87090F-02B0-44D5-BD4B-E5AE0D1FA7F1}" destId="{991DD7BB-FD91-49EE-AAF5-140AB35E43F7}" srcOrd="1" destOrd="0" parTransId="{E3D22BD8-B8F5-4AEB-A8DD-53D6A1A29BAD}" sibTransId="{8C5DE38B-5BD6-4776-8A20-AEE9D7B23E51}"/>
    <dgm:cxn modelId="{4539075E-318A-4F58-9608-6BBCC12FF9AA}" type="presOf" srcId="{48F43ED3-A177-4096-B556-EB782F87985E}" destId="{C8EF7169-6A7C-4770-BDCF-3F87DF0D34FA}" srcOrd="1" destOrd="0" presId="urn:microsoft.com/office/officeart/2005/8/layout/hierarchy5"/>
    <dgm:cxn modelId="{206C4662-F33C-4CA5-8FE7-C41DB4FFE19D}" type="presOf" srcId="{D29892E2-A45E-4000-9CA5-664212285B28}" destId="{34B846F9-8ADE-4DA1-8743-E13BDF062ED3}" srcOrd="1" destOrd="0" presId="urn:microsoft.com/office/officeart/2005/8/layout/hierarchy5"/>
    <dgm:cxn modelId="{2174ED42-0A6D-407A-A24E-6DB07E0A12A9}" type="presOf" srcId="{E3D22BD8-B8F5-4AEB-A8DD-53D6A1A29BAD}" destId="{A6563DA6-EDA9-40BF-B81D-50F0C7EA48B1}" srcOrd="0" destOrd="0" presId="urn:microsoft.com/office/officeart/2005/8/layout/hierarchy5"/>
    <dgm:cxn modelId="{49B17D65-6E5E-48F0-B40D-53AEA94A5346}" srcId="{D6D663EA-8C9E-4A6C-8696-EA6202B67EB8}" destId="{A42DED5E-3919-412A-8377-DE6122E1AD30}" srcOrd="0" destOrd="0" parTransId="{D05EA4EE-52C7-4A7F-9A69-CD36D787717D}" sibTransId="{4503E061-C76A-43D4-9951-E6976365CBEB}"/>
    <dgm:cxn modelId="{06684567-3B55-4758-89F3-E2D11CF50A2A}" srcId="{A97D053E-A973-4364-B69E-A280008FFC90}" destId="{79000407-B618-4AA0-AE6F-351CCF19973C}" srcOrd="1" destOrd="0" parTransId="{B3F39DDC-3510-46CA-8785-019129068DE0}" sibTransId="{DB5A3344-0E8D-4A20-9A88-3BA2A121512E}"/>
    <dgm:cxn modelId="{89678A67-2CC7-4BE0-B778-7D662705CA8F}" type="presOf" srcId="{046AD741-59DE-4633-A525-7FE00DBEB49B}" destId="{37DD8023-8EAD-46BE-BE6C-14D78D8E61BC}" srcOrd="0" destOrd="0" presId="urn:microsoft.com/office/officeart/2005/8/layout/hierarchy5"/>
    <dgm:cxn modelId="{EC402468-22F5-411E-B77C-C819B886A0CE}" type="presOf" srcId="{17B28C8D-4122-47D7-B7FB-F388CF6C3000}" destId="{209F8769-5354-4B27-928B-A118D7F8E49C}" srcOrd="0" destOrd="0" presId="urn:microsoft.com/office/officeart/2005/8/layout/hierarchy5"/>
    <dgm:cxn modelId="{0CD7A46B-437E-454B-BD7A-0EF4D7C565EE}" type="presOf" srcId="{D05EA4EE-52C7-4A7F-9A69-CD36D787717D}" destId="{3D14104C-A0F5-40CC-BB7A-CF896FCBBCBC}" srcOrd="0" destOrd="0" presId="urn:microsoft.com/office/officeart/2005/8/layout/hierarchy5"/>
    <dgm:cxn modelId="{5EEB3E4C-EAC6-4990-80B3-5A0BFBC14E0B}" type="presOf" srcId="{B3F39DDC-3510-46CA-8785-019129068DE0}" destId="{2867CAC6-BC67-42B2-8661-91A72E9F85CD}" srcOrd="0" destOrd="0" presId="urn:microsoft.com/office/officeart/2005/8/layout/hierarchy5"/>
    <dgm:cxn modelId="{49760D6F-DAAC-4085-BE64-97FFFC938062}" type="presOf" srcId="{19599602-9E94-449B-AE02-46C30491E28C}" destId="{40BB50C4-34D6-4745-8613-9B3839CE1B6B}" srcOrd="0" destOrd="0" presId="urn:microsoft.com/office/officeart/2005/8/layout/hierarchy5"/>
    <dgm:cxn modelId="{054C2A50-CBF6-4031-94E8-B4A15A74F699}" type="presOf" srcId="{83470605-D50B-47C5-85E0-6C97CC1DEF2D}" destId="{F7A675C9-D257-4BCF-A49D-109211E36BA5}" srcOrd="0" destOrd="0" presId="urn:microsoft.com/office/officeart/2005/8/layout/hierarchy5"/>
    <dgm:cxn modelId="{39635176-B10C-4C20-8FA3-64A860AADF2A}" type="presOf" srcId="{1A94D251-C1DF-49B7-B803-397CC4E374C8}" destId="{A5E5953F-233C-4E18-B922-1A91A5C96CA6}" srcOrd="0" destOrd="0" presId="urn:microsoft.com/office/officeart/2005/8/layout/hierarchy5"/>
    <dgm:cxn modelId="{806E8756-81F0-4F34-8D34-C38A369E34BA}" type="presOf" srcId="{3B869A9C-B7D4-4C45-83F4-03ACDF260BAA}" destId="{A4D020B1-DF12-40A2-BA26-59104AE4B267}" srcOrd="1" destOrd="0" presId="urn:microsoft.com/office/officeart/2005/8/layout/hierarchy5"/>
    <dgm:cxn modelId="{533B6159-9669-45EC-A240-525A9DDAACEC}" type="presOf" srcId="{0269C22A-A20B-4CCC-917A-8B311E437315}" destId="{C8E17F4B-D565-42BE-8132-8DD546CE6015}" srcOrd="0" destOrd="0" presId="urn:microsoft.com/office/officeart/2005/8/layout/hierarchy5"/>
    <dgm:cxn modelId="{D2AB067A-63E0-4805-82F1-7A6B7598C6B1}" type="presOf" srcId="{6FD54DCC-0420-4B69-949E-C600DAC3EA80}" destId="{9FC61AA9-883D-4E2A-A48C-E0CE97C61874}" srcOrd="0" destOrd="0" presId="urn:microsoft.com/office/officeart/2005/8/layout/hierarchy5"/>
    <dgm:cxn modelId="{356AC65A-5CDC-40D0-97EE-18A63EC0FD91}" type="presOf" srcId="{0269C22A-A20B-4CCC-917A-8B311E437315}" destId="{C3FE9DE6-5F0C-4585-98FF-7F438210D962}" srcOrd="1" destOrd="0" presId="urn:microsoft.com/office/officeart/2005/8/layout/hierarchy5"/>
    <dgm:cxn modelId="{98054A83-1842-4040-9882-AF395093EEBD}" type="presOf" srcId="{0C87090F-02B0-44D5-BD4B-E5AE0D1FA7F1}" destId="{C7B6617D-4C31-4DFD-8B7E-3D2EB8EDAD36}" srcOrd="0" destOrd="0" presId="urn:microsoft.com/office/officeart/2005/8/layout/hierarchy5"/>
    <dgm:cxn modelId="{886B9586-F539-4A1A-A300-EDE5E068A580}" type="presOf" srcId="{E61AFEE5-2004-43A9-AA62-07A1459E6FC5}" destId="{368E49E6-B00C-4E18-A179-132B7A6E933F}" srcOrd="1" destOrd="0" presId="urn:microsoft.com/office/officeart/2005/8/layout/hierarchy5"/>
    <dgm:cxn modelId="{11DD848A-1F9D-4665-A424-692707A9AAF6}" type="presOf" srcId="{C618F4B1-D56C-40B0-A9BB-A1AC22AA90C0}" destId="{8A4F52CA-1C57-4D5C-A748-BBF3C3D50483}" srcOrd="1" destOrd="0" presId="urn:microsoft.com/office/officeart/2005/8/layout/hierarchy5"/>
    <dgm:cxn modelId="{D2D15A91-6EB9-4259-BEC2-6469AD02CF20}" type="presOf" srcId="{15779972-6EB7-4A17-A8F4-C736B5F0CED0}" destId="{3E391D60-369C-4720-A3BE-EA99242FDDC5}" srcOrd="1" destOrd="0" presId="urn:microsoft.com/office/officeart/2005/8/layout/hierarchy5"/>
    <dgm:cxn modelId="{30E0B992-157A-405B-8572-770CFD4D21A1}" srcId="{19599602-9E94-449B-AE02-46C30491E28C}" destId="{0C87090F-02B0-44D5-BD4B-E5AE0D1FA7F1}" srcOrd="1" destOrd="0" parTransId="{48F43ED3-A177-4096-B556-EB782F87985E}" sibTransId="{24E0BA02-AFC8-4BBC-85FF-8CECFE2FDD5C}"/>
    <dgm:cxn modelId="{22127F95-3520-4798-BE99-69B42014FA83}" srcId="{1A94D251-C1DF-49B7-B803-397CC4E374C8}" destId="{046AD741-59DE-4633-A525-7FE00DBEB49B}" srcOrd="1" destOrd="0" parTransId="{38E04EEA-C159-4C5C-9FBC-5AD5689D40A4}" sibTransId="{C65822A1-9505-4ED1-92ED-8ECF3EEE4A98}"/>
    <dgm:cxn modelId="{4332B29E-772A-4CA8-9ADF-00DC7B403826}" type="presOf" srcId="{E3D22BD8-B8F5-4AEB-A8DD-53D6A1A29BAD}" destId="{DDEDE67A-8D97-4281-86C8-C0B18D394E49}" srcOrd="1" destOrd="0" presId="urn:microsoft.com/office/officeart/2005/8/layout/hierarchy5"/>
    <dgm:cxn modelId="{1446F5A2-BD63-417F-9145-0F084498AD01}" type="presOf" srcId="{6F5CF077-1342-46A1-93F1-68D7723F3F8C}" destId="{232770B0-5EA5-4A9D-BAC5-755B74136546}" srcOrd="1" destOrd="0" presId="urn:microsoft.com/office/officeart/2005/8/layout/hierarchy5"/>
    <dgm:cxn modelId="{57BA49A5-970F-4C56-97FD-1793BA151951}" srcId="{991DD7BB-FD91-49EE-AAF5-140AB35E43F7}" destId="{3E8CD513-115F-4B58-815D-06B1F22F397C}" srcOrd="0" destOrd="0" parTransId="{3B869A9C-B7D4-4C45-83F4-03ACDF260BAA}" sibTransId="{EC3168F8-C366-430E-B611-B7728C52D74E}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37AFE8B2-6374-4C4B-8BA0-14796A9636D4}" type="presOf" srcId="{A97D053E-A973-4364-B69E-A280008FFC90}" destId="{C9F87C6B-6959-4C8A-BC24-9B31C40DEF13}" srcOrd="0" destOrd="0" presId="urn:microsoft.com/office/officeart/2005/8/layout/hierarchy5"/>
    <dgm:cxn modelId="{28939EB3-B4F7-4389-9AA5-A09268DAFE33}" type="presOf" srcId="{C618F4B1-D56C-40B0-A9BB-A1AC22AA90C0}" destId="{FEF76520-C9A4-487F-949D-943785590398}" srcOrd="0" destOrd="0" presId="urn:microsoft.com/office/officeart/2005/8/layout/hierarchy5"/>
    <dgm:cxn modelId="{1D0C88BA-46C2-46B0-AE72-6ED818AB4794}" type="presOf" srcId="{991DD7BB-FD91-49EE-AAF5-140AB35E43F7}" destId="{D70DA9CE-D818-4680-B458-DD04C1684733}" srcOrd="0" destOrd="0" presId="urn:microsoft.com/office/officeart/2005/8/layout/hierarchy5"/>
    <dgm:cxn modelId="{481A26BD-DB8C-4F3A-810A-C97BDC56B6EA}" type="presOf" srcId="{E61AFEE5-2004-43A9-AA62-07A1459E6FC5}" destId="{4B9BF23D-DC97-47C4-AF84-52B385CAE096}" srcOrd="0" destOrd="0" presId="urn:microsoft.com/office/officeart/2005/8/layout/hierarchy5"/>
    <dgm:cxn modelId="{8784BBC0-5B0D-4316-9DD8-EEAEB1C85092}" type="presOf" srcId="{83470605-D50B-47C5-85E0-6C97CC1DEF2D}" destId="{D833FF9F-5C0B-42B2-A872-D80DD134EC8A}" srcOrd="1" destOrd="0" presId="urn:microsoft.com/office/officeart/2005/8/layout/hierarchy5"/>
    <dgm:cxn modelId="{FAEF8FC5-34D6-4652-BD48-0EB5C9AB2D0C}" type="presOf" srcId="{A42DED5E-3919-412A-8377-DE6122E1AD30}" destId="{6B300676-3350-4DCA-BE92-65BA57C3A479}" srcOrd="0" destOrd="0" presId="urn:microsoft.com/office/officeart/2005/8/layout/hierarchy5"/>
    <dgm:cxn modelId="{801C22C7-1C0F-44EF-839E-A030B3D15017}" srcId="{A97D053E-A973-4364-B69E-A280008FFC90}" destId="{BF1D701A-DD2D-4121-8BFA-FBE1FBF81F9E}" srcOrd="0" destOrd="0" parTransId="{E61AFEE5-2004-43A9-AA62-07A1459E6FC5}" sibTransId="{B0000C6F-B2A3-4526-8C16-C73AEA735EAF}"/>
    <dgm:cxn modelId="{A09DF8C7-86BD-4D0E-B1F7-F3FBD7702267}" type="presOf" srcId="{38E04EEA-C159-4C5C-9FBC-5AD5689D40A4}" destId="{2E959299-7C0B-47C3-BC25-07948DBD93DB}" srcOrd="1" destOrd="0" presId="urn:microsoft.com/office/officeart/2005/8/layout/hierarchy5"/>
    <dgm:cxn modelId="{2BBFE0CB-7EA9-4048-B997-094B4E858D3D}" srcId="{D6D663EA-8C9E-4A6C-8696-EA6202B67EB8}" destId="{36515DAA-DE94-4D05-BF16-8D5E13CADE3A}" srcOrd="1" destOrd="0" parTransId="{15779972-6EB7-4A17-A8F4-C736B5F0CED0}" sibTransId="{D6A2C69D-961B-4FA1-8F05-385D9A2E46C1}"/>
    <dgm:cxn modelId="{1CEBBBCE-A789-4745-947D-9861B5AF62B8}" srcId="{1A94D251-C1DF-49B7-B803-397CC4E374C8}" destId="{17B28C8D-4122-47D7-B7FB-F388CF6C3000}" srcOrd="0" destOrd="0" parTransId="{542C2CD9-2A21-4722-8528-5FB4B05AB731}" sibTransId="{37B8B82F-495B-4449-AB18-F894FFA1EC4F}"/>
    <dgm:cxn modelId="{124AB0D7-F6F8-44F3-96F3-F673C53E8AD5}" type="presOf" srcId="{9EFAFD96-3601-4F17-BB82-DBBBA6C512D5}" destId="{30003A0D-7FB9-4C32-90C6-D8B5300A42CA}" srcOrd="0" destOrd="0" presId="urn:microsoft.com/office/officeart/2005/8/layout/hierarchy5"/>
    <dgm:cxn modelId="{2B754EE7-3BDF-4B4F-AC0A-7EE36FAA095D}" srcId="{991DD7BB-FD91-49EE-AAF5-140AB35E43F7}" destId="{E9F65067-7ACB-40C2-B29C-E9D30340A5AE}" srcOrd="1" destOrd="0" parTransId="{D29892E2-A45E-4000-9CA5-664212285B28}" sibTransId="{1AD94586-FEB5-47C2-8565-F409B3018C3F}"/>
    <dgm:cxn modelId="{A9A39EE7-F441-4563-AFFD-666EC4C4FD54}" srcId="{19599602-9E94-449B-AE02-46C30491E28C}" destId="{6FD54DCC-0420-4B69-949E-C600DAC3EA80}" srcOrd="0" destOrd="0" parTransId="{6F5CF077-1342-46A1-93F1-68D7723F3F8C}" sibTransId="{CE57F18C-7754-4245-BB8D-0DDD9139AB8E}"/>
    <dgm:cxn modelId="{1CA246E9-7F73-4281-B0E3-2A7D3A414C4E}" type="presOf" srcId="{3B869A9C-B7D4-4C45-83F4-03ACDF260BAA}" destId="{5F1E637F-EF01-4C5F-82D6-CAF46C7C057D}" srcOrd="0" destOrd="0" presId="urn:microsoft.com/office/officeart/2005/8/layout/hierarchy5"/>
    <dgm:cxn modelId="{446763F4-D431-471E-AFD1-783A54E7FE55}" type="presOf" srcId="{3E8CD513-115F-4B58-815D-06B1F22F397C}" destId="{A6DA0A48-7AF7-410F-A9EE-88360817DE80}" srcOrd="0" destOrd="0" presId="urn:microsoft.com/office/officeart/2005/8/layout/hierarchy5"/>
    <dgm:cxn modelId="{4945E4FB-8C4A-475D-9A72-02DA60E611BE}" type="presOf" srcId="{E9F65067-7ACB-40C2-B29C-E9D30340A5AE}" destId="{B578C34F-A465-47C3-8ABE-075B8AF45C2A}" srcOrd="0" destOrd="0" presId="urn:microsoft.com/office/officeart/2005/8/layout/hierarchy5"/>
    <dgm:cxn modelId="{A7FD8BFE-A011-40AC-BB2A-423172CA0037}" type="presOf" srcId="{D05EA4EE-52C7-4A7F-9A69-CD36D787717D}" destId="{E563B15E-9B11-4F2F-BE4F-756F9238EFCF}" srcOrd="1" destOrd="0" presId="urn:microsoft.com/office/officeart/2005/8/layout/hierarchy5"/>
    <dgm:cxn modelId="{BC3A6547-BA7D-4305-A6AB-6AD444F1E617}" type="presParOf" srcId="{30003A0D-7FB9-4C32-90C6-D8B5300A42CA}" destId="{543207A2-7A14-4477-A277-A697B2B541CB}" srcOrd="0" destOrd="0" presId="urn:microsoft.com/office/officeart/2005/8/layout/hierarchy5"/>
    <dgm:cxn modelId="{AA6E8DB9-37C0-4967-9FA4-27A45AB34390}" type="presParOf" srcId="{543207A2-7A14-4477-A277-A697B2B541CB}" destId="{BE0440DF-B75D-40CB-BC2F-C0030A8DD5B0}" srcOrd="0" destOrd="0" presId="urn:microsoft.com/office/officeart/2005/8/layout/hierarchy5"/>
    <dgm:cxn modelId="{F8BE9BBB-2380-432C-B25A-4D2363D8B087}" type="presParOf" srcId="{BE0440DF-B75D-40CB-BC2F-C0030A8DD5B0}" destId="{94DA7DD8-0A2E-421C-9C01-4E7339423041}" srcOrd="0" destOrd="0" presId="urn:microsoft.com/office/officeart/2005/8/layout/hierarchy5"/>
    <dgm:cxn modelId="{C61FF224-C6B8-4892-A58A-339B76B3185D}" type="presParOf" srcId="{94DA7DD8-0A2E-421C-9C01-4E7339423041}" destId="{40BB50C4-34D6-4745-8613-9B3839CE1B6B}" srcOrd="0" destOrd="0" presId="urn:microsoft.com/office/officeart/2005/8/layout/hierarchy5"/>
    <dgm:cxn modelId="{26BD5A4F-3C3F-4714-9360-210E6AA567EB}" type="presParOf" srcId="{94DA7DD8-0A2E-421C-9C01-4E7339423041}" destId="{99219476-C01C-4440-9AB9-F5841E4087EB}" srcOrd="1" destOrd="0" presId="urn:microsoft.com/office/officeart/2005/8/layout/hierarchy5"/>
    <dgm:cxn modelId="{0ECC1A70-0DF3-4E18-B537-10CF23AD9BEC}" type="presParOf" srcId="{99219476-C01C-4440-9AB9-F5841E4087EB}" destId="{99D20CA7-2E7D-4C67-AE57-618985591A52}" srcOrd="0" destOrd="0" presId="urn:microsoft.com/office/officeart/2005/8/layout/hierarchy5"/>
    <dgm:cxn modelId="{42B85794-54F0-4918-9156-ED1E268F7FB0}" type="presParOf" srcId="{99D20CA7-2E7D-4C67-AE57-618985591A52}" destId="{232770B0-5EA5-4A9D-BAC5-755B74136546}" srcOrd="0" destOrd="0" presId="urn:microsoft.com/office/officeart/2005/8/layout/hierarchy5"/>
    <dgm:cxn modelId="{7562CA25-9645-40E3-B0BD-01D868409C4A}" type="presParOf" srcId="{99219476-C01C-4440-9AB9-F5841E4087EB}" destId="{AB429D88-ABEE-49E0-BC59-B5BE53EC62DD}" srcOrd="1" destOrd="0" presId="urn:microsoft.com/office/officeart/2005/8/layout/hierarchy5"/>
    <dgm:cxn modelId="{CC7DB996-87B4-49E5-A222-4B21A8598D28}" type="presParOf" srcId="{AB429D88-ABEE-49E0-BC59-B5BE53EC62DD}" destId="{9FC61AA9-883D-4E2A-A48C-E0CE97C61874}" srcOrd="0" destOrd="0" presId="urn:microsoft.com/office/officeart/2005/8/layout/hierarchy5"/>
    <dgm:cxn modelId="{886BF499-1644-414C-8499-98B4BA882A37}" type="presParOf" srcId="{AB429D88-ABEE-49E0-BC59-B5BE53EC62DD}" destId="{54AAEBF8-1FC8-45B4-9955-089305976E82}" srcOrd="1" destOrd="0" presId="urn:microsoft.com/office/officeart/2005/8/layout/hierarchy5"/>
    <dgm:cxn modelId="{D0835565-7D63-4784-A379-B8E651186F15}" type="presParOf" srcId="{54AAEBF8-1FC8-45B4-9955-089305976E82}" destId="{F7A675C9-D257-4BCF-A49D-109211E36BA5}" srcOrd="0" destOrd="0" presId="urn:microsoft.com/office/officeart/2005/8/layout/hierarchy5"/>
    <dgm:cxn modelId="{FF47960B-1A5E-4F08-8BBB-9FF622270757}" type="presParOf" srcId="{F7A675C9-D257-4BCF-A49D-109211E36BA5}" destId="{D833FF9F-5C0B-42B2-A872-D80DD134EC8A}" srcOrd="0" destOrd="0" presId="urn:microsoft.com/office/officeart/2005/8/layout/hierarchy5"/>
    <dgm:cxn modelId="{EEB724AF-D336-49F0-96CD-A763B993CAE4}" type="presParOf" srcId="{54AAEBF8-1FC8-45B4-9955-089305976E82}" destId="{C1C56320-AFEC-4E04-90EF-36461C7873D4}" srcOrd="1" destOrd="0" presId="urn:microsoft.com/office/officeart/2005/8/layout/hierarchy5"/>
    <dgm:cxn modelId="{5618F6C0-3E38-4195-B82D-6C41BB94F6F2}" type="presParOf" srcId="{C1C56320-AFEC-4E04-90EF-36461C7873D4}" destId="{A5E5953F-233C-4E18-B922-1A91A5C96CA6}" srcOrd="0" destOrd="0" presId="urn:microsoft.com/office/officeart/2005/8/layout/hierarchy5"/>
    <dgm:cxn modelId="{8497E7FA-66B2-45F9-92B9-B51EDA37E78B}" type="presParOf" srcId="{C1C56320-AFEC-4E04-90EF-36461C7873D4}" destId="{FF81DDEB-9857-4B5E-A05C-E0ECBF59A37E}" srcOrd="1" destOrd="0" presId="urn:microsoft.com/office/officeart/2005/8/layout/hierarchy5"/>
    <dgm:cxn modelId="{EDCA749C-E049-4BE1-93FE-B8C37A956ABC}" type="presParOf" srcId="{FF81DDEB-9857-4B5E-A05C-E0ECBF59A37E}" destId="{4F95C4A4-2402-453C-BEC8-327383A07075}" srcOrd="0" destOrd="0" presId="urn:microsoft.com/office/officeart/2005/8/layout/hierarchy5"/>
    <dgm:cxn modelId="{03F5D51B-34DE-455A-995C-43CA2499859A}" type="presParOf" srcId="{4F95C4A4-2402-453C-BEC8-327383A07075}" destId="{90E9A9DC-F32C-4B8C-AFE8-1FDAD9F9CE6A}" srcOrd="0" destOrd="0" presId="urn:microsoft.com/office/officeart/2005/8/layout/hierarchy5"/>
    <dgm:cxn modelId="{3879CCDF-0332-45BB-8698-87ED2D41EA86}" type="presParOf" srcId="{FF81DDEB-9857-4B5E-A05C-E0ECBF59A37E}" destId="{2B135894-F69A-4FAD-8783-367F1051FD90}" srcOrd="1" destOrd="0" presId="urn:microsoft.com/office/officeart/2005/8/layout/hierarchy5"/>
    <dgm:cxn modelId="{1F10BDCE-A26F-4570-8036-F3CB05F58D28}" type="presParOf" srcId="{2B135894-F69A-4FAD-8783-367F1051FD90}" destId="{209F8769-5354-4B27-928B-A118D7F8E49C}" srcOrd="0" destOrd="0" presId="urn:microsoft.com/office/officeart/2005/8/layout/hierarchy5"/>
    <dgm:cxn modelId="{586FCC39-2854-4CE6-9C41-D89DABD672C3}" type="presParOf" srcId="{2B135894-F69A-4FAD-8783-367F1051FD90}" destId="{F112F148-A89E-46FF-B517-29039DD6CBED}" srcOrd="1" destOrd="0" presId="urn:microsoft.com/office/officeart/2005/8/layout/hierarchy5"/>
    <dgm:cxn modelId="{58755FE5-035A-4844-B92D-C7A9C155F02B}" type="presParOf" srcId="{FF81DDEB-9857-4B5E-A05C-E0ECBF59A37E}" destId="{85819AFC-15CA-40E0-8CDD-600A3D6F5B01}" srcOrd="2" destOrd="0" presId="urn:microsoft.com/office/officeart/2005/8/layout/hierarchy5"/>
    <dgm:cxn modelId="{62D123E1-0C23-4215-9193-56711B780AB4}" type="presParOf" srcId="{85819AFC-15CA-40E0-8CDD-600A3D6F5B01}" destId="{2E959299-7C0B-47C3-BC25-07948DBD93DB}" srcOrd="0" destOrd="0" presId="urn:microsoft.com/office/officeart/2005/8/layout/hierarchy5"/>
    <dgm:cxn modelId="{734A568B-93C8-46AF-99CE-A49518C5DC52}" type="presParOf" srcId="{FF81DDEB-9857-4B5E-A05C-E0ECBF59A37E}" destId="{358E3C39-794E-48ED-9D16-BCA62E0E574A}" srcOrd="3" destOrd="0" presId="urn:microsoft.com/office/officeart/2005/8/layout/hierarchy5"/>
    <dgm:cxn modelId="{4F327747-989B-4BEB-B59A-3654B677E806}" type="presParOf" srcId="{358E3C39-794E-48ED-9D16-BCA62E0E574A}" destId="{37DD8023-8EAD-46BE-BE6C-14D78D8E61BC}" srcOrd="0" destOrd="0" presId="urn:microsoft.com/office/officeart/2005/8/layout/hierarchy5"/>
    <dgm:cxn modelId="{1CD098B8-F3A4-4AC2-A014-279C5E88364E}" type="presParOf" srcId="{358E3C39-794E-48ED-9D16-BCA62E0E574A}" destId="{F276FE4F-D4FD-43D9-810F-8E26A148E22B}" srcOrd="1" destOrd="0" presId="urn:microsoft.com/office/officeart/2005/8/layout/hierarchy5"/>
    <dgm:cxn modelId="{6494DB1F-CDD1-402E-9DB8-331502D6BC38}" type="presParOf" srcId="{54AAEBF8-1FC8-45B4-9955-089305976E82}" destId="{FEF76520-C9A4-487F-949D-943785590398}" srcOrd="2" destOrd="0" presId="urn:microsoft.com/office/officeart/2005/8/layout/hierarchy5"/>
    <dgm:cxn modelId="{44A7B030-0B45-4E84-BDC9-0BBED6B80F4B}" type="presParOf" srcId="{FEF76520-C9A4-487F-949D-943785590398}" destId="{8A4F52CA-1C57-4D5C-A748-BBF3C3D50483}" srcOrd="0" destOrd="0" presId="urn:microsoft.com/office/officeart/2005/8/layout/hierarchy5"/>
    <dgm:cxn modelId="{35A25AB8-02C2-410F-BFB4-1D4F21601182}" type="presParOf" srcId="{54AAEBF8-1FC8-45B4-9955-089305976E82}" destId="{8B256ED9-1011-4B7A-A436-B59C6E3EE95C}" srcOrd="3" destOrd="0" presId="urn:microsoft.com/office/officeart/2005/8/layout/hierarchy5"/>
    <dgm:cxn modelId="{E5975A07-B82C-4B34-AD19-A3C76D262BE1}" type="presParOf" srcId="{8B256ED9-1011-4B7A-A436-B59C6E3EE95C}" destId="{D1BCA6E4-91BC-4ECC-9F72-D7A86F3177E7}" srcOrd="0" destOrd="0" presId="urn:microsoft.com/office/officeart/2005/8/layout/hierarchy5"/>
    <dgm:cxn modelId="{DBE1D645-BCE5-4B96-B517-DA6F592A438B}" type="presParOf" srcId="{8B256ED9-1011-4B7A-A436-B59C6E3EE95C}" destId="{497C27B4-8510-4422-AAD7-0D7C52DB537F}" srcOrd="1" destOrd="0" presId="urn:microsoft.com/office/officeart/2005/8/layout/hierarchy5"/>
    <dgm:cxn modelId="{42612D69-5FDF-41AA-AA6B-CBBC48D70F16}" type="presParOf" srcId="{497C27B4-8510-4422-AAD7-0D7C52DB537F}" destId="{3D14104C-A0F5-40CC-BB7A-CF896FCBBCBC}" srcOrd="0" destOrd="0" presId="urn:microsoft.com/office/officeart/2005/8/layout/hierarchy5"/>
    <dgm:cxn modelId="{EE1E930E-4D9D-490E-AF98-412704B8D68C}" type="presParOf" srcId="{3D14104C-A0F5-40CC-BB7A-CF896FCBBCBC}" destId="{E563B15E-9B11-4F2F-BE4F-756F9238EFCF}" srcOrd="0" destOrd="0" presId="urn:microsoft.com/office/officeart/2005/8/layout/hierarchy5"/>
    <dgm:cxn modelId="{D7797924-455D-41AF-90C8-1DA1D1C8C291}" type="presParOf" srcId="{497C27B4-8510-4422-AAD7-0D7C52DB537F}" destId="{BD7E2DD1-AAFC-4B98-9192-88360327F254}" srcOrd="1" destOrd="0" presId="urn:microsoft.com/office/officeart/2005/8/layout/hierarchy5"/>
    <dgm:cxn modelId="{2EB5DC59-4601-4263-8829-ABD54A537A47}" type="presParOf" srcId="{BD7E2DD1-AAFC-4B98-9192-88360327F254}" destId="{6B300676-3350-4DCA-BE92-65BA57C3A479}" srcOrd="0" destOrd="0" presId="urn:microsoft.com/office/officeart/2005/8/layout/hierarchy5"/>
    <dgm:cxn modelId="{D3F368C6-0F2C-47B8-9465-783F9B7DB149}" type="presParOf" srcId="{BD7E2DD1-AAFC-4B98-9192-88360327F254}" destId="{DA259CCF-A498-4E49-ACFB-AD56CD7F4DC7}" srcOrd="1" destOrd="0" presId="urn:microsoft.com/office/officeart/2005/8/layout/hierarchy5"/>
    <dgm:cxn modelId="{6BEE7907-0681-42AE-8B54-B6A4C995FC95}" type="presParOf" srcId="{497C27B4-8510-4422-AAD7-0D7C52DB537F}" destId="{AA416DF4-87C1-41ED-A3BA-C1BF2F566610}" srcOrd="2" destOrd="0" presId="urn:microsoft.com/office/officeart/2005/8/layout/hierarchy5"/>
    <dgm:cxn modelId="{DD28E18A-AF0E-46EB-8B19-0966D619353D}" type="presParOf" srcId="{AA416DF4-87C1-41ED-A3BA-C1BF2F566610}" destId="{3E391D60-369C-4720-A3BE-EA99242FDDC5}" srcOrd="0" destOrd="0" presId="urn:microsoft.com/office/officeart/2005/8/layout/hierarchy5"/>
    <dgm:cxn modelId="{F6174A32-6A4F-40CA-8986-BD99DEB32222}" type="presParOf" srcId="{497C27B4-8510-4422-AAD7-0D7C52DB537F}" destId="{081F2C97-158A-4852-A1F5-3B95CFB95BE9}" srcOrd="3" destOrd="0" presId="urn:microsoft.com/office/officeart/2005/8/layout/hierarchy5"/>
    <dgm:cxn modelId="{D3E170B8-2F5E-4098-9165-8F505A6A9EAA}" type="presParOf" srcId="{081F2C97-158A-4852-A1F5-3B95CFB95BE9}" destId="{AC5789BC-85FE-41ED-BF25-ABCD4B465BAE}" srcOrd="0" destOrd="0" presId="urn:microsoft.com/office/officeart/2005/8/layout/hierarchy5"/>
    <dgm:cxn modelId="{F3F2AE5D-0369-4277-8C86-7AD570B74874}" type="presParOf" srcId="{081F2C97-158A-4852-A1F5-3B95CFB95BE9}" destId="{5AB99776-3823-4D36-8618-88755F56C86B}" srcOrd="1" destOrd="0" presId="urn:microsoft.com/office/officeart/2005/8/layout/hierarchy5"/>
    <dgm:cxn modelId="{B161A6C1-26CC-4DD9-ABC8-D860515EC5D3}" type="presParOf" srcId="{99219476-C01C-4440-9AB9-F5841E4087EB}" destId="{61EBF85C-56BB-4EB3-B6E2-AF01D5D9D64C}" srcOrd="2" destOrd="0" presId="urn:microsoft.com/office/officeart/2005/8/layout/hierarchy5"/>
    <dgm:cxn modelId="{D436FFF6-B1A5-4229-96B8-0F448719E01C}" type="presParOf" srcId="{61EBF85C-56BB-4EB3-B6E2-AF01D5D9D64C}" destId="{C8EF7169-6A7C-4770-BDCF-3F87DF0D34FA}" srcOrd="0" destOrd="0" presId="urn:microsoft.com/office/officeart/2005/8/layout/hierarchy5"/>
    <dgm:cxn modelId="{AF59F487-DD09-4B62-B3D9-C9D2B7CC68D3}" type="presParOf" srcId="{99219476-C01C-4440-9AB9-F5841E4087EB}" destId="{31639CCE-8560-4CCD-835E-EE6CC9C6D5C3}" srcOrd="3" destOrd="0" presId="urn:microsoft.com/office/officeart/2005/8/layout/hierarchy5"/>
    <dgm:cxn modelId="{AD7CE11E-74CA-4436-9659-1BD0DC392012}" type="presParOf" srcId="{31639CCE-8560-4CCD-835E-EE6CC9C6D5C3}" destId="{C7B6617D-4C31-4DFD-8B7E-3D2EB8EDAD36}" srcOrd="0" destOrd="0" presId="urn:microsoft.com/office/officeart/2005/8/layout/hierarchy5"/>
    <dgm:cxn modelId="{59D4885A-CF39-42A3-A378-AF2A5DA4145D}" type="presParOf" srcId="{31639CCE-8560-4CCD-835E-EE6CC9C6D5C3}" destId="{47AF06AA-4C47-4E0D-BDB9-4ECF83D582BA}" srcOrd="1" destOrd="0" presId="urn:microsoft.com/office/officeart/2005/8/layout/hierarchy5"/>
    <dgm:cxn modelId="{AB340325-2207-4E83-80D4-DB64530F494B}" type="presParOf" srcId="{47AF06AA-4C47-4E0D-BDB9-4ECF83D582BA}" destId="{C8E17F4B-D565-42BE-8132-8DD546CE6015}" srcOrd="0" destOrd="0" presId="urn:microsoft.com/office/officeart/2005/8/layout/hierarchy5"/>
    <dgm:cxn modelId="{1738A29C-5EB7-459C-9FD6-BD1577A64778}" type="presParOf" srcId="{C8E17F4B-D565-42BE-8132-8DD546CE6015}" destId="{C3FE9DE6-5F0C-4585-98FF-7F438210D962}" srcOrd="0" destOrd="0" presId="urn:microsoft.com/office/officeart/2005/8/layout/hierarchy5"/>
    <dgm:cxn modelId="{11439C8C-BF78-4456-B0B5-D70469B265B3}" type="presParOf" srcId="{47AF06AA-4C47-4E0D-BDB9-4ECF83D582BA}" destId="{B3CA9046-2CFE-42A1-B72C-31FC98132D09}" srcOrd="1" destOrd="0" presId="urn:microsoft.com/office/officeart/2005/8/layout/hierarchy5"/>
    <dgm:cxn modelId="{B8506D4C-9310-472F-805A-31CB48414C20}" type="presParOf" srcId="{B3CA9046-2CFE-42A1-B72C-31FC98132D09}" destId="{C9F87C6B-6959-4C8A-BC24-9B31C40DEF13}" srcOrd="0" destOrd="0" presId="urn:microsoft.com/office/officeart/2005/8/layout/hierarchy5"/>
    <dgm:cxn modelId="{679D2724-E4B4-4FD5-89A8-D1C0F0A946F7}" type="presParOf" srcId="{B3CA9046-2CFE-42A1-B72C-31FC98132D09}" destId="{298566E2-0D09-4DE4-B043-634715443989}" srcOrd="1" destOrd="0" presId="urn:microsoft.com/office/officeart/2005/8/layout/hierarchy5"/>
    <dgm:cxn modelId="{F968E449-AA6A-4A1D-B9F4-C709EE04DFF8}" type="presParOf" srcId="{298566E2-0D09-4DE4-B043-634715443989}" destId="{4B9BF23D-DC97-47C4-AF84-52B385CAE096}" srcOrd="0" destOrd="0" presId="urn:microsoft.com/office/officeart/2005/8/layout/hierarchy5"/>
    <dgm:cxn modelId="{CA69071A-BCB6-4321-9AC4-DF7C0308153A}" type="presParOf" srcId="{4B9BF23D-DC97-47C4-AF84-52B385CAE096}" destId="{368E49E6-B00C-4E18-A179-132B7A6E933F}" srcOrd="0" destOrd="0" presId="urn:microsoft.com/office/officeart/2005/8/layout/hierarchy5"/>
    <dgm:cxn modelId="{C74B2A00-3C4E-49A3-8610-B90F449A9ABC}" type="presParOf" srcId="{298566E2-0D09-4DE4-B043-634715443989}" destId="{A2F43ACF-67BB-464A-865E-AAE243C64215}" srcOrd="1" destOrd="0" presId="urn:microsoft.com/office/officeart/2005/8/layout/hierarchy5"/>
    <dgm:cxn modelId="{7F238B6F-4736-4444-8700-02EC76775898}" type="presParOf" srcId="{A2F43ACF-67BB-464A-865E-AAE243C64215}" destId="{6F8B3FDE-A692-48FD-9D88-94DA7CF3F1D2}" srcOrd="0" destOrd="0" presId="urn:microsoft.com/office/officeart/2005/8/layout/hierarchy5"/>
    <dgm:cxn modelId="{15677361-1521-44F5-97F8-8902FF0F8583}" type="presParOf" srcId="{A2F43ACF-67BB-464A-865E-AAE243C64215}" destId="{833476DB-0F52-4338-B9C5-B40A7DAB1203}" srcOrd="1" destOrd="0" presId="urn:microsoft.com/office/officeart/2005/8/layout/hierarchy5"/>
    <dgm:cxn modelId="{867438A1-F164-4D77-806B-07A33B815D39}" type="presParOf" srcId="{298566E2-0D09-4DE4-B043-634715443989}" destId="{2867CAC6-BC67-42B2-8661-91A72E9F85CD}" srcOrd="2" destOrd="0" presId="urn:microsoft.com/office/officeart/2005/8/layout/hierarchy5"/>
    <dgm:cxn modelId="{ED4ADBAB-4EB4-4B6D-8385-95A8863D17E5}" type="presParOf" srcId="{2867CAC6-BC67-42B2-8661-91A72E9F85CD}" destId="{13D5C229-71E8-49DF-A9AA-CEB8095B6222}" srcOrd="0" destOrd="0" presId="urn:microsoft.com/office/officeart/2005/8/layout/hierarchy5"/>
    <dgm:cxn modelId="{E6ACB629-1D1D-4206-84B0-0961939B424C}" type="presParOf" srcId="{298566E2-0D09-4DE4-B043-634715443989}" destId="{D66C1B0C-499B-4DF6-B872-FB64253302A3}" srcOrd="3" destOrd="0" presId="urn:microsoft.com/office/officeart/2005/8/layout/hierarchy5"/>
    <dgm:cxn modelId="{5B2A81E8-25F2-4F9D-AE49-3C1C83F5ECF1}" type="presParOf" srcId="{D66C1B0C-499B-4DF6-B872-FB64253302A3}" destId="{F8E8346D-1DDB-413E-B88F-C7C8D78FEC10}" srcOrd="0" destOrd="0" presId="urn:microsoft.com/office/officeart/2005/8/layout/hierarchy5"/>
    <dgm:cxn modelId="{ABA31681-C291-48B5-92FC-6756381C140D}" type="presParOf" srcId="{D66C1B0C-499B-4DF6-B872-FB64253302A3}" destId="{EC98CA0E-A954-469E-8C64-EC38F98AD0A0}" srcOrd="1" destOrd="0" presId="urn:microsoft.com/office/officeart/2005/8/layout/hierarchy5"/>
    <dgm:cxn modelId="{865988FF-DF2D-42A8-9601-A807FCE5DA89}" type="presParOf" srcId="{47AF06AA-4C47-4E0D-BDB9-4ECF83D582BA}" destId="{A6563DA6-EDA9-40BF-B81D-50F0C7EA48B1}" srcOrd="2" destOrd="0" presId="urn:microsoft.com/office/officeart/2005/8/layout/hierarchy5"/>
    <dgm:cxn modelId="{97625054-D9F3-43E5-B221-B591F7B48796}" type="presParOf" srcId="{A6563DA6-EDA9-40BF-B81D-50F0C7EA48B1}" destId="{DDEDE67A-8D97-4281-86C8-C0B18D394E49}" srcOrd="0" destOrd="0" presId="urn:microsoft.com/office/officeart/2005/8/layout/hierarchy5"/>
    <dgm:cxn modelId="{B14B2EB1-26C7-4606-8672-25391CF0F622}" type="presParOf" srcId="{47AF06AA-4C47-4E0D-BDB9-4ECF83D582BA}" destId="{72D582DD-86E3-4A19-AF20-5893C7CE8DD5}" srcOrd="3" destOrd="0" presId="urn:microsoft.com/office/officeart/2005/8/layout/hierarchy5"/>
    <dgm:cxn modelId="{214DCE1A-391B-41A6-9CC0-F56844DD8A94}" type="presParOf" srcId="{72D582DD-86E3-4A19-AF20-5893C7CE8DD5}" destId="{D70DA9CE-D818-4680-B458-DD04C1684733}" srcOrd="0" destOrd="0" presId="urn:microsoft.com/office/officeart/2005/8/layout/hierarchy5"/>
    <dgm:cxn modelId="{56BDECD8-EBF5-4274-B4B7-007711133B24}" type="presParOf" srcId="{72D582DD-86E3-4A19-AF20-5893C7CE8DD5}" destId="{DFE7037C-0C14-4532-93CF-72922E14B94F}" srcOrd="1" destOrd="0" presId="urn:microsoft.com/office/officeart/2005/8/layout/hierarchy5"/>
    <dgm:cxn modelId="{CFA41F1E-8E23-487D-B4D5-F3FDB24C99B1}" type="presParOf" srcId="{DFE7037C-0C14-4532-93CF-72922E14B94F}" destId="{5F1E637F-EF01-4C5F-82D6-CAF46C7C057D}" srcOrd="0" destOrd="0" presId="urn:microsoft.com/office/officeart/2005/8/layout/hierarchy5"/>
    <dgm:cxn modelId="{109F9931-F5A1-4DA0-A976-FCBBA56F0F40}" type="presParOf" srcId="{5F1E637F-EF01-4C5F-82D6-CAF46C7C057D}" destId="{A4D020B1-DF12-40A2-BA26-59104AE4B267}" srcOrd="0" destOrd="0" presId="urn:microsoft.com/office/officeart/2005/8/layout/hierarchy5"/>
    <dgm:cxn modelId="{25F9FFAA-FCFA-47F6-8A50-70871B9810B6}" type="presParOf" srcId="{DFE7037C-0C14-4532-93CF-72922E14B94F}" destId="{FF838B37-609F-4B3A-8DF4-2EEE35855ED5}" srcOrd="1" destOrd="0" presId="urn:microsoft.com/office/officeart/2005/8/layout/hierarchy5"/>
    <dgm:cxn modelId="{8021D813-2524-4824-8BAE-65086DCA03AF}" type="presParOf" srcId="{FF838B37-609F-4B3A-8DF4-2EEE35855ED5}" destId="{A6DA0A48-7AF7-410F-A9EE-88360817DE80}" srcOrd="0" destOrd="0" presId="urn:microsoft.com/office/officeart/2005/8/layout/hierarchy5"/>
    <dgm:cxn modelId="{E8E51C63-02D4-46C3-A713-3CD7BE397C83}" type="presParOf" srcId="{FF838B37-609F-4B3A-8DF4-2EEE35855ED5}" destId="{378E4122-0B54-4B6A-86CC-33CA95480D7B}" srcOrd="1" destOrd="0" presId="urn:microsoft.com/office/officeart/2005/8/layout/hierarchy5"/>
    <dgm:cxn modelId="{3B30B750-3648-4E0C-BFD2-2D91960DBEDE}" type="presParOf" srcId="{DFE7037C-0C14-4532-93CF-72922E14B94F}" destId="{6086D3B1-4C0A-4D3B-B42E-848284EB8F47}" srcOrd="2" destOrd="0" presId="urn:microsoft.com/office/officeart/2005/8/layout/hierarchy5"/>
    <dgm:cxn modelId="{2BEB8CC5-F44B-4ADF-A2B6-3E79E791CFB7}" type="presParOf" srcId="{6086D3B1-4C0A-4D3B-B42E-848284EB8F47}" destId="{34B846F9-8ADE-4DA1-8743-E13BDF062ED3}" srcOrd="0" destOrd="0" presId="urn:microsoft.com/office/officeart/2005/8/layout/hierarchy5"/>
    <dgm:cxn modelId="{9A2DFA63-F695-42A5-9476-4C3EF2DC495F}" type="presParOf" srcId="{DFE7037C-0C14-4532-93CF-72922E14B94F}" destId="{998449F8-2442-49E3-A139-8D2976540CAD}" srcOrd="3" destOrd="0" presId="urn:microsoft.com/office/officeart/2005/8/layout/hierarchy5"/>
    <dgm:cxn modelId="{60746824-2D86-42D9-8196-308812345432}" type="presParOf" srcId="{998449F8-2442-49E3-A139-8D2976540CAD}" destId="{B578C34F-A465-47C3-8ABE-075B8AF45C2A}" srcOrd="0" destOrd="0" presId="urn:microsoft.com/office/officeart/2005/8/layout/hierarchy5"/>
    <dgm:cxn modelId="{3C31AAF9-6E6D-4EC4-B4F8-6957D4EB0671}" type="presParOf" srcId="{998449F8-2442-49E3-A139-8D2976540CAD}" destId="{E52A3B2C-30A1-4960-9E44-C3C64B9B2581}" srcOrd="1" destOrd="0" presId="urn:microsoft.com/office/officeart/2005/8/layout/hierarchy5"/>
    <dgm:cxn modelId="{EC4FA783-29E6-41FF-B5D2-65505EC5ED22}" type="presParOf" srcId="{30003A0D-7FB9-4C32-90C6-D8B5300A42CA}" destId="{BFCB1BF4-2B53-4D93-BC51-DC7ACFA5ACF8}" srcOrd="1" destOrd="0" presId="urn:microsoft.com/office/officeart/2005/8/layout/hierarchy5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97A69-CAEA-4D4A-B041-856CCA7F6CED}">
      <dsp:nvSpPr>
        <dsp:cNvPr id="0" name=""/>
        <dsp:cNvSpPr/>
      </dsp:nvSpPr>
      <dsp:spPr>
        <a:xfrm>
          <a:off x="7078449" y="1751"/>
          <a:ext cx="3741672" cy="9485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97B9F-AE66-4BD4-B5D0-9E50C4B1C676}">
      <dsp:nvSpPr>
        <dsp:cNvPr id="0" name=""/>
        <dsp:cNvSpPr/>
      </dsp:nvSpPr>
      <dsp:spPr>
        <a:xfrm>
          <a:off x="3246" y="33688"/>
          <a:ext cx="7075203" cy="948511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Learning IR </a:t>
          </a:r>
          <a:r>
            <a:rPr lang="de-DE" sz="2400" kern="1200" dirty="0" err="1"/>
            <a:t>drop</a:t>
          </a:r>
          <a:r>
            <a:rPr lang="de-DE" sz="2400" kern="1200" dirty="0"/>
            <a:t> </a:t>
          </a:r>
          <a:r>
            <a:rPr lang="de-DE" sz="2400" kern="1200" dirty="0" err="1"/>
            <a:t>analysis</a:t>
          </a:r>
          <a:r>
            <a:rPr lang="de-DE" sz="2400" kern="1200" dirty="0"/>
            <a:t>/</a:t>
          </a:r>
          <a:r>
            <a:rPr lang="de-DE" sz="2400" kern="1200" dirty="0" err="1"/>
            <a:t>Theoretical</a:t>
          </a:r>
          <a:r>
            <a:rPr lang="de-DE" sz="2400" kern="1200" dirty="0"/>
            <a:t> </a:t>
          </a:r>
          <a:r>
            <a:rPr lang="de-DE" sz="2400" kern="1200" dirty="0" err="1"/>
            <a:t>calculation</a:t>
          </a:r>
          <a:endParaRPr lang="LID4096" sz="2400" kern="1200" dirty="0"/>
        </a:p>
      </dsp:txBody>
      <dsp:txXfrm>
        <a:off x="49548" y="79990"/>
        <a:ext cx="6982599" cy="855907"/>
      </dsp:txXfrm>
    </dsp:sp>
    <dsp:sp modelId="{2D9DF905-3150-4022-AF34-881BC3BC09A9}">
      <dsp:nvSpPr>
        <dsp:cNvPr id="0" name=""/>
        <dsp:cNvSpPr/>
      </dsp:nvSpPr>
      <dsp:spPr>
        <a:xfrm>
          <a:off x="7078449" y="1045114"/>
          <a:ext cx="3741672" cy="9485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10BDF-108D-4750-A9D4-A98EA83189C1}">
      <dsp:nvSpPr>
        <dsp:cNvPr id="0" name=""/>
        <dsp:cNvSpPr/>
      </dsp:nvSpPr>
      <dsp:spPr>
        <a:xfrm>
          <a:off x="3246" y="1045114"/>
          <a:ext cx="7075203" cy="948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 </a:t>
          </a:r>
          <a:r>
            <a:rPr lang="de-DE" sz="2400" kern="1200" dirty="0" err="1"/>
            <a:t>big</a:t>
          </a:r>
          <a:r>
            <a:rPr lang="de-DE" sz="2400" kern="1200" dirty="0"/>
            <a:t> design </a:t>
          </a:r>
          <a:r>
            <a:rPr lang="de-DE" sz="2400" kern="1200" dirty="0" err="1"/>
            <a:t>with</a:t>
          </a:r>
          <a:r>
            <a:rPr lang="de-DE" sz="2400" kern="1200" dirty="0"/>
            <a:t> </a:t>
          </a:r>
          <a:r>
            <a:rPr lang="de-DE" sz="2400" kern="1200" dirty="0" err="1"/>
            <a:t>couple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Macros</a:t>
          </a:r>
          <a:endParaRPr lang="LID4096" sz="2400" kern="1200" dirty="0"/>
        </a:p>
      </dsp:txBody>
      <dsp:txXfrm>
        <a:off x="49548" y="1091416"/>
        <a:ext cx="6982599" cy="855907"/>
      </dsp:txXfrm>
    </dsp:sp>
    <dsp:sp modelId="{BB3F9BBF-3CA5-45DD-8BBC-96BA6BD23463}">
      <dsp:nvSpPr>
        <dsp:cNvPr id="0" name=""/>
        <dsp:cNvSpPr/>
      </dsp:nvSpPr>
      <dsp:spPr>
        <a:xfrm>
          <a:off x="7078449" y="2088477"/>
          <a:ext cx="3741672" cy="9485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F14B5-8534-44CF-9F06-B7127D509289}">
      <dsp:nvSpPr>
        <dsp:cNvPr id="0" name=""/>
        <dsp:cNvSpPr/>
      </dsp:nvSpPr>
      <dsp:spPr>
        <a:xfrm>
          <a:off x="3246" y="2088477"/>
          <a:ext cx="7075203" cy="948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i="1" kern="1200" dirty="0"/>
            <a:t>IR </a:t>
          </a:r>
          <a:r>
            <a:rPr lang="de-DE" sz="2400" i="1" kern="1200" dirty="0" err="1"/>
            <a:t>drop</a:t>
          </a:r>
          <a:r>
            <a:rPr lang="de-DE" sz="2400" i="1" kern="1200" dirty="0"/>
            <a:t> </a:t>
          </a:r>
          <a:r>
            <a:rPr lang="de-DE" sz="2400" i="1" kern="1200" dirty="0" err="1"/>
            <a:t>analysis</a:t>
          </a:r>
          <a:r>
            <a:rPr lang="de-DE" sz="2400" i="1" kern="1200" dirty="0"/>
            <a:t> </a:t>
          </a:r>
          <a:r>
            <a:rPr lang="en-US" sz="2400" i="1" kern="1200" dirty="0"/>
            <a:t>(design)</a:t>
          </a:r>
          <a:endParaRPr lang="LID4096" sz="2400" i="1" kern="1200" dirty="0"/>
        </a:p>
      </dsp:txBody>
      <dsp:txXfrm>
        <a:off x="49548" y="2134779"/>
        <a:ext cx="6982599" cy="855907"/>
      </dsp:txXfrm>
    </dsp:sp>
    <dsp:sp modelId="{3ADA60DC-03B7-4AEE-8BC9-4A46CB56C46E}">
      <dsp:nvSpPr>
        <dsp:cNvPr id="0" name=""/>
        <dsp:cNvSpPr/>
      </dsp:nvSpPr>
      <dsp:spPr>
        <a:xfrm>
          <a:off x="7078449" y="3131840"/>
          <a:ext cx="3741672" cy="9485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5CC02-19B9-4F67-A642-F80080404868}">
      <dsp:nvSpPr>
        <dsp:cNvPr id="0" name=""/>
        <dsp:cNvSpPr/>
      </dsp:nvSpPr>
      <dsp:spPr>
        <a:xfrm>
          <a:off x="3246" y="3131840"/>
          <a:ext cx="7075203" cy="948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Selection of metrics from designs</a:t>
          </a:r>
          <a:endParaRPr lang="LID4096" sz="2400" kern="1200" dirty="0"/>
        </a:p>
      </dsp:txBody>
      <dsp:txXfrm>
        <a:off x="49548" y="3178142"/>
        <a:ext cx="6982599" cy="855907"/>
      </dsp:txXfrm>
    </dsp:sp>
    <dsp:sp modelId="{F0ECBA2E-E9C0-45BD-85E6-45BE8D8BC315}">
      <dsp:nvSpPr>
        <dsp:cNvPr id="0" name=""/>
        <dsp:cNvSpPr/>
      </dsp:nvSpPr>
      <dsp:spPr>
        <a:xfrm>
          <a:off x="7078449" y="4175203"/>
          <a:ext cx="3741672" cy="9485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D6ACC-6025-4E4F-87C4-154649CD3C74}">
      <dsp:nvSpPr>
        <dsp:cNvPr id="0" name=""/>
        <dsp:cNvSpPr/>
      </dsp:nvSpPr>
      <dsp:spPr>
        <a:xfrm>
          <a:off x="3246" y="4175203"/>
          <a:ext cx="7075203" cy="948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Development/Training/Testing/prediction for IR drop</a:t>
          </a:r>
          <a:endParaRPr lang="LID4096" sz="2400" i="1" kern="1200" dirty="0"/>
        </a:p>
      </dsp:txBody>
      <dsp:txXfrm>
        <a:off x="49548" y="4221505"/>
        <a:ext cx="6982599" cy="855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B50C4-34D6-4745-8613-9B3839CE1B6B}">
      <dsp:nvSpPr>
        <dsp:cNvPr id="0" name=""/>
        <dsp:cNvSpPr/>
      </dsp:nvSpPr>
      <dsp:spPr>
        <a:xfrm>
          <a:off x="0" y="2604086"/>
          <a:ext cx="1293645" cy="646822"/>
        </a:xfrm>
        <a:prstGeom prst="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</a:t>
          </a:r>
        </a:p>
      </dsp:txBody>
      <dsp:txXfrm>
        <a:off x="0" y="2604086"/>
        <a:ext cx="1293645" cy="646822"/>
      </dsp:txXfrm>
    </dsp:sp>
    <dsp:sp modelId="{99D20CA7-2E7D-4C67-AE57-618985591A52}">
      <dsp:nvSpPr>
        <dsp:cNvPr id="0" name=""/>
        <dsp:cNvSpPr/>
      </dsp:nvSpPr>
      <dsp:spPr>
        <a:xfrm rot="17777579">
          <a:off x="831478" y="2173708"/>
          <a:ext cx="165936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59368" y="994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619679" y="2142167"/>
        <a:ext cx="82968" cy="82968"/>
      </dsp:txXfrm>
    </dsp:sp>
    <dsp:sp modelId="{9FC61AA9-883D-4E2A-A48C-E0CE97C61874}">
      <dsp:nvSpPr>
        <dsp:cNvPr id="0" name=""/>
        <dsp:cNvSpPr/>
      </dsp:nvSpPr>
      <dsp:spPr>
        <a:xfrm>
          <a:off x="2028681" y="1116394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</a:t>
          </a:r>
        </a:p>
      </dsp:txBody>
      <dsp:txXfrm>
        <a:off x="2028681" y="1116394"/>
        <a:ext cx="1293645" cy="646822"/>
      </dsp:txXfrm>
    </dsp:sp>
    <dsp:sp modelId="{F7A675C9-D257-4BCF-A49D-109211E36BA5}">
      <dsp:nvSpPr>
        <dsp:cNvPr id="0" name=""/>
        <dsp:cNvSpPr/>
      </dsp:nvSpPr>
      <dsp:spPr>
        <a:xfrm rot="18289469">
          <a:off x="3127991" y="1057939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1045229"/>
        <a:ext cx="45306" cy="45306"/>
      </dsp:txXfrm>
    </dsp:sp>
    <dsp:sp modelId="{A5E5953F-233C-4E18-B922-1A91A5C96CA6}">
      <dsp:nvSpPr>
        <dsp:cNvPr id="0" name=""/>
        <dsp:cNvSpPr/>
      </dsp:nvSpPr>
      <dsp:spPr>
        <a:xfrm>
          <a:off x="3839784" y="372548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Father’s Father</a:t>
          </a:r>
        </a:p>
      </dsp:txBody>
      <dsp:txXfrm>
        <a:off x="3839784" y="372548"/>
        <a:ext cx="1293645" cy="646822"/>
      </dsp:txXfrm>
    </dsp:sp>
    <dsp:sp modelId="{4F95C4A4-2402-453C-BEC8-327383A07075}">
      <dsp:nvSpPr>
        <dsp:cNvPr id="0" name=""/>
        <dsp:cNvSpPr/>
      </dsp:nvSpPr>
      <dsp:spPr>
        <a:xfrm rot="19457599">
          <a:off x="5073532" y="500055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494066"/>
        <a:ext cx="31862" cy="31862"/>
      </dsp:txXfrm>
    </dsp:sp>
    <dsp:sp modelId="{209F8769-5354-4B27-928B-A118D7F8E49C}">
      <dsp:nvSpPr>
        <dsp:cNvPr id="0" name=""/>
        <dsp:cNvSpPr/>
      </dsp:nvSpPr>
      <dsp:spPr>
        <a:xfrm>
          <a:off x="5650887" y="625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Father’s Paternal Grandfather</a:t>
          </a:r>
        </a:p>
      </dsp:txBody>
      <dsp:txXfrm>
        <a:off x="5650887" y="625"/>
        <a:ext cx="1293645" cy="646822"/>
      </dsp:txXfrm>
    </dsp:sp>
    <dsp:sp modelId="{85819AFC-15CA-40E0-8CDD-600A3D6F5B01}">
      <dsp:nvSpPr>
        <dsp:cNvPr id="0" name=""/>
        <dsp:cNvSpPr/>
      </dsp:nvSpPr>
      <dsp:spPr>
        <a:xfrm rot="2142401">
          <a:off x="5073532" y="871978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865989"/>
        <a:ext cx="31862" cy="31862"/>
      </dsp:txXfrm>
    </dsp:sp>
    <dsp:sp modelId="{37DD8023-8EAD-46BE-BE6C-14D78D8E61BC}">
      <dsp:nvSpPr>
        <dsp:cNvPr id="0" name=""/>
        <dsp:cNvSpPr/>
      </dsp:nvSpPr>
      <dsp:spPr>
        <a:xfrm>
          <a:off x="5650887" y="744471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Father’s Paternal Grandmother</a:t>
          </a:r>
        </a:p>
      </dsp:txBody>
      <dsp:txXfrm>
        <a:off x="5650887" y="744471"/>
        <a:ext cx="1293645" cy="646822"/>
      </dsp:txXfrm>
    </dsp:sp>
    <dsp:sp modelId="{FEF76520-C9A4-487F-949D-943785590398}">
      <dsp:nvSpPr>
        <dsp:cNvPr id="0" name=""/>
        <dsp:cNvSpPr/>
      </dsp:nvSpPr>
      <dsp:spPr>
        <a:xfrm rot="3310531">
          <a:off x="3127991" y="1801785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1789075"/>
        <a:ext cx="45306" cy="45306"/>
      </dsp:txXfrm>
    </dsp:sp>
    <dsp:sp modelId="{D1BCA6E4-91BC-4ECC-9F72-D7A86F3177E7}">
      <dsp:nvSpPr>
        <dsp:cNvPr id="0" name=""/>
        <dsp:cNvSpPr/>
      </dsp:nvSpPr>
      <dsp:spPr>
        <a:xfrm>
          <a:off x="3839784" y="1860240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Father’s Mother</a:t>
          </a:r>
        </a:p>
      </dsp:txBody>
      <dsp:txXfrm>
        <a:off x="3839784" y="1860240"/>
        <a:ext cx="1293645" cy="646822"/>
      </dsp:txXfrm>
    </dsp:sp>
    <dsp:sp modelId="{3D14104C-A0F5-40CC-BB7A-CF896FCBBCBC}">
      <dsp:nvSpPr>
        <dsp:cNvPr id="0" name=""/>
        <dsp:cNvSpPr/>
      </dsp:nvSpPr>
      <dsp:spPr>
        <a:xfrm rot="19457599">
          <a:off x="5073532" y="1987747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1981758"/>
        <a:ext cx="31862" cy="31862"/>
      </dsp:txXfrm>
    </dsp:sp>
    <dsp:sp modelId="{6B300676-3350-4DCA-BE92-65BA57C3A479}">
      <dsp:nvSpPr>
        <dsp:cNvPr id="0" name=""/>
        <dsp:cNvSpPr/>
      </dsp:nvSpPr>
      <dsp:spPr>
        <a:xfrm>
          <a:off x="5650887" y="1488317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Father’s Maternal Grandfather</a:t>
          </a:r>
        </a:p>
      </dsp:txBody>
      <dsp:txXfrm>
        <a:off x="5650887" y="1488317"/>
        <a:ext cx="1293645" cy="646822"/>
      </dsp:txXfrm>
    </dsp:sp>
    <dsp:sp modelId="{AA416DF4-87C1-41ED-A3BA-C1BF2F566610}">
      <dsp:nvSpPr>
        <dsp:cNvPr id="0" name=""/>
        <dsp:cNvSpPr/>
      </dsp:nvSpPr>
      <dsp:spPr>
        <a:xfrm rot="2142401">
          <a:off x="5073532" y="2359670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2353681"/>
        <a:ext cx="31862" cy="31862"/>
      </dsp:txXfrm>
    </dsp:sp>
    <dsp:sp modelId="{AC5789BC-85FE-41ED-BF25-ABCD4B465BAE}">
      <dsp:nvSpPr>
        <dsp:cNvPr id="0" name=""/>
        <dsp:cNvSpPr/>
      </dsp:nvSpPr>
      <dsp:spPr>
        <a:xfrm>
          <a:off x="5650887" y="2232163"/>
          <a:ext cx="1293645" cy="64682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Father’s Maternal Grandmother</a:t>
          </a:r>
        </a:p>
      </dsp:txBody>
      <dsp:txXfrm>
        <a:off x="5650887" y="2232163"/>
        <a:ext cx="1293645" cy="646822"/>
      </dsp:txXfrm>
    </dsp:sp>
    <dsp:sp modelId="{61EBF85C-56BB-4EB3-B6E2-AF01D5D9D64C}">
      <dsp:nvSpPr>
        <dsp:cNvPr id="0" name=""/>
        <dsp:cNvSpPr/>
      </dsp:nvSpPr>
      <dsp:spPr>
        <a:xfrm rot="3822421">
          <a:off x="831478" y="3661400"/>
          <a:ext cx="165936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659368" y="994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619679" y="3629859"/>
        <a:ext cx="82968" cy="82968"/>
      </dsp:txXfrm>
    </dsp:sp>
    <dsp:sp modelId="{C7B6617D-4C31-4DFD-8B7E-3D2EB8EDAD36}">
      <dsp:nvSpPr>
        <dsp:cNvPr id="0" name=""/>
        <dsp:cNvSpPr/>
      </dsp:nvSpPr>
      <dsp:spPr>
        <a:xfrm>
          <a:off x="2028681" y="4091778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</a:t>
          </a:r>
        </a:p>
      </dsp:txBody>
      <dsp:txXfrm>
        <a:off x="2028681" y="4091778"/>
        <a:ext cx="1293645" cy="646822"/>
      </dsp:txXfrm>
    </dsp:sp>
    <dsp:sp modelId="{C8E17F4B-D565-42BE-8132-8DD546CE6015}">
      <dsp:nvSpPr>
        <dsp:cNvPr id="0" name=""/>
        <dsp:cNvSpPr/>
      </dsp:nvSpPr>
      <dsp:spPr>
        <a:xfrm rot="18289469">
          <a:off x="3127991" y="4033323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4020613"/>
        <a:ext cx="45306" cy="45306"/>
      </dsp:txXfrm>
    </dsp:sp>
    <dsp:sp modelId="{C9F87C6B-6959-4C8A-BC24-9B31C40DEF13}">
      <dsp:nvSpPr>
        <dsp:cNvPr id="0" name=""/>
        <dsp:cNvSpPr/>
      </dsp:nvSpPr>
      <dsp:spPr>
        <a:xfrm>
          <a:off x="3839784" y="3347932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Father</a:t>
          </a:r>
        </a:p>
      </dsp:txBody>
      <dsp:txXfrm>
        <a:off x="3839784" y="3347932"/>
        <a:ext cx="1293645" cy="646822"/>
      </dsp:txXfrm>
    </dsp:sp>
    <dsp:sp modelId="{4B9BF23D-DC97-47C4-AF84-52B385CAE096}">
      <dsp:nvSpPr>
        <dsp:cNvPr id="0" name=""/>
        <dsp:cNvSpPr/>
      </dsp:nvSpPr>
      <dsp:spPr>
        <a:xfrm rot="19457599">
          <a:off x="5073532" y="3475439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3469450"/>
        <a:ext cx="31862" cy="31862"/>
      </dsp:txXfrm>
    </dsp:sp>
    <dsp:sp modelId="{6F8B3FDE-A692-48FD-9D88-94DA7CF3F1D2}">
      <dsp:nvSpPr>
        <dsp:cNvPr id="0" name=""/>
        <dsp:cNvSpPr/>
      </dsp:nvSpPr>
      <dsp:spPr>
        <a:xfrm>
          <a:off x="5650887" y="2976009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Paternal Grandfather</a:t>
          </a:r>
        </a:p>
      </dsp:txBody>
      <dsp:txXfrm>
        <a:off x="5650887" y="2976009"/>
        <a:ext cx="1293645" cy="646822"/>
      </dsp:txXfrm>
    </dsp:sp>
    <dsp:sp modelId="{2867CAC6-BC67-42B2-8661-91A72E9F85CD}">
      <dsp:nvSpPr>
        <dsp:cNvPr id="0" name=""/>
        <dsp:cNvSpPr/>
      </dsp:nvSpPr>
      <dsp:spPr>
        <a:xfrm rot="2142401">
          <a:off x="5073532" y="3847362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3841373"/>
        <a:ext cx="31862" cy="31862"/>
      </dsp:txXfrm>
    </dsp:sp>
    <dsp:sp modelId="{F8E8346D-1DDB-413E-B88F-C7C8D78FEC10}">
      <dsp:nvSpPr>
        <dsp:cNvPr id="0" name=""/>
        <dsp:cNvSpPr/>
      </dsp:nvSpPr>
      <dsp:spPr>
        <a:xfrm>
          <a:off x="5650887" y="3719855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Paternal Grandmother</a:t>
          </a:r>
        </a:p>
      </dsp:txBody>
      <dsp:txXfrm>
        <a:off x="5650887" y="3719855"/>
        <a:ext cx="1293645" cy="646822"/>
      </dsp:txXfrm>
    </dsp:sp>
    <dsp:sp modelId="{A6563DA6-EDA9-40BF-B81D-50F0C7EA48B1}">
      <dsp:nvSpPr>
        <dsp:cNvPr id="0" name=""/>
        <dsp:cNvSpPr/>
      </dsp:nvSpPr>
      <dsp:spPr>
        <a:xfrm rot="3310531">
          <a:off x="3127991" y="4777169"/>
          <a:ext cx="9061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906128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58402" y="4764459"/>
        <a:ext cx="45306" cy="45306"/>
      </dsp:txXfrm>
    </dsp:sp>
    <dsp:sp modelId="{D70DA9CE-D818-4680-B458-DD04C1684733}">
      <dsp:nvSpPr>
        <dsp:cNvPr id="0" name=""/>
        <dsp:cNvSpPr/>
      </dsp:nvSpPr>
      <dsp:spPr>
        <a:xfrm>
          <a:off x="3839784" y="4835624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Mother</a:t>
          </a:r>
        </a:p>
      </dsp:txBody>
      <dsp:txXfrm>
        <a:off x="3839784" y="4835624"/>
        <a:ext cx="1293645" cy="646822"/>
      </dsp:txXfrm>
    </dsp:sp>
    <dsp:sp modelId="{5F1E637F-EF01-4C5F-82D6-CAF46C7C057D}">
      <dsp:nvSpPr>
        <dsp:cNvPr id="0" name=""/>
        <dsp:cNvSpPr/>
      </dsp:nvSpPr>
      <dsp:spPr>
        <a:xfrm rot="19457599">
          <a:off x="5073532" y="4963131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4957142"/>
        <a:ext cx="31862" cy="31862"/>
      </dsp:txXfrm>
    </dsp:sp>
    <dsp:sp modelId="{A6DA0A48-7AF7-410F-A9EE-88360817DE80}">
      <dsp:nvSpPr>
        <dsp:cNvPr id="0" name=""/>
        <dsp:cNvSpPr/>
      </dsp:nvSpPr>
      <dsp:spPr>
        <a:xfrm>
          <a:off x="5650887" y="4463701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Maternal Grandfather</a:t>
          </a:r>
        </a:p>
      </dsp:txBody>
      <dsp:txXfrm>
        <a:off x="5650887" y="4463701"/>
        <a:ext cx="1293645" cy="646822"/>
      </dsp:txXfrm>
    </dsp:sp>
    <dsp:sp modelId="{6086D3B1-4C0A-4D3B-B42E-848284EB8F47}">
      <dsp:nvSpPr>
        <dsp:cNvPr id="0" name=""/>
        <dsp:cNvSpPr/>
      </dsp:nvSpPr>
      <dsp:spPr>
        <a:xfrm rot="2142401">
          <a:off x="5073532" y="5335054"/>
          <a:ext cx="6372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37251" y="994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76227" y="5329065"/>
        <a:ext cx="31862" cy="31862"/>
      </dsp:txXfrm>
    </dsp:sp>
    <dsp:sp modelId="{B578C34F-A465-47C3-8ABE-075B8AF45C2A}">
      <dsp:nvSpPr>
        <dsp:cNvPr id="0" name=""/>
        <dsp:cNvSpPr/>
      </dsp:nvSpPr>
      <dsp:spPr>
        <a:xfrm>
          <a:off x="5650887" y="5207547"/>
          <a:ext cx="1293645" cy="64682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Mother’s Maternal Grandmother</a:t>
          </a:r>
        </a:p>
      </dsp:txBody>
      <dsp:txXfrm>
        <a:off x="5650887" y="5207547"/>
        <a:ext cx="1293645" cy="646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05A3-4D9B-4802-BE68-DDDE86C3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C056-811D-4F3B-993B-8CDF5B0AE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822C-711C-423E-851C-7F2FCF70CF74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A321A-940B-443D-9990-EF5F7C98D8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A6265-8966-4E1E-B03D-9F0B35950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E09C4-05F2-4210-9799-59B976D61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21:58:3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9F2A-3B57-42DF-B014-1B75AB05F0DE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FB8A0-E701-47A0-967E-A6B83C7F0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FB8A0-E701-47A0-967E-A6B83C7F0A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E5463A-8C7C-435B-A44B-7B61150BE8D4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144B2B5-9F80-4228-9E10-F356EC2E5C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4659CE7-6D4A-4EBD-8E75-5296445C74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5ACF01D-261F-4D39-AD15-F68B86B05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11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4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7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6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1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5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4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1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25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B9914-2712-4C5D-B07A-AEE803E52E59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2D5F1E0-9C00-4EC9-B051-82E5B52E67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1E66CAA-7EE6-43F3-9DA4-13F334E0C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67A7579-730D-49B5-BFC5-E4BAFD5D7B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1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680F6-B3B6-4791-B9D2-3DAE2B6D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80EEAF-F689-42D7-9EE1-6CE0D81D3B30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386A642E-1027-49BB-8DE0-D3CEBB97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C6F5092-7738-410D-8BFF-E85A47B1CC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D87D332-94F6-40EE-A077-923476C95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3292" y="738553"/>
            <a:ext cx="5931877" cy="4911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8FC21-5EBB-4148-B9B6-5C86CD586D7D}"/>
              </a:ext>
            </a:extLst>
          </p:cNvPr>
          <p:cNvCxnSpPr>
            <a:cxnSpLocks/>
          </p:cNvCxnSpPr>
          <p:nvPr userDrawn="1"/>
        </p:nvCxnSpPr>
        <p:spPr>
          <a:xfrm>
            <a:off x="671247" y="2531221"/>
            <a:ext cx="20809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5C76D475-C577-46F3-AE49-D62D8FD8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1" y="948681"/>
            <a:ext cx="4784947" cy="135853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C7CB1-9DD9-4FED-1868-9034D53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4EC-99DC-4300-923C-D2E8D2FBAA9F}" type="datetimeFigureOut">
              <a:rPr lang="LID4096" smtClean="0"/>
              <a:t>12/06/2023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12D58-3074-784C-9EF4-BA49E9A6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85C6-D004-AB21-AE7E-F19F6388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728B-8235-4471-99D6-9139E414F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64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E2AB48-6B81-443C-84F0-8098475CA91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E9ABD0-655E-4203-B2D8-6AEABBAE044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E4C7C4-9571-445F-8933-0F25198EC520}"/>
              </a:ext>
            </a:extLst>
          </p:cNvPr>
          <p:cNvGrpSpPr/>
          <p:nvPr userDrawn="1"/>
        </p:nvGrpSpPr>
        <p:grpSpPr>
          <a:xfrm>
            <a:off x="4" y="5490343"/>
            <a:ext cx="12226464" cy="1367657"/>
            <a:chOff x="4" y="2981324"/>
            <a:chExt cx="12226464" cy="136765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F2538E2-1955-4ABC-9B76-D200298C3E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6FEE2BA-38F3-4EAD-9127-79A1262808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34F226C-805A-40FF-9E4F-19D10E6AD1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1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9" r:id="rId7"/>
    <p:sldLayoutId id="2147483961" r:id="rId8"/>
    <p:sldLayoutId id="2147483962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slideLayout" Target="../slideLayouts/slideLayout1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notesSlide" Target="../notesSlides/notesSlide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4E8B-1A8B-C7D5-9295-03D24910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92" y="231464"/>
            <a:ext cx="10058400" cy="494174"/>
          </a:xfrm>
        </p:spPr>
        <p:txBody>
          <a:bodyPr/>
          <a:lstStyle/>
          <a:p>
            <a:r>
              <a:rPr lang="de-DE" dirty="0"/>
              <a:t>Work Flow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B160F-D8F1-BB3F-D83A-07A12F01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4770"/>
              </p:ext>
            </p:extLst>
          </p:nvPr>
        </p:nvGraphicFramePr>
        <p:xfrm>
          <a:off x="745588" y="948333"/>
          <a:ext cx="10823369" cy="51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D30B6-64F8-3A38-4899-DAFCB4181126}"/>
              </a:ext>
            </a:extLst>
          </p:cNvPr>
          <p:cNvSpPr txBox="1"/>
          <p:nvPr/>
        </p:nvSpPr>
        <p:spPr>
          <a:xfrm>
            <a:off x="8362621" y="1147392"/>
            <a:ext cx="232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Literature review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8505A-35C3-99F9-F184-2FD288A612FA}"/>
              </a:ext>
            </a:extLst>
          </p:cNvPr>
          <p:cNvSpPr txBox="1"/>
          <p:nvPr/>
        </p:nvSpPr>
        <p:spPr>
          <a:xfrm>
            <a:off x="8362620" y="2187713"/>
            <a:ext cx="30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design using Cadence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AD4B-A776-17D1-F267-4FF59477AD17}"/>
              </a:ext>
            </a:extLst>
          </p:cNvPr>
          <p:cNvSpPr txBox="1"/>
          <p:nvPr/>
        </p:nvSpPr>
        <p:spPr>
          <a:xfrm>
            <a:off x="8362621" y="3189995"/>
            <a:ext cx="30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 drop analysis using </a:t>
            </a:r>
            <a:r>
              <a:rPr lang="en-US" dirty="0" err="1"/>
              <a:t>Voltus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7433B-5838-1277-58D7-F18B4B7BD045}"/>
              </a:ext>
            </a:extLst>
          </p:cNvPr>
          <p:cNvSpPr txBox="1"/>
          <p:nvPr/>
        </p:nvSpPr>
        <p:spPr>
          <a:xfrm>
            <a:off x="8362620" y="4176744"/>
            <a:ext cx="287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Layout/PDN modification for ML training</a:t>
            </a:r>
            <a:endParaRPr lang="LID4096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CF2F5-0CBF-2CB1-8D94-FD34C55F311E}"/>
              </a:ext>
            </a:extLst>
          </p:cNvPr>
          <p:cNvSpPr txBox="1"/>
          <p:nvPr/>
        </p:nvSpPr>
        <p:spPr>
          <a:xfrm>
            <a:off x="8362621" y="5179026"/>
            <a:ext cx="232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 analysis tools vs Trained ML model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0110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7D9E-705D-C37E-989C-36031772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6FF8-494C-81F1-2B72-28F4AD6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77435-9464-34B3-5340-E7A0B5CE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21" y="0"/>
            <a:ext cx="9798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C6AB-D075-A426-D6D8-B00FA814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1F57-880F-EF45-52AE-30848624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2E8B9-AA74-0A04-2737-8ED1E026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-673162"/>
            <a:ext cx="1018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3BDA-A7E7-73DC-FA6E-CC5CC3A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C39-57F4-6C30-3D35-AE8752FB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92ED-37F3-E071-478B-A2F5EECA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1" y="0"/>
            <a:ext cx="10528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E7C3-161D-C893-C7F9-738273D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B411-5979-D939-9F8B-0AC29E81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D0B7F-75B2-8775-78D0-21E93F5B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2" y="170710"/>
            <a:ext cx="10046677" cy="67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82EB-C9EC-DA05-DBF5-599D0D1C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FD2B-15CB-BBCD-0A8E-E4B9AC10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754F7-C886-00BB-8A87-1BCC2DB4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37" y="0"/>
            <a:ext cx="822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8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009-60DF-E32E-121C-971BE470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Summary</a:t>
            </a:r>
            <a:br>
              <a:rPr lang="de-DE" dirty="0"/>
            </a:br>
            <a:r>
              <a:rPr lang="de-DE" dirty="0"/>
              <a:t>Last Meeting (23.11.2023), Time: 10:00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3962-4285-28E1-D94C-D2187EAB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e-DE" sz="2400" dirty="0"/>
              <a:t>1.Collecting and Understanding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two</a:t>
            </a:r>
            <a:r>
              <a:rPr lang="de-DE" sz="2400" dirty="0"/>
              <a:t> design.</a:t>
            </a:r>
          </a:p>
          <a:p>
            <a:pPr lvl="3"/>
            <a:r>
              <a:rPr lang="de-DE" sz="1600" dirty="0"/>
              <a:t>b19 – Viper </a:t>
            </a:r>
            <a:r>
              <a:rPr lang="de-DE" sz="1600" dirty="0" err="1"/>
              <a:t>Processor</a:t>
            </a:r>
            <a:r>
              <a:rPr lang="de-DE" sz="1600" dirty="0"/>
              <a:t> (2 </a:t>
            </a:r>
            <a:r>
              <a:rPr lang="de-DE" sz="1600" dirty="0" err="1"/>
              <a:t>copies</a:t>
            </a:r>
            <a:r>
              <a:rPr lang="de-DE" sz="1600" dirty="0"/>
              <a:t>) + 80386 </a:t>
            </a:r>
            <a:r>
              <a:rPr lang="de-DE" sz="1600" dirty="0" err="1"/>
              <a:t>Processor</a:t>
            </a:r>
            <a:r>
              <a:rPr lang="de-DE" sz="1600" dirty="0"/>
              <a:t> ( 6 </a:t>
            </a:r>
            <a:r>
              <a:rPr lang="de-DE" sz="1600" dirty="0" err="1"/>
              <a:t>copies</a:t>
            </a:r>
            <a:r>
              <a:rPr lang="de-DE" sz="1600" dirty="0"/>
              <a:t>)</a:t>
            </a:r>
          </a:p>
          <a:p>
            <a:pPr lvl="3"/>
            <a:r>
              <a:rPr lang="de-DE" sz="1600" dirty="0" err="1"/>
              <a:t>Gemmini</a:t>
            </a:r>
            <a:r>
              <a:rPr lang="de-DE" sz="1600" dirty="0"/>
              <a:t> – DNN </a:t>
            </a:r>
            <a:r>
              <a:rPr lang="de-DE" sz="1600" dirty="0" err="1"/>
              <a:t>accelerator</a:t>
            </a:r>
            <a:endParaRPr lang="de-DE" sz="1600" dirty="0"/>
          </a:p>
          <a:p>
            <a:r>
              <a:rPr lang="de-DE" sz="2400" dirty="0"/>
              <a:t>2.Synthesize </a:t>
            </a:r>
            <a:r>
              <a:rPr lang="de-DE" sz="2400" dirty="0" err="1"/>
              <a:t>the</a:t>
            </a:r>
            <a:r>
              <a:rPr lang="de-DE" sz="2400" dirty="0"/>
              <a:t> RTL.</a:t>
            </a:r>
          </a:p>
          <a:p>
            <a:r>
              <a:rPr lang="de-DE" sz="2400" dirty="0"/>
              <a:t>3.Generate GDSII, </a:t>
            </a:r>
            <a:r>
              <a:rPr lang="de-DE" sz="2400" dirty="0" err="1"/>
              <a:t>spef</a:t>
            </a:r>
            <a:r>
              <a:rPr lang="de-DE" sz="2400" dirty="0"/>
              <a:t>, </a:t>
            </a:r>
            <a:r>
              <a:rPr lang="de-DE" sz="2400" dirty="0" err="1"/>
              <a:t>enc</a:t>
            </a:r>
            <a:r>
              <a:rPr lang="de-DE" sz="2400" dirty="0"/>
              <a:t>, </a:t>
            </a:r>
            <a:r>
              <a:rPr lang="de-DE" sz="2400" dirty="0" err="1"/>
              <a:t>def</a:t>
            </a:r>
            <a:r>
              <a:rPr lang="de-DE" sz="2400" dirty="0"/>
              <a:t> </a:t>
            </a:r>
          </a:p>
          <a:p>
            <a:r>
              <a:rPr lang="de-DE" sz="2400" dirty="0"/>
              <a:t>4.Early Rail Analysis.</a:t>
            </a:r>
          </a:p>
          <a:p>
            <a:r>
              <a:rPr lang="de-DE" sz="2400" dirty="0"/>
              <a:t>4.Test </a:t>
            </a:r>
            <a:r>
              <a:rPr lang="de-DE" sz="2400" dirty="0" err="1"/>
              <a:t>vector</a:t>
            </a:r>
            <a:r>
              <a:rPr lang="de-DE" sz="2400" dirty="0"/>
              <a:t> </a:t>
            </a:r>
            <a:r>
              <a:rPr lang="de-DE" sz="2400" dirty="0" err="1"/>
              <a:t>generation</a:t>
            </a:r>
            <a:r>
              <a:rPr lang="de-DE" sz="2400" dirty="0"/>
              <a:t>.</a:t>
            </a:r>
          </a:p>
          <a:p>
            <a:r>
              <a:rPr lang="de-DE" sz="2400" dirty="0"/>
              <a:t>5.Vector </a:t>
            </a:r>
            <a:r>
              <a:rPr lang="de-DE" sz="2400" dirty="0" err="1"/>
              <a:t>based</a:t>
            </a:r>
            <a:r>
              <a:rPr lang="de-DE" sz="2400" dirty="0"/>
              <a:t> IR </a:t>
            </a:r>
            <a:r>
              <a:rPr lang="de-DE" sz="2400" dirty="0" err="1"/>
              <a:t>dynamic</a:t>
            </a:r>
            <a:r>
              <a:rPr lang="de-DE" sz="2400" dirty="0"/>
              <a:t> </a:t>
            </a:r>
            <a:r>
              <a:rPr lang="de-DE" sz="2400" dirty="0" err="1"/>
              <a:t>analysis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1085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7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2022</a:t>
            </a:r>
          </a:p>
        </p:txBody>
      </p:sp>
      <p:sp>
        <p:nvSpPr>
          <p:cNvPr id="10598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2022</a:t>
            </a:r>
          </a:p>
        </p:txBody>
      </p:sp>
      <p:cxnSp>
        <p:nvCxnSpPr>
          <p:cNvPr id="10624" name="OTLSHAPE_T_a1fe2df1afb74a24b48db95b6b338bf9_RightVerticalConnector3"/>
          <p:cNvCxnSpPr/>
          <p:nvPr>
            <p:custDataLst>
              <p:tags r:id="rId4"/>
            </p:custDataLst>
          </p:nvPr>
        </p:nvCxnSpPr>
        <p:spPr>
          <a:xfrm>
            <a:off x="10154043" y="4532418"/>
            <a:ext cx="0" cy="61108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3" name="OTLSHAPE_T_a1fe2df1afb74a24b48db95b6b338bf9_RightVerticalConnector2"/>
          <p:cNvCxnSpPr/>
          <p:nvPr>
            <p:custDataLst>
              <p:tags r:id="rId5"/>
            </p:custDataLst>
          </p:nvPr>
        </p:nvCxnSpPr>
        <p:spPr>
          <a:xfrm>
            <a:off x="10154043" y="4203700"/>
            <a:ext cx="0" cy="204682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2" name="OTLSHAPE_T_a1fe2df1afb74a24b48db95b6b338bf9_RightVerticalConnector1"/>
          <p:cNvCxnSpPr/>
          <p:nvPr>
            <p:custDataLst>
              <p:tags r:id="rId6"/>
            </p:custDataLst>
          </p:nvPr>
        </p:nvCxnSpPr>
        <p:spPr>
          <a:xfrm>
            <a:off x="10154043" y="3733800"/>
            <a:ext cx="0" cy="2667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9" name="OTLSHAPE_T_834636e32cff480d8a852ae191fc6842_RightVerticalConnector2"/>
          <p:cNvCxnSpPr/>
          <p:nvPr>
            <p:custDataLst>
              <p:tags r:id="rId7"/>
            </p:custDataLst>
          </p:nvPr>
        </p:nvCxnSpPr>
        <p:spPr>
          <a:xfrm>
            <a:off x="7174936" y="3467100"/>
            <a:ext cx="0" cy="16764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8" name="OTLSHAPE_T_834636e32cff480d8a852ae191fc6842_RightVerticalConnector1"/>
          <p:cNvCxnSpPr/>
          <p:nvPr>
            <p:custDataLst>
              <p:tags r:id="rId8"/>
            </p:custDataLst>
          </p:nvPr>
        </p:nvCxnSpPr>
        <p:spPr>
          <a:xfrm>
            <a:off x="7174936" y="2997200"/>
            <a:ext cx="0" cy="266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4" name="OTLSHAPE_T_2508efa28ff349da8bc6837b0c12f3f2_RightVerticalConnector1"/>
          <p:cNvCxnSpPr/>
          <p:nvPr>
            <p:custDataLst>
              <p:tags r:id="rId9"/>
            </p:custDataLst>
          </p:nvPr>
        </p:nvCxnSpPr>
        <p:spPr>
          <a:xfrm>
            <a:off x="4382024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2" name="OTLSHAPE_T_2508efa28ff349da8bc6837b0c12f3f2_LeftVerticalConnector1"/>
          <p:cNvCxnSpPr/>
          <p:nvPr>
            <p:custDataLst>
              <p:tags r:id="rId10"/>
            </p:custDataLst>
          </p:nvPr>
        </p:nvCxnSpPr>
        <p:spPr>
          <a:xfrm>
            <a:off x="1589242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3" name="OTLSHAPE_T_2508efa28ff349da8bc6837b0c12f3f2_LeftVerticalConnector2"/>
          <p:cNvCxnSpPr/>
          <p:nvPr>
            <p:custDataLst>
              <p:tags r:id="rId11"/>
            </p:custDataLst>
          </p:nvPr>
        </p:nvCxnSpPr>
        <p:spPr>
          <a:xfrm>
            <a:off x="1589242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6" name="OTLSHAPE_T_834636e32cff480d8a852ae191fc6842_LeftVerticalConnector1" hidden="1"/>
          <p:cNvCxnSpPr/>
          <p:nvPr>
            <p:custDataLst>
              <p:tags r:id="rId12"/>
            </p:custDataLst>
          </p:nvPr>
        </p:nvCxnSpPr>
        <p:spPr>
          <a:xfrm>
            <a:off x="4595562" y="30861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0" name="OTLSHAPE_T_a1fe2df1afb74a24b48db95b6b338bf9_LeftVerticalConnector1" hidden="1"/>
          <p:cNvCxnSpPr/>
          <p:nvPr>
            <p:custDataLst>
              <p:tags r:id="rId13"/>
            </p:custDataLst>
          </p:nvPr>
        </p:nvCxnSpPr>
        <p:spPr>
          <a:xfrm>
            <a:off x="7408885" y="37719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1" name="OTLSHAPE_T_a1fe2df1afb74a24b48db95b6b338bf9_LeftVerticalConnector2" hidden="1"/>
          <p:cNvCxnSpPr/>
          <p:nvPr>
            <p:custDataLst>
              <p:tags r:id="rId14"/>
            </p:custDataLst>
          </p:nvPr>
        </p:nvCxnSpPr>
        <p:spPr>
          <a:xfrm>
            <a:off x="7408885" y="4254500"/>
            <a:ext cx="0" cy="889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2508efa28ff349da8bc6837b0c12f3f2_RightVerticalConnector2">
            <a:extLst>
              <a:ext uri="{FF2B5EF4-FFF2-40B4-BE49-F238E27FC236}">
                <a16:creationId xmlns:a16="http://schemas.microsoft.com/office/drawing/2014/main" id="{99089382-534B-4D95-8B2E-5354A912CE23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382024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9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844464" y="5143500"/>
            <a:ext cx="10807349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0" name="OTLSHAPE_TB_00000000000000000000000000000000_ElapsedTime" hidden="1"/>
          <p:cNvSpPr/>
          <p:nvPr>
            <p:custDataLst>
              <p:tags r:id="rId17"/>
            </p:custDataLst>
          </p:nvPr>
        </p:nvSpPr>
        <p:spPr>
          <a:xfrm>
            <a:off x="844465" y="514350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1" name="OTLSHAPE_TB_00000000000000000000000000000000_TodayMarkerShape" hidden="1"/>
          <p:cNvSpPr/>
          <p:nvPr>
            <p:custDataLst>
              <p:tags r:id="rId18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2" name="OTLSHAPE_TB_00000000000000000000000000000000_TodayMarkerText" hidden="1"/>
          <p:cNvSpPr txBox="1"/>
          <p:nvPr>
            <p:custDataLst>
              <p:tags r:id="rId19"/>
            </p:custDataLst>
          </p:nvPr>
        </p:nvSpPr>
        <p:spPr>
          <a:xfrm>
            <a:off x="844465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Today</a:t>
            </a:r>
          </a:p>
        </p:txBody>
      </p:sp>
      <p:sp>
        <p:nvSpPr>
          <p:cNvPr id="10603" name="OTLSHAPE_TB_00000000000000000000000000000000_TimescaleInterval1"/>
          <p:cNvSpPr txBox="1"/>
          <p:nvPr>
            <p:custDataLst>
              <p:tags r:id="rId20"/>
            </p:custDataLst>
          </p:nvPr>
        </p:nvSpPr>
        <p:spPr>
          <a:xfrm>
            <a:off x="907965" y="5177472"/>
            <a:ext cx="46884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Week 1</a:t>
            </a:r>
          </a:p>
        </p:txBody>
      </p:sp>
      <p:sp>
        <p:nvSpPr>
          <p:cNvPr id="10604" name="OTLSHAPE_TB_00000000000000000000000000000000_TimescaleInterval2"/>
          <p:cNvSpPr txBox="1"/>
          <p:nvPr>
            <p:custDataLst>
              <p:tags r:id="rId21"/>
            </p:custDataLst>
          </p:nvPr>
        </p:nvSpPr>
        <p:spPr>
          <a:xfrm>
            <a:off x="2211324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4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05" name="OTLSHAPE_TB_00000000000000000000000000000000_TimescaleInterval3"/>
          <p:cNvSpPr txBox="1"/>
          <p:nvPr>
            <p:custDataLst>
              <p:tags r:id="rId22"/>
            </p:custDataLst>
          </p:nvPr>
        </p:nvSpPr>
        <p:spPr>
          <a:xfrm>
            <a:off x="3514683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0" dirty="0">
                <a:solidFill>
                  <a:prstClr val="white"/>
                </a:solidFill>
                <a:latin typeface="Calibri" panose="020F0502020204030204" pitchFamily="34" charset="0"/>
              </a:rPr>
              <a:t>2</a:t>
            </a:r>
            <a:endParaRPr kumimoji="0" lang="en-US" sz="1200" b="0" i="0" u="none" strike="noStrike" kern="1200" cap="none" spc="-4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06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4818042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4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07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6132976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0" dirty="0">
                <a:solidFill>
                  <a:prstClr val="white"/>
                </a:solidFill>
                <a:latin typeface="Calibri" panose="020F0502020204030204" pitchFamily="34" charset="0"/>
              </a:rPr>
              <a:t>3</a:t>
            </a:r>
            <a:endParaRPr kumimoji="0" lang="en-US" sz="1200" b="0" i="0" u="none" strike="noStrike" kern="1200" cap="none" spc="-4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09" name="OTLSHAPE_TB_00000000000000000000000000000000_TimescaleInterval7"/>
          <p:cNvSpPr txBox="1"/>
          <p:nvPr>
            <p:custDataLst>
              <p:tags r:id="rId25"/>
            </p:custDataLst>
          </p:nvPr>
        </p:nvSpPr>
        <p:spPr>
          <a:xfrm>
            <a:off x="8728119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0" dirty="0">
                <a:solidFill>
                  <a:prstClr val="white"/>
                </a:solidFill>
                <a:latin typeface="Calibri" panose="020F0502020204030204" pitchFamily="34" charset="0"/>
              </a:rPr>
              <a:t>4</a:t>
            </a:r>
            <a:endParaRPr kumimoji="0" lang="en-US" sz="1200" b="0" i="0" u="none" strike="noStrike" kern="1200" cap="none" spc="-4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11" name="OTLSHAPE_TB_00000000000000000000000000000000_ScaleMarking1"/>
          <p:cNvSpPr txBox="1"/>
          <p:nvPr>
            <p:custDataLst>
              <p:tags r:id="rId26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2023</a:t>
            </a:r>
          </a:p>
        </p:txBody>
      </p:sp>
      <p:sp>
        <p:nvSpPr>
          <p:cNvPr id="4" name="OTLSHAPE_TB_00000000000000000000000000000000_TimescaleInterval8">
            <a:extLst>
              <a:ext uri="{FF2B5EF4-FFF2-40B4-BE49-F238E27FC236}">
                <a16:creationId xmlns:a16="http://schemas.microsoft.com/office/drawing/2014/main" id="{CFC8F2C8-F214-454D-B4CF-5841690EA12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0031477" y="5177472"/>
            <a:ext cx="228599" cy="1855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pc="-40" dirty="0">
                <a:solidFill>
                  <a:prstClr val="white"/>
                </a:solidFill>
                <a:latin typeface="Calibri" panose="020F0502020204030204" pitchFamily="34" charset="0"/>
              </a:rPr>
              <a:t>5</a:t>
            </a:r>
            <a:endParaRPr kumimoji="0" lang="en-GB" sz="1200" b="0" i="0" u="none" strike="noStrike" kern="1200" cap="none" spc="-4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92" name="OTLSHAPE_T_dc59864a8fe6461f93f8543967c3a710_Shape"/>
          <p:cNvSpPr/>
          <p:nvPr>
            <p:custDataLst>
              <p:tags r:id="rId28"/>
            </p:custDataLst>
          </p:nvPr>
        </p:nvSpPr>
        <p:spPr>
          <a:xfrm>
            <a:off x="9967978" y="4737100"/>
            <a:ext cx="1905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90" name="OTLSHAPE_T_8d75aaf91f11405d8720698af5304071_Shape"/>
          <p:cNvSpPr/>
          <p:nvPr>
            <p:custDataLst>
              <p:tags r:id="rId29"/>
            </p:custDataLst>
          </p:nvPr>
        </p:nvSpPr>
        <p:spPr>
          <a:xfrm>
            <a:off x="8850813" y="4330700"/>
            <a:ext cx="11176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</a:t>
            </a:r>
          </a:p>
        </p:txBody>
      </p:sp>
      <p:sp>
        <p:nvSpPr>
          <p:cNvPr id="10788" name="OTLSHAPE_T_7b6fba2144cf463e8b9daf026c745a6d_Shape"/>
          <p:cNvSpPr/>
          <p:nvPr>
            <p:custDataLst>
              <p:tags r:id="rId30"/>
            </p:custDataLst>
          </p:nvPr>
        </p:nvSpPr>
        <p:spPr>
          <a:xfrm>
            <a:off x="9409395" y="4000500"/>
            <a:ext cx="739126" cy="2032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GDSII</a:t>
            </a:r>
          </a:p>
        </p:txBody>
      </p:sp>
      <p:sp>
        <p:nvSpPr>
          <p:cNvPr id="10786" name="OTLSHAPE_T_ac1ef414023b498ab438285066d789ef_Shape"/>
          <p:cNvSpPr/>
          <p:nvPr>
            <p:custDataLst>
              <p:tags r:id="rId31"/>
            </p:custDataLst>
          </p:nvPr>
        </p:nvSpPr>
        <p:spPr>
          <a:xfrm>
            <a:off x="8292231" y="4000500"/>
            <a:ext cx="1117600" cy="203200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4" name="OTLSHAPE_T_b2528e25fb5f4019a02b029d7b23b862_Shape"/>
          <p:cNvSpPr/>
          <p:nvPr>
            <p:custDataLst>
              <p:tags r:id="rId32"/>
            </p:custDataLst>
          </p:nvPr>
        </p:nvSpPr>
        <p:spPr>
          <a:xfrm>
            <a:off x="7175066" y="4000500"/>
            <a:ext cx="1117600" cy="203200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2" name="OTLSHAPE_T_a1fe2df1afb74a24b48db95b6b338bf9_Shape"/>
          <p:cNvSpPr/>
          <p:nvPr>
            <p:custDataLst>
              <p:tags r:id="rId33"/>
            </p:custDataLst>
          </p:nvPr>
        </p:nvSpPr>
        <p:spPr>
          <a:xfrm>
            <a:off x="7175066" y="3594100"/>
            <a:ext cx="29845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 and Routing</a:t>
            </a:r>
          </a:p>
        </p:txBody>
      </p:sp>
      <p:sp>
        <p:nvSpPr>
          <p:cNvPr id="10780" name="OTLSHAPE_T_ac77bc1b615446839e0eba63c8d16a71_Shape"/>
          <p:cNvSpPr/>
          <p:nvPr>
            <p:custDataLst>
              <p:tags r:id="rId34"/>
            </p:custDataLst>
          </p:nvPr>
        </p:nvSpPr>
        <p:spPr>
          <a:xfrm>
            <a:off x="6988872" y="3263900"/>
            <a:ext cx="1905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8" name="OTLSHAPE_T_2fdad40dfd14467b93d0a759296f251a_Shape"/>
          <p:cNvSpPr/>
          <p:nvPr>
            <p:custDataLst>
              <p:tags r:id="rId35"/>
            </p:custDataLst>
          </p:nvPr>
        </p:nvSpPr>
        <p:spPr>
          <a:xfrm>
            <a:off x="5685513" y="3263900"/>
            <a:ext cx="1308100" cy="2032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6" name="OTLSHAPE_T_61bd4421f159413dba7281a5185e38b8_Shape"/>
          <p:cNvSpPr/>
          <p:nvPr>
            <p:custDataLst>
              <p:tags r:id="rId36"/>
            </p:custDataLst>
          </p:nvPr>
        </p:nvSpPr>
        <p:spPr>
          <a:xfrm>
            <a:off x="4754542" y="3263900"/>
            <a:ext cx="939800" cy="203200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4" name="OTLSHAPE_T_f4fcd5cd4d1e4f139515633c6945b409_Shape"/>
          <p:cNvSpPr/>
          <p:nvPr>
            <p:custDataLst>
              <p:tags r:id="rId37"/>
            </p:custDataLst>
          </p:nvPr>
        </p:nvSpPr>
        <p:spPr>
          <a:xfrm>
            <a:off x="4382154" y="3263900"/>
            <a:ext cx="381000" cy="20320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2" name="OTLSHAPE_T_834636e32cff480d8a852ae191fc6842_Shape"/>
          <p:cNvSpPr/>
          <p:nvPr>
            <p:custDataLst>
              <p:tags r:id="rId38"/>
            </p:custDataLst>
          </p:nvPr>
        </p:nvSpPr>
        <p:spPr>
          <a:xfrm>
            <a:off x="4382154" y="2857500"/>
            <a:ext cx="27940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RTL Synthesis</a:t>
            </a:r>
          </a:p>
        </p:txBody>
      </p:sp>
      <p:sp>
        <p:nvSpPr>
          <p:cNvPr id="10770" name="OTLSHAPE_T_8545a2622707410ea6bf0bb2412e4891_Shape"/>
          <p:cNvSpPr/>
          <p:nvPr>
            <p:custDataLst>
              <p:tags r:id="rId39"/>
            </p:custDataLst>
          </p:nvPr>
        </p:nvSpPr>
        <p:spPr>
          <a:xfrm>
            <a:off x="3451183" y="2527300"/>
            <a:ext cx="939800" cy="203200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8" name="OTLSHAPE_T_8574f27a0c634b08b97c20e1eb8b1a11_Shape"/>
          <p:cNvSpPr/>
          <p:nvPr>
            <p:custDataLst>
              <p:tags r:id="rId40"/>
            </p:custDataLst>
          </p:nvPr>
        </p:nvSpPr>
        <p:spPr>
          <a:xfrm>
            <a:off x="2520212" y="2527300"/>
            <a:ext cx="939800" cy="203200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6" name="OTLSHAPE_T_9116278e5c2946a085db5776da322f3f_Shape"/>
          <p:cNvSpPr/>
          <p:nvPr>
            <p:custDataLst>
              <p:tags r:id="rId41"/>
            </p:custDataLst>
          </p:nvPr>
        </p:nvSpPr>
        <p:spPr>
          <a:xfrm>
            <a:off x="1589242" y="2527300"/>
            <a:ext cx="939800" cy="203200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4" name="OTLSHAPE_T_2508efa28ff349da8bc6837b0c12f3f2_Shape"/>
          <p:cNvSpPr/>
          <p:nvPr>
            <p:custDataLst>
              <p:tags r:id="rId42"/>
            </p:custDataLst>
          </p:nvPr>
        </p:nvSpPr>
        <p:spPr>
          <a:xfrm>
            <a:off x="1589242" y="2120900"/>
            <a:ext cx="27940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Selection of Circuits</a:t>
            </a:r>
          </a:p>
        </p:txBody>
      </p:sp>
      <p:sp>
        <p:nvSpPr>
          <p:cNvPr id="10793" name="OTLSHAPE_T_dc59864a8fe6461f93f8543967c3a710_ShapePercentage" hidden="1"/>
          <p:cNvSpPr/>
          <p:nvPr>
            <p:custDataLst>
              <p:tags r:id="rId43"/>
            </p:custDataLst>
          </p:nvPr>
        </p:nvSpPr>
        <p:spPr>
          <a:xfrm>
            <a:off x="9967978" y="4737100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91" name="OTLSHAPE_T_8d75aaf91f11405d8720698af5304071_ShapePercentage" hidden="1"/>
          <p:cNvSpPr/>
          <p:nvPr>
            <p:custDataLst>
              <p:tags r:id="rId44"/>
            </p:custDataLst>
          </p:nvPr>
        </p:nvSpPr>
        <p:spPr>
          <a:xfrm>
            <a:off x="8850813" y="43307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9" name="OTLSHAPE_T_7b6fba2144cf463e8b9daf026c745a6d_ShapePercentage" hidden="1"/>
          <p:cNvSpPr/>
          <p:nvPr>
            <p:custDataLst>
              <p:tags r:id="rId45"/>
            </p:custDataLst>
          </p:nvPr>
        </p:nvSpPr>
        <p:spPr>
          <a:xfrm>
            <a:off x="9409395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7" name="OTLSHAPE_T_ac1ef414023b498ab438285066d789ef_ShapePercentage" hidden="1"/>
          <p:cNvSpPr/>
          <p:nvPr>
            <p:custDataLst>
              <p:tags r:id="rId46"/>
            </p:custDataLst>
          </p:nvPr>
        </p:nvSpPr>
        <p:spPr>
          <a:xfrm>
            <a:off x="8292231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5" name="OTLSHAPE_T_b2528e25fb5f4019a02b029d7b23b862_ShapePercentage" hidden="1"/>
          <p:cNvSpPr/>
          <p:nvPr>
            <p:custDataLst>
              <p:tags r:id="rId47"/>
            </p:custDataLst>
          </p:nvPr>
        </p:nvSpPr>
        <p:spPr>
          <a:xfrm>
            <a:off x="7175066" y="40005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3" name="OTLSHAPE_T_a1fe2df1afb74a24b48db95b6b338bf9_ShapePercentage" hidden="1"/>
          <p:cNvSpPr/>
          <p:nvPr>
            <p:custDataLst>
              <p:tags r:id="rId48"/>
            </p:custDataLst>
          </p:nvPr>
        </p:nvSpPr>
        <p:spPr>
          <a:xfrm>
            <a:off x="7175066" y="35941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81" name="OTLSHAPE_T_ac77bc1b615446839e0eba63c8d16a71_ShapePercentage" hidden="1"/>
          <p:cNvSpPr/>
          <p:nvPr>
            <p:custDataLst>
              <p:tags r:id="rId49"/>
            </p:custDataLst>
          </p:nvPr>
        </p:nvSpPr>
        <p:spPr>
          <a:xfrm>
            <a:off x="6988872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9" name="OTLSHAPE_T_2fdad40dfd14467b93d0a759296f251a_ShapePercentage" hidden="1"/>
          <p:cNvSpPr/>
          <p:nvPr>
            <p:custDataLst>
              <p:tags r:id="rId50"/>
            </p:custDataLst>
          </p:nvPr>
        </p:nvSpPr>
        <p:spPr>
          <a:xfrm>
            <a:off x="5685513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7" name="OTLSHAPE_T_61bd4421f159413dba7281a5185e38b8_ShapePercentage" hidden="1"/>
          <p:cNvSpPr/>
          <p:nvPr>
            <p:custDataLst>
              <p:tags r:id="rId51"/>
            </p:custDataLst>
          </p:nvPr>
        </p:nvSpPr>
        <p:spPr>
          <a:xfrm>
            <a:off x="4754542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5" name="OTLSHAPE_T_f4fcd5cd4d1e4f139515633c6945b409_ShapePercentage" hidden="1"/>
          <p:cNvSpPr/>
          <p:nvPr>
            <p:custDataLst>
              <p:tags r:id="rId52"/>
            </p:custDataLst>
          </p:nvPr>
        </p:nvSpPr>
        <p:spPr>
          <a:xfrm>
            <a:off x="4382154" y="32639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3" name="OTLSHAPE_T_834636e32cff480d8a852ae191fc6842_ShapePercentage" hidden="1"/>
          <p:cNvSpPr/>
          <p:nvPr>
            <p:custDataLst>
              <p:tags r:id="rId53"/>
            </p:custDataLst>
          </p:nvPr>
        </p:nvSpPr>
        <p:spPr>
          <a:xfrm>
            <a:off x="4382154" y="28575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71" name="OTLSHAPE_T_8545a2622707410ea6bf0bb2412e4891_ShapePercentage" hidden="1"/>
          <p:cNvSpPr/>
          <p:nvPr>
            <p:custDataLst>
              <p:tags r:id="rId54"/>
            </p:custDataLst>
          </p:nvPr>
        </p:nvSpPr>
        <p:spPr>
          <a:xfrm>
            <a:off x="3451183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9" name="OTLSHAPE_T_8574f27a0c634b08b97c20e1eb8b1a11_ShapePercentage" hidden="1"/>
          <p:cNvSpPr/>
          <p:nvPr>
            <p:custDataLst>
              <p:tags r:id="rId55"/>
            </p:custDataLst>
          </p:nvPr>
        </p:nvSpPr>
        <p:spPr>
          <a:xfrm>
            <a:off x="2520212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7" name="OTLSHAPE_T_9116278e5c2946a085db5776da322f3f_ShapePercentage" hidden="1"/>
          <p:cNvSpPr/>
          <p:nvPr>
            <p:custDataLst>
              <p:tags r:id="rId56"/>
            </p:custDataLst>
          </p:nvPr>
        </p:nvSpPr>
        <p:spPr>
          <a:xfrm>
            <a:off x="1589242" y="2527300"/>
            <a:ext cx="0" cy="20320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65" name="OTLSHAPE_T_2508efa28ff349da8bc6837b0c12f3f2_ShapePercentage" hidden="1"/>
          <p:cNvSpPr/>
          <p:nvPr>
            <p:custDataLst>
              <p:tags r:id="rId57"/>
            </p:custDataLst>
          </p:nvPr>
        </p:nvSpPr>
        <p:spPr>
          <a:xfrm>
            <a:off x="1589242" y="2120900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6" name="OTLSHAPE_T_2508efa28ff349da8bc6837b0c12f3f2_Duration" hidden="1"/>
          <p:cNvSpPr txBox="1"/>
          <p:nvPr>
            <p:custDataLst>
              <p:tags r:id="rId58"/>
            </p:custDataLst>
          </p:nvPr>
        </p:nvSpPr>
        <p:spPr>
          <a:xfrm>
            <a:off x="0" y="21209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 days</a:t>
            </a:r>
          </a:p>
        </p:txBody>
      </p:sp>
      <p:sp>
        <p:nvSpPr>
          <p:cNvPr id="10647" name="OTLSHAPE_T_2508efa28ff349da8bc6837b0c12f3f2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227592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10648" name="OTLSHAPE_T_2508efa28ff349da8bc6837b0c12f3f2_StartDate" hidden="1"/>
          <p:cNvSpPr txBox="1"/>
          <p:nvPr>
            <p:custDataLst>
              <p:tags r:id="rId60"/>
            </p:custDataLst>
          </p:nvPr>
        </p:nvSpPr>
        <p:spPr>
          <a:xfrm>
            <a:off x="0" y="24309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49" name="OTLSHAPE_T_2508efa28ff349da8bc6837b0c12f3f2_EndDate" hidden="1"/>
          <p:cNvSpPr txBox="1"/>
          <p:nvPr>
            <p:custDataLst>
              <p:tags r:id="rId61"/>
            </p:custDataLst>
          </p:nvPr>
        </p:nvSpPr>
        <p:spPr>
          <a:xfrm>
            <a:off x="0" y="24309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50" name="OTLSHAPE_T_2508efa28ff349da8bc6837b0c12f3f2_Title"/>
          <p:cNvSpPr txBox="1"/>
          <p:nvPr>
            <p:custDataLst>
              <p:tags r:id="rId62"/>
            </p:custDataLst>
          </p:nvPr>
        </p:nvSpPr>
        <p:spPr>
          <a:xfrm>
            <a:off x="936335" y="21753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SECTION 1</a:t>
            </a:r>
          </a:p>
        </p:txBody>
      </p:sp>
      <p:sp>
        <p:nvSpPr>
          <p:cNvPr id="10651" name="OTLSHAPE_T_2508efa28ff349da8bc6837b0c12f3f2_JoinedDate"/>
          <p:cNvSpPr txBox="1"/>
          <p:nvPr>
            <p:custDataLst>
              <p:tags r:id="rId63"/>
            </p:custDataLst>
          </p:nvPr>
        </p:nvSpPr>
        <p:spPr>
          <a:xfrm>
            <a:off x="4432824" y="2183656"/>
            <a:ext cx="88004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4" dirty="0">
                <a:solidFill>
                  <a:srgbClr val="70AD47"/>
                </a:solidFill>
                <a:latin typeface="Calibri" panose="020F0502020204030204" pitchFamily="34" charset="0"/>
              </a:rPr>
              <a:t>Nov</a:t>
            </a:r>
            <a:r>
              <a: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02 - </a:t>
            </a:r>
            <a:r>
              <a:rPr lang="en-US" sz="1000" b="1" spc="-4" dirty="0">
                <a:solidFill>
                  <a:srgbClr val="70AD47"/>
                </a:solidFill>
                <a:latin typeface="Calibri" panose="020F0502020204030204" pitchFamily="34" charset="0"/>
              </a:rPr>
              <a:t>Nov</a:t>
            </a:r>
            <a:r>
              <a: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000" b="1" spc="-4" dirty="0">
                <a:solidFill>
                  <a:srgbClr val="70AD47"/>
                </a:solidFill>
                <a:latin typeface="Calibri" panose="020F0502020204030204" pitchFamily="34" charset="0"/>
              </a:rPr>
              <a:t>23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54" name="OTLSHAPE_T_9116278e5c2946a085db5776da322f3f_Duration" hidden="1"/>
          <p:cNvSpPr txBox="1"/>
          <p:nvPr>
            <p:custDataLst>
              <p:tags r:id="rId64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 days</a:t>
            </a:r>
          </a:p>
        </p:txBody>
      </p:sp>
      <p:sp>
        <p:nvSpPr>
          <p:cNvPr id="10655" name="OTLSHAPE_T_9116278e5c2946a085db5776da322f3f_JoinedDate" hidden="1"/>
          <p:cNvSpPr txBox="1"/>
          <p:nvPr>
            <p:custDataLst>
              <p:tags r:id="rId65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5/19 - 5/23</a:t>
            </a:r>
          </a:p>
        </p:txBody>
      </p:sp>
      <p:sp>
        <p:nvSpPr>
          <p:cNvPr id="10656" name="OTLSHAPE_T_9116278e5c2946a085db5776da322f3f_StartDate" hidden="1"/>
          <p:cNvSpPr txBox="1"/>
          <p:nvPr>
            <p:custDataLst>
              <p:tags r:id="rId66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57" name="OTLSHAPE_T_9116278e5c2946a085db5776da322f3f_EndDate" hidden="1"/>
          <p:cNvSpPr txBox="1"/>
          <p:nvPr>
            <p:custDataLst>
              <p:tags r:id="rId67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58" name="OTLSHAPE_T_9116278e5c2946a085db5776da322f3f_Title"/>
          <p:cNvSpPr txBox="1"/>
          <p:nvPr>
            <p:custDataLst>
              <p:tags r:id="rId68"/>
            </p:custDataLst>
          </p:nvPr>
        </p:nvSpPr>
        <p:spPr>
          <a:xfrm>
            <a:off x="1812705" y="2518086"/>
            <a:ext cx="5930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6" dirty="0">
                <a:solidFill>
                  <a:prstClr val="white"/>
                </a:solidFill>
                <a:latin typeface="Calibri" panose="020F0502020204030204" pitchFamily="34" charset="0"/>
              </a:rPr>
              <a:t>Literature</a:t>
            </a:r>
            <a:endParaRPr kumimoji="0" lang="en-US" sz="1100" b="0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59" name="OTLSHAPE_T_9116278e5c2946a085db5776da322f3f_TextPercentage" hidden="1"/>
          <p:cNvSpPr txBox="1"/>
          <p:nvPr>
            <p:custDataLst>
              <p:tags r:id="rId69"/>
            </p:custDataLst>
          </p:nvPr>
        </p:nvSpPr>
        <p:spPr>
          <a:xfrm>
            <a:off x="1782240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62" name="OTLSHAPE_T_8574f27a0c634b08b97c20e1eb8b1a11_Duration" hidden="1"/>
          <p:cNvSpPr txBox="1"/>
          <p:nvPr>
            <p:custDataLst>
              <p:tags r:id="rId70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days</a:t>
            </a:r>
          </a:p>
        </p:txBody>
      </p:sp>
      <p:sp>
        <p:nvSpPr>
          <p:cNvPr id="10663" name="OTLSHAPE_T_8574f27a0c634b08b97c20e1eb8b1a11_JoinedDate" hidden="1"/>
          <p:cNvSpPr txBox="1"/>
          <p:nvPr>
            <p:custDataLst>
              <p:tags r:id="rId71"/>
            </p:custDataLst>
          </p:nvPr>
        </p:nvSpPr>
        <p:spPr>
          <a:xfrm>
            <a:off x="0" y="26823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5/24 - 5/28</a:t>
            </a:r>
          </a:p>
        </p:txBody>
      </p:sp>
      <p:sp>
        <p:nvSpPr>
          <p:cNvPr id="10664" name="OTLSHAPE_T_8574f27a0c634b08b97c20e1eb8b1a11_StartDate" hidden="1"/>
          <p:cNvSpPr txBox="1"/>
          <p:nvPr>
            <p:custDataLst>
              <p:tags r:id="rId72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65" name="OTLSHAPE_T_8574f27a0c634b08b97c20e1eb8b1a11_EndDate" hidden="1"/>
          <p:cNvSpPr txBox="1"/>
          <p:nvPr>
            <p:custDataLst>
              <p:tags r:id="rId73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66" name="OTLSHAPE_T_8574f27a0c634b08b97c20e1eb8b1a11_Title"/>
          <p:cNvSpPr txBox="1"/>
          <p:nvPr>
            <p:custDataLst>
              <p:tags r:id="rId74"/>
            </p:custDataLst>
          </p:nvPr>
        </p:nvSpPr>
        <p:spPr>
          <a:xfrm>
            <a:off x="2692475" y="254364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6" dirty="0">
                <a:solidFill>
                  <a:prstClr val="white"/>
                </a:solidFill>
                <a:latin typeface="Calibri" panose="020F0502020204030204" pitchFamily="34" charset="0"/>
              </a:rPr>
              <a:t>RTL</a:t>
            </a:r>
            <a:endParaRPr kumimoji="0" lang="en-US" sz="1100" b="0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67" name="OTLSHAPE_T_8574f27a0c634b08b97c20e1eb8b1a11_TextPercentage" hidden="1"/>
          <p:cNvSpPr txBox="1"/>
          <p:nvPr>
            <p:custDataLst>
              <p:tags r:id="rId75"/>
            </p:custDataLst>
          </p:nvPr>
        </p:nvSpPr>
        <p:spPr>
          <a:xfrm>
            <a:off x="2720014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70" name="OTLSHAPE_T_8545a2622707410ea6bf0bb2412e4891_Duration" hidden="1"/>
          <p:cNvSpPr txBox="1"/>
          <p:nvPr>
            <p:custDataLst>
              <p:tags r:id="rId76"/>
            </p:custDataLst>
          </p:nvPr>
        </p:nvSpPr>
        <p:spPr>
          <a:xfrm>
            <a:off x="0" y="25273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days</a:t>
            </a:r>
          </a:p>
        </p:txBody>
      </p:sp>
      <p:sp>
        <p:nvSpPr>
          <p:cNvPr id="10671" name="OTLSHAPE_T_8545a2622707410ea6bf0bb2412e4891_JoinedDate" hidden="1"/>
          <p:cNvSpPr txBox="1"/>
          <p:nvPr>
            <p:custDataLst>
              <p:tags r:id="rId77"/>
            </p:custDataLst>
          </p:nvPr>
        </p:nvSpPr>
        <p:spPr>
          <a:xfrm>
            <a:off x="0" y="26823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5/29 - 6/2</a:t>
            </a:r>
          </a:p>
        </p:txBody>
      </p:sp>
      <p:sp>
        <p:nvSpPr>
          <p:cNvPr id="10672" name="OTLSHAPE_T_8545a2622707410ea6bf0bb2412e4891_StartDate" hidden="1"/>
          <p:cNvSpPr txBox="1"/>
          <p:nvPr>
            <p:custDataLst>
              <p:tags r:id="rId78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73" name="OTLSHAPE_T_8545a2622707410ea6bf0bb2412e4891_EndDate" hidden="1"/>
          <p:cNvSpPr txBox="1"/>
          <p:nvPr>
            <p:custDataLst>
              <p:tags r:id="rId79"/>
            </p:custDataLst>
          </p:nvPr>
        </p:nvSpPr>
        <p:spPr>
          <a:xfrm>
            <a:off x="0" y="28063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74" name="OTLSHAPE_T_8545a2622707410ea6bf0bb2412e4891_Title"/>
          <p:cNvSpPr txBox="1"/>
          <p:nvPr>
            <p:custDataLst>
              <p:tags r:id="rId80"/>
            </p:custDataLst>
          </p:nvPr>
        </p:nvSpPr>
        <p:spPr>
          <a:xfrm>
            <a:off x="3623445" y="254364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6" dirty="0">
                <a:solidFill>
                  <a:prstClr val="white"/>
                </a:solidFill>
                <a:latin typeface="Calibri" panose="020F0502020204030204" pitchFamily="34" charset="0"/>
              </a:rPr>
              <a:t>Analysis</a:t>
            </a:r>
            <a:endParaRPr kumimoji="0" lang="en-US" sz="1100" b="0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75" name="OTLSHAPE_T_8545a2622707410ea6bf0bb2412e4891_TextPercentage" hidden="1"/>
          <p:cNvSpPr txBox="1"/>
          <p:nvPr>
            <p:custDataLst>
              <p:tags r:id="rId81"/>
            </p:custDataLst>
          </p:nvPr>
        </p:nvSpPr>
        <p:spPr>
          <a:xfrm>
            <a:off x="3657788" y="27141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78" name="OTLSHAPE_T_834636e32cff480d8a852ae191fc6842_Duration" hidden="1"/>
          <p:cNvSpPr txBox="1"/>
          <p:nvPr>
            <p:custDataLst>
              <p:tags r:id="rId82"/>
            </p:custDataLst>
          </p:nvPr>
        </p:nvSpPr>
        <p:spPr>
          <a:xfrm>
            <a:off x="0" y="2857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 days</a:t>
            </a:r>
          </a:p>
        </p:txBody>
      </p:sp>
      <p:sp>
        <p:nvSpPr>
          <p:cNvPr id="10679" name="OTLSHAPE_T_834636e32cff480d8a852ae191fc6842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30125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65%</a:t>
            </a:r>
          </a:p>
        </p:txBody>
      </p:sp>
      <p:sp>
        <p:nvSpPr>
          <p:cNvPr id="10680" name="OTLSHAPE_T_834636e32cff480d8a852ae191fc6842_StartDate" hidden="1"/>
          <p:cNvSpPr txBox="1"/>
          <p:nvPr>
            <p:custDataLst>
              <p:tags r:id="rId84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81" name="OTLSHAPE_T_834636e32cff480d8a852ae191fc6842_EndDate" hidden="1"/>
          <p:cNvSpPr txBox="1"/>
          <p:nvPr>
            <p:custDataLst>
              <p:tags r:id="rId85"/>
            </p:custDataLst>
          </p:nvPr>
        </p:nvSpPr>
        <p:spPr>
          <a:xfrm>
            <a:off x="0" y="31675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82" name="OTLSHAPE_T_834636e32cff480d8a852ae191fc6842_Title"/>
          <p:cNvSpPr txBox="1"/>
          <p:nvPr>
            <p:custDataLst>
              <p:tags r:id="rId86"/>
            </p:custDataLst>
          </p:nvPr>
        </p:nvSpPr>
        <p:spPr>
          <a:xfrm>
            <a:off x="3729247" y="29119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SECTION 2</a:t>
            </a:r>
          </a:p>
        </p:txBody>
      </p:sp>
      <p:sp>
        <p:nvSpPr>
          <p:cNvPr id="10683" name="OTLSHAPE_T_834636e32cff480d8a852ae191fc6842_JoinedDate"/>
          <p:cNvSpPr txBox="1"/>
          <p:nvPr>
            <p:custDataLst>
              <p:tags r:id="rId87"/>
            </p:custDataLst>
          </p:nvPr>
        </p:nvSpPr>
        <p:spPr>
          <a:xfrm>
            <a:off x="7225735" y="2920256"/>
            <a:ext cx="87710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spc="-2" dirty="0">
                <a:solidFill>
                  <a:srgbClr val="ED7D31"/>
                </a:solidFill>
                <a:latin typeface="Calibri" panose="020F0502020204030204" pitchFamily="34" charset="0"/>
              </a:rPr>
              <a:t>Nov</a:t>
            </a:r>
            <a:r>
              <a:rPr kumimoji="0" lang="en-US" sz="1000" b="1" i="0" u="none" strike="noStrike" kern="1200" cap="none" spc="-2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02 – Nov 12</a:t>
            </a:r>
          </a:p>
        </p:txBody>
      </p:sp>
      <p:sp>
        <p:nvSpPr>
          <p:cNvPr id="10686" name="OTLSHAPE_T_f4fcd5cd4d1e4f139515633c6945b409_Duration" hidden="1"/>
          <p:cNvSpPr txBox="1"/>
          <p:nvPr>
            <p:custDataLst>
              <p:tags r:id="rId88"/>
            </p:custDataLst>
          </p:nvPr>
        </p:nvSpPr>
        <p:spPr>
          <a:xfrm>
            <a:off x="0" y="32639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day</a:t>
            </a:r>
          </a:p>
        </p:txBody>
      </p:sp>
      <p:sp>
        <p:nvSpPr>
          <p:cNvPr id="10687" name="OTLSHAPE_T_f4fcd5cd4d1e4f139515633c6945b409_JoinedDate" hidden="1"/>
          <p:cNvSpPr txBox="1"/>
          <p:nvPr>
            <p:custDataLst>
              <p:tags r:id="rId89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6/3 - 6/4</a:t>
            </a:r>
          </a:p>
        </p:txBody>
      </p:sp>
      <p:sp>
        <p:nvSpPr>
          <p:cNvPr id="10688" name="OTLSHAPE_T_f4fcd5cd4d1e4f139515633c6945b409_StartDate" hidden="1"/>
          <p:cNvSpPr txBox="1"/>
          <p:nvPr>
            <p:custDataLst>
              <p:tags r:id="rId90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89" name="OTLSHAPE_T_f4fcd5cd4d1e4f139515633c6945b409_EndDate" hidden="1"/>
          <p:cNvSpPr txBox="1"/>
          <p:nvPr>
            <p:custDataLst>
              <p:tags r:id="rId91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90" name="OTLSHAPE_T_f4fcd5cd4d1e4f139515633c6945b409_Title"/>
          <p:cNvSpPr txBox="1"/>
          <p:nvPr>
            <p:custDataLst>
              <p:tags r:id="rId92"/>
            </p:custDataLst>
          </p:nvPr>
        </p:nvSpPr>
        <p:spPr>
          <a:xfrm>
            <a:off x="3745037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6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Sub-task 1</a:t>
            </a:r>
          </a:p>
        </p:txBody>
      </p:sp>
      <p:sp>
        <p:nvSpPr>
          <p:cNvPr id="10691" name="OTLSHAPE_T_f4fcd5cd4d1e4f139515633c6945b409_TextPercentage" hidden="1"/>
          <p:cNvSpPr txBox="1"/>
          <p:nvPr>
            <p:custDataLst>
              <p:tags r:id="rId93"/>
            </p:custDataLst>
          </p:nvPr>
        </p:nvSpPr>
        <p:spPr>
          <a:xfrm>
            <a:off x="4595562" y="3365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94" name="OTLSHAPE_T_61bd4421f159413dba7281a5185e38b8_Duration" hidden="1"/>
          <p:cNvSpPr txBox="1"/>
          <p:nvPr>
            <p:custDataLst>
              <p:tags r:id="rId94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days</a:t>
            </a:r>
          </a:p>
        </p:txBody>
      </p:sp>
      <p:sp>
        <p:nvSpPr>
          <p:cNvPr id="10695" name="OTLSHAPE_T_61bd4421f159413dba7281a5185e38b8_JoinedDate" hidden="1"/>
          <p:cNvSpPr txBox="1"/>
          <p:nvPr>
            <p:custDataLst>
              <p:tags r:id="rId95"/>
            </p:custDataLst>
          </p:nvPr>
        </p:nvSpPr>
        <p:spPr>
          <a:xfrm>
            <a:off x="0" y="3418925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6/5 - 6/9</a:t>
            </a:r>
          </a:p>
        </p:txBody>
      </p:sp>
      <p:sp>
        <p:nvSpPr>
          <p:cNvPr id="10696" name="OTLSHAPE_T_61bd4421f159413dba7281a5185e38b8_StartDate" hidden="1"/>
          <p:cNvSpPr txBox="1"/>
          <p:nvPr>
            <p:custDataLst>
              <p:tags r:id="rId96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97" name="OTLSHAPE_T_61bd4421f159413dba7281a5185e38b8_EndDate" hidden="1"/>
          <p:cNvSpPr txBox="1"/>
          <p:nvPr>
            <p:custDataLst>
              <p:tags r:id="rId97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98" name="OTLSHAPE_T_61bd4421f159413dba7281a5185e38b8_Title"/>
          <p:cNvSpPr txBox="1"/>
          <p:nvPr>
            <p:custDataLst>
              <p:tags r:id="rId98"/>
            </p:custDataLst>
          </p:nvPr>
        </p:nvSpPr>
        <p:spPr>
          <a:xfrm>
            <a:off x="4926804" y="3280861"/>
            <a:ext cx="596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6" dirty="0" err="1">
                <a:solidFill>
                  <a:prstClr val="white"/>
                </a:solidFill>
                <a:latin typeface="Calibri" panose="020F0502020204030204" pitchFamily="34" charset="0"/>
              </a:rPr>
              <a:t>Netlist,sdc</a:t>
            </a:r>
            <a:endParaRPr kumimoji="0" lang="en-US" sz="1100" b="0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699" name="OTLSHAPE_T_61bd4421f159413dba7281a5185e38b8_TextPercentage" hidden="1"/>
          <p:cNvSpPr txBox="1"/>
          <p:nvPr>
            <p:custDataLst>
              <p:tags r:id="rId99"/>
            </p:custDataLst>
          </p:nvPr>
        </p:nvSpPr>
        <p:spPr>
          <a:xfrm>
            <a:off x="4970672" y="3450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02" name="OTLSHAPE_T_2fdad40dfd14467b93d0a759296f251a_Duration" hidden="1"/>
          <p:cNvSpPr txBox="1"/>
          <p:nvPr>
            <p:custDataLst>
              <p:tags r:id="rId100"/>
            </p:custDataLst>
          </p:nvPr>
        </p:nvSpPr>
        <p:spPr>
          <a:xfrm>
            <a:off x="0" y="32639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 days</a:t>
            </a:r>
          </a:p>
        </p:txBody>
      </p:sp>
      <p:sp>
        <p:nvSpPr>
          <p:cNvPr id="10703" name="OTLSHAPE_T_2fdad40dfd14467b93d0a759296f251a_JoinedDate" hidden="1"/>
          <p:cNvSpPr txBox="1"/>
          <p:nvPr>
            <p:custDataLst>
              <p:tags r:id="rId101"/>
            </p:custDataLst>
          </p:nvPr>
        </p:nvSpPr>
        <p:spPr>
          <a:xfrm>
            <a:off x="0" y="34189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6/10 - 6/16</a:t>
            </a:r>
          </a:p>
        </p:txBody>
      </p:sp>
      <p:sp>
        <p:nvSpPr>
          <p:cNvPr id="10704" name="OTLSHAPE_T_2fdad40dfd14467b93d0a759296f251a_StartDate" hidden="1"/>
          <p:cNvSpPr txBox="1"/>
          <p:nvPr>
            <p:custDataLst>
              <p:tags r:id="rId102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05" name="OTLSHAPE_T_2fdad40dfd14467b93d0a759296f251a_EndDate" hidden="1"/>
          <p:cNvSpPr txBox="1"/>
          <p:nvPr>
            <p:custDataLst>
              <p:tags r:id="rId103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06" name="OTLSHAPE_T_2fdad40dfd14467b93d0a759296f251a_Title"/>
          <p:cNvSpPr txBox="1"/>
          <p:nvPr>
            <p:custDataLst>
              <p:tags r:id="rId104"/>
            </p:custDataLst>
          </p:nvPr>
        </p:nvSpPr>
        <p:spPr>
          <a:xfrm>
            <a:off x="6043969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6" dirty="0" err="1">
                <a:solidFill>
                  <a:prstClr val="white"/>
                </a:solidFill>
                <a:latin typeface="Calibri" panose="020F0502020204030204" pitchFamily="34" charset="0"/>
              </a:rPr>
              <a:t>PnR</a:t>
            </a:r>
            <a:r>
              <a:rPr lang="en-US" sz="1100" spc="-6" dirty="0">
                <a:solidFill>
                  <a:prstClr val="white"/>
                </a:solidFill>
                <a:latin typeface="Calibri" panose="020F0502020204030204" pitchFamily="34" charset="0"/>
              </a:rPr>
              <a:t> files</a:t>
            </a:r>
            <a:endParaRPr kumimoji="0" lang="en-US" sz="1100" b="0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07" name="OTLSHAPE_T_2fdad40dfd14467b93d0a759296f251a_TextPercentage" hidden="1"/>
          <p:cNvSpPr txBox="1"/>
          <p:nvPr>
            <p:custDataLst>
              <p:tags r:id="rId105"/>
            </p:custDataLst>
          </p:nvPr>
        </p:nvSpPr>
        <p:spPr>
          <a:xfrm>
            <a:off x="5908446" y="34507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10" name="OTLSHAPE_T_ac77bc1b615446839e0eba63c8d16a71_Duration" hidden="1"/>
          <p:cNvSpPr txBox="1"/>
          <p:nvPr>
            <p:custDataLst>
              <p:tags r:id="rId106"/>
            </p:custDataLst>
          </p:nvPr>
        </p:nvSpPr>
        <p:spPr>
          <a:xfrm>
            <a:off x="0" y="32639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day</a:t>
            </a:r>
          </a:p>
        </p:txBody>
      </p:sp>
      <p:sp>
        <p:nvSpPr>
          <p:cNvPr id="10711" name="OTLSHAPE_T_ac77bc1b615446839e0eba63c8d16a71_JoinedDate" hidden="1"/>
          <p:cNvSpPr txBox="1"/>
          <p:nvPr>
            <p:custDataLst>
              <p:tags r:id="rId107"/>
            </p:custDataLst>
          </p:nvPr>
        </p:nvSpPr>
        <p:spPr>
          <a:xfrm>
            <a:off x="0" y="3418925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6/17</a:t>
            </a:r>
          </a:p>
        </p:txBody>
      </p:sp>
      <p:sp>
        <p:nvSpPr>
          <p:cNvPr id="10712" name="OTLSHAPE_T_ac77bc1b615446839e0eba63c8d16a71_StartDate" hidden="1"/>
          <p:cNvSpPr txBox="1"/>
          <p:nvPr>
            <p:custDataLst>
              <p:tags r:id="rId108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13" name="OTLSHAPE_T_ac77bc1b615446839e0eba63c8d16a71_EndDate" hidden="1"/>
          <p:cNvSpPr txBox="1"/>
          <p:nvPr>
            <p:custDataLst>
              <p:tags r:id="rId109"/>
            </p:custDataLst>
          </p:nvPr>
        </p:nvSpPr>
        <p:spPr>
          <a:xfrm>
            <a:off x="0" y="35429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14" name="OTLSHAPE_T_ac77bc1b615446839e0eba63c8d16a71_Title"/>
          <p:cNvSpPr txBox="1"/>
          <p:nvPr>
            <p:custDataLst>
              <p:tags r:id="rId110"/>
            </p:custDataLst>
          </p:nvPr>
        </p:nvSpPr>
        <p:spPr>
          <a:xfrm>
            <a:off x="7225736" y="328024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6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Sub-task 4 - zero duration</a:t>
            </a:r>
          </a:p>
        </p:txBody>
      </p:sp>
      <p:sp>
        <p:nvSpPr>
          <p:cNvPr id="10715" name="OTLSHAPE_T_ac77bc1b615446839e0eba63c8d16a71_TextPercentage" hidden="1"/>
          <p:cNvSpPr txBox="1"/>
          <p:nvPr>
            <p:custDataLst>
              <p:tags r:id="rId111"/>
            </p:custDataLst>
          </p:nvPr>
        </p:nvSpPr>
        <p:spPr>
          <a:xfrm>
            <a:off x="7221331" y="3365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18" name="OTLSHAPE_T_a1fe2df1afb74a24b48db95b6b338bf9_Duration" hidden="1"/>
          <p:cNvSpPr txBox="1"/>
          <p:nvPr>
            <p:custDataLst>
              <p:tags r:id="rId112"/>
            </p:custDataLst>
          </p:nvPr>
        </p:nvSpPr>
        <p:spPr>
          <a:xfrm>
            <a:off x="0" y="35941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 days</a:t>
            </a:r>
          </a:p>
        </p:txBody>
      </p:sp>
      <p:sp>
        <p:nvSpPr>
          <p:cNvPr id="10719" name="OTLSHAPE_T_a1fe2df1afb74a24b48db95b6b338bf9_TextPercentage" hidden="1"/>
          <p:cNvSpPr txBox="1"/>
          <p:nvPr>
            <p:custDataLst>
              <p:tags r:id="rId113"/>
            </p:custDataLst>
          </p:nvPr>
        </p:nvSpPr>
        <p:spPr>
          <a:xfrm>
            <a:off x="0" y="374912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15%</a:t>
            </a:r>
          </a:p>
        </p:txBody>
      </p:sp>
      <p:sp>
        <p:nvSpPr>
          <p:cNvPr id="10720" name="OTLSHAPE_T_a1fe2df1afb74a24b48db95b6b338bf9_StartDate" hidden="1"/>
          <p:cNvSpPr txBox="1"/>
          <p:nvPr>
            <p:custDataLst>
              <p:tags r:id="rId114"/>
            </p:custDataLst>
          </p:nvPr>
        </p:nvSpPr>
        <p:spPr>
          <a:xfrm>
            <a:off x="0" y="39041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B20E1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21" name="OTLSHAPE_T_a1fe2df1afb74a24b48db95b6b338bf9_EndDate" hidden="1"/>
          <p:cNvSpPr txBox="1"/>
          <p:nvPr>
            <p:custDataLst>
              <p:tags r:id="rId115"/>
            </p:custDataLst>
          </p:nvPr>
        </p:nvSpPr>
        <p:spPr>
          <a:xfrm>
            <a:off x="0" y="390414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B20E1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22" name="OTLSHAPE_T_a1fe2df1afb74a24b48db95b6b338bf9_Title"/>
          <p:cNvSpPr txBox="1"/>
          <p:nvPr>
            <p:custDataLst>
              <p:tags r:id="rId116"/>
            </p:custDataLst>
          </p:nvPr>
        </p:nvSpPr>
        <p:spPr>
          <a:xfrm>
            <a:off x="6522159" y="364854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SECTION 3</a:t>
            </a:r>
          </a:p>
        </p:txBody>
      </p:sp>
      <p:sp>
        <p:nvSpPr>
          <p:cNvPr id="10723" name="OTLSHAPE_T_a1fe2df1afb74a24b48db95b6b338bf9_JoinedDate"/>
          <p:cNvSpPr txBox="1"/>
          <p:nvPr>
            <p:custDataLst>
              <p:tags r:id="rId117"/>
            </p:custDataLst>
          </p:nvPr>
        </p:nvSpPr>
        <p:spPr>
          <a:xfrm>
            <a:off x="10204843" y="365628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2" normalizeH="0" baseline="0" noProof="0">
                <a:ln>
                  <a:noFill/>
                </a:ln>
                <a:solidFill>
                  <a:srgbClr val="B20E1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 18 - Jul 3</a:t>
            </a:r>
          </a:p>
        </p:txBody>
      </p:sp>
      <p:sp>
        <p:nvSpPr>
          <p:cNvPr id="10726" name="OTLSHAPE_T_b2528e25fb5f4019a02b029d7b23b862_Duration" hidden="1"/>
          <p:cNvSpPr txBox="1"/>
          <p:nvPr>
            <p:custDataLst>
              <p:tags r:id="rId118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days</a:t>
            </a:r>
          </a:p>
        </p:txBody>
      </p:sp>
      <p:sp>
        <p:nvSpPr>
          <p:cNvPr id="10727" name="OTLSHAPE_T_b2528e25fb5f4019a02b029d7b23b862_JoinedDate" hidden="1"/>
          <p:cNvSpPr txBox="1"/>
          <p:nvPr>
            <p:custDataLst>
              <p:tags r:id="rId119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6/18 - 6/23</a:t>
            </a:r>
          </a:p>
        </p:txBody>
      </p:sp>
      <p:sp>
        <p:nvSpPr>
          <p:cNvPr id="10728" name="OTLSHAPE_T_b2528e25fb5f4019a02b029d7b23b862_StartDate" hidden="1"/>
          <p:cNvSpPr txBox="1"/>
          <p:nvPr>
            <p:custDataLst>
              <p:tags r:id="rId120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29" name="OTLSHAPE_T_b2528e25fb5f4019a02b029d7b23b862_EndDate" hidden="1"/>
          <p:cNvSpPr txBox="1"/>
          <p:nvPr>
            <p:custDataLst>
              <p:tags r:id="rId121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30" name="OTLSHAPE_T_b2528e25fb5f4019a02b029d7b23b862_Title"/>
          <p:cNvSpPr txBox="1"/>
          <p:nvPr>
            <p:custDataLst>
              <p:tags r:id="rId122"/>
            </p:custDataLst>
          </p:nvPr>
        </p:nvSpPr>
        <p:spPr>
          <a:xfrm>
            <a:off x="7440425" y="40168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floorplan</a:t>
            </a:r>
          </a:p>
        </p:txBody>
      </p:sp>
      <p:sp>
        <p:nvSpPr>
          <p:cNvPr id="10731" name="OTLSHAPE_T_b2528e25fb5f4019a02b029d7b23b862_TextPercentage" hidden="1"/>
          <p:cNvSpPr txBox="1"/>
          <p:nvPr>
            <p:custDataLst>
              <p:tags r:id="rId123"/>
            </p:custDataLst>
          </p:nvPr>
        </p:nvSpPr>
        <p:spPr>
          <a:xfrm>
            <a:off x="7408885" y="41873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34" name="OTLSHAPE_T_ac1ef414023b498ab438285066d789ef_Duration" hidden="1"/>
          <p:cNvSpPr txBox="1"/>
          <p:nvPr>
            <p:custDataLst>
              <p:tags r:id="rId124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days</a:t>
            </a:r>
          </a:p>
        </p:txBody>
      </p:sp>
      <p:sp>
        <p:nvSpPr>
          <p:cNvPr id="10735" name="OTLSHAPE_T_ac1ef414023b498ab438285066d789ef_JoinedDate" hidden="1"/>
          <p:cNvSpPr txBox="1"/>
          <p:nvPr>
            <p:custDataLst>
              <p:tags r:id="rId125"/>
            </p:custDataLst>
          </p:nvPr>
        </p:nvSpPr>
        <p:spPr>
          <a:xfrm>
            <a:off x="0" y="4155525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6/24 - 6/29</a:t>
            </a:r>
          </a:p>
        </p:txBody>
      </p:sp>
      <p:sp>
        <p:nvSpPr>
          <p:cNvPr id="10736" name="OTLSHAPE_T_ac1ef414023b498ab438285066d789ef_StartDate" hidden="1"/>
          <p:cNvSpPr txBox="1"/>
          <p:nvPr>
            <p:custDataLst>
              <p:tags r:id="rId126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37" name="OTLSHAPE_T_ac1ef414023b498ab438285066d789ef_EndDate" hidden="1"/>
          <p:cNvSpPr txBox="1"/>
          <p:nvPr>
            <p:custDataLst>
              <p:tags r:id="rId127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38" name="OTLSHAPE_T_ac1ef414023b498ab438285066d789ef_Title"/>
          <p:cNvSpPr txBox="1"/>
          <p:nvPr>
            <p:custDataLst>
              <p:tags r:id="rId128"/>
            </p:custDataLst>
          </p:nvPr>
        </p:nvSpPr>
        <p:spPr>
          <a:xfrm>
            <a:off x="8557590" y="4017461"/>
            <a:ext cx="596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-6" dirty="0">
                <a:solidFill>
                  <a:prstClr val="white"/>
                </a:solidFill>
                <a:latin typeface="Calibri" panose="020F0502020204030204" pitchFamily="34" charset="0"/>
              </a:rPr>
              <a:t>Power ana</a:t>
            </a:r>
            <a:endParaRPr kumimoji="0" lang="en-US" sz="1100" b="0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39" name="OTLSHAPE_T_ac1ef414023b498ab438285066d789ef_TextPercentage" hidden="1"/>
          <p:cNvSpPr txBox="1"/>
          <p:nvPr>
            <p:custDataLst>
              <p:tags r:id="rId129"/>
            </p:custDataLst>
          </p:nvPr>
        </p:nvSpPr>
        <p:spPr>
          <a:xfrm>
            <a:off x="8534214" y="418736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42" name="OTLSHAPE_T_7b6fba2144cf463e8b9daf026c745a6d_Duration" hidden="1"/>
          <p:cNvSpPr txBox="1"/>
          <p:nvPr>
            <p:custDataLst>
              <p:tags r:id="rId130"/>
            </p:custDataLst>
          </p:nvPr>
        </p:nvSpPr>
        <p:spPr>
          <a:xfrm>
            <a:off x="0" y="40005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days</a:t>
            </a:r>
          </a:p>
        </p:txBody>
      </p:sp>
      <p:sp>
        <p:nvSpPr>
          <p:cNvPr id="10743" name="OTLSHAPE_T_7b6fba2144cf463e8b9daf026c745a6d_JoinedDate" hidden="1"/>
          <p:cNvSpPr txBox="1"/>
          <p:nvPr>
            <p:custDataLst>
              <p:tags r:id="rId131"/>
            </p:custDataLst>
          </p:nvPr>
        </p:nvSpPr>
        <p:spPr>
          <a:xfrm>
            <a:off x="0" y="4155525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6/30 - 7/3</a:t>
            </a:r>
          </a:p>
        </p:txBody>
      </p:sp>
      <p:sp>
        <p:nvSpPr>
          <p:cNvPr id="10744" name="OTLSHAPE_T_7b6fba2144cf463e8b9daf026c745a6d_StartDate" hidden="1"/>
          <p:cNvSpPr txBox="1"/>
          <p:nvPr>
            <p:custDataLst>
              <p:tags r:id="rId132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45" name="OTLSHAPE_T_7b6fba2144cf463e8b9daf026c745a6d_EndDate" hidden="1"/>
          <p:cNvSpPr txBox="1"/>
          <p:nvPr>
            <p:custDataLst>
              <p:tags r:id="rId133"/>
            </p:custDataLst>
          </p:nvPr>
        </p:nvSpPr>
        <p:spPr>
          <a:xfrm>
            <a:off x="0" y="4279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46" name="OTLSHAPE_T_7b6fba2144cf463e8b9daf026c745a6d_Title"/>
          <p:cNvSpPr txBox="1"/>
          <p:nvPr>
            <p:custDataLst>
              <p:tags r:id="rId134"/>
            </p:custDataLst>
          </p:nvPr>
        </p:nvSpPr>
        <p:spPr>
          <a:xfrm>
            <a:off x="10204843" y="401684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2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Sub-sections 1</a:t>
            </a:r>
          </a:p>
        </p:txBody>
      </p:sp>
      <p:sp>
        <p:nvSpPr>
          <p:cNvPr id="10747" name="OTLSHAPE_T_7b6fba2144cf463e8b9daf026c745a6d_TextPercentage" hidden="1"/>
          <p:cNvSpPr txBox="1"/>
          <p:nvPr>
            <p:custDataLst>
              <p:tags r:id="rId135"/>
            </p:custDataLst>
          </p:nvPr>
        </p:nvSpPr>
        <p:spPr>
          <a:xfrm>
            <a:off x="9659543" y="4102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50" name="OTLSHAPE_T_8d75aaf91f11405d8720698af5304071_Duration" hidden="1"/>
          <p:cNvSpPr txBox="1"/>
          <p:nvPr>
            <p:custDataLst>
              <p:tags r:id="rId136"/>
            </p:custDataLst>
          </p:nvPr>
        </p:nvSpPr>
        <p:spPr>
          <a:xfrm>
            <a:off x="0" y="43307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 days</a:t>
            </a:r>
          </a:p>
        </p:txBody>
      </p:sp>
      <p:sp>
        <p:nvSpPr>
          <p:cNvPr id="10751" name="OTLSHAPE_T_8d75aaf91f11405d8720698af5304071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52" name="OTLSHAPE_T_8d75aaf91f11405d8720698af5304071_StartDate" hidden="1"/>
          <p:cNvSpPr txBox="1"/>
          <p:nvPr>
            <p:custDataLst>
              <p:tags r:id="rId138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53" name="OTLSHAPE_T_8d75aaf91f11405d8720698af5304071_EndDate" hidden="1"/>
          <p:cNvSpPr txBox="1"/>
          <p:nvPr>
            <p:custDataLst>
              <p:tags r:id="rId139"/>
            </p:custDataLst>
          </p:nvPr>
        </p:nvSpPr>
        <p:spPr>
          <a:xfrm>
            <a:off x="0" y="4485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54" name="OTLSHAPE_T_8d75aaf91f11405d8720698af5304071_Title"/>
          <p:cNvSpPr txBox="1"/>
          <p:nvPr>
            <p:custDataLst>
              <p:tags r:id="rId140"/>
            </p:custDataLst>
          </p:nvPr>
        </p:nvSpPr>
        <p:spPr>
          <a:xfrm>
            <a:off x="7969476" y="438514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Sub-sub-task 1</a:t>
            </a:r>
          </a:p>
        </p:txBody>
      </p:sp>
      <p:sp>
        <p:nvSpPr>
          <p:cNvPr id="10755" name="OTLSHAPE_T_8d75aaf91f11405d8720698af5304071_JoinedDate"/>
          <p:cNvSpPr txBox="1"/>
          <p:nvPr>
            <p:custDataLst>
              <p:tags r:id="rId141"/>
            </p:custDataLst>
          </p:nvPr>
        </p:nvSpPr>
        <p:spPr>
          <a:xfrm>
            <a:off x="10018649" y="4408382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6/27 - 7/2</a:t>
            </a:r>
          </a:p>
        </p:txBody>
      </p:sp>
      <p:sp>
        <p:nvSpPr>
          <p:cNvPr id="10758" name="OTLSHAPE_T_dc59864a8fe6461f93f8543967c3a710_Duration" hidden="1"/>
          <p:cNvSpPr txBox="1"/>
          <p:nvPr>
            <p:custDataLst>
              <p:tags r:id="rId142"/>
            </p:custDataLst>
          </p:nvPr>
        </p:nvSpPr>
        <p:spPr>
          <a:xfrm>
            <a:off x="0" y="4660724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 days</a:t>
            </a:r>
          </a:p>
        </p:txBody>
      </p:sp>
      <p:sp>
        <p:nvSpPr>
          <p:cNvPr id="10759" name="OTLSHAPE_T_dc59864a8fe6461f93f8543967c3a710_TextPercentage" hidden="1"/>
          <p:cNvSpPr txBox="1"/>
          <p:nvPr>
            <p:custDataLst>
              <p:tags r:id="rId143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60" name="OTLSHAPE_T_dc59864a8fe6461f93f8543967c3a710_StartDate" hidden="1"/>
          <p:cNvSpPr txBox="1"/>
          <p:nvPr>
            <p:custDataLst>
              <p:tags r:id="rId144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61" name="OTLSHAPE_T_dc59864a8fe6461f93f8543967c3a710_EndDate" hidden="1"/>
          <p:cNvSpPr txBox="1"/>
          <p:nvPr>
            <p:custDataLst>
              <p:tags r:id="rId145"/>
            </p:custDataLst>
          </p:nvPr>
        </p:nvSpPr>
        <p:spPr>
          <a:xfrm>
            <a:off x="0" y="48921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762" name="OTLSHAPE_T_dc59864a8fe6461f93f8543967c3a710_Title"/>
          <p:cNvSpPr txBox="1"/>
          <p:nvPr>
            <p:custDataLst>
              <p:tags r:id="rId146"/>
            </p:custDataLst>
          </p:nvPr>
        </p:nvSpPr>
        <p:spPr>
          <a:xfrm>
            <a:off x="9086640" y="475344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Sub-sub-task 2</a:t>
            </a:r>
          </a:p>
        </p:txBody>
      </p:sp>
      <p:sp>
        <p:nvSpPr>
          <p:cNvPr id="10763" name="OTLSHAPE_T_dc59864a8fe6461f93f8543967c3a710_JoinedDate"/>
          <p:cNvSpPr txBox="1"/>
          <p:nvPr>
            <p:custDataLst>
              <p:tags r:id="rId147"/>
            </p:custDataLst>
          </p:nvPr>
        </p:nvSpPr>
        <p:spPr>
          <a:xfrm>
            <a:off x="10204843" y="4776682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7/3</a:t>
            </a:r>
          </a:p>
        </p:txBody>
      </p:sp>
      <p:sp>
        <p:nvSpPr>
          <p:cNvPr id="10637" name="OTLSHAPE_M_9438b85ee1f54061980733bd47489094_Shape"/>
          <p:cNvSpPr/>
          <p:nvPr>
            <p:custDataLst>
              <p:tags r:id="rId148"/>
            </p:custDataLst>
          </p:nvPr>
        </p:nvSpPr>
        <p:spPr>
          <a:xfrm>
            <a:off x="4453919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0" name="OTLSHAPE_M_d655f089477b436facc530480eae84e5_Shape"/>
          <p:cNvSpPr/>
          <p:nvPr>
            <p:custDataLst>
              <p:tags r:id="rId149"/>
            </p:custDataLst>
          </p:nvPr>
        </p:nvSpPr>
        <p:spPr>
          <a:xfrm>
            <a:off x="7246831" y="5334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3" name="OTLSHAPE_M_00b794982f41487aa2285864e30c0445_Shape"/>
          <p:cNvSpPr/>
          <p:nvPr>
            <p:custDataLst>
              <p:tags r:id="rId150"/>
            </p:custDataLst>
          </p:nvPr>
        </p:nvSpPr>
        <p:spPr>
          <a:xfrm>
            <a:off x="10039743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TLSHAPE_T_a1fe2df1afb74a24b48db95b6b338bf9_Shape">
            <a:extLst>
              <a:ext uri="{FF2B5EF4-FFF2-40B4-BE49-F238E27FC236}">
                <a16:creationId xmlns:a16="http://schemas.microsoft.com/office/drawing/2014/main" id="{0B5CBD89-3AD3-BAC4-1005-CF0CEE8A7750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10201616" y="4713923"/>
            <a:ext cx="14502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 Drop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98D6-1664-8181-1A87-89BB8CC9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of circuit designs</a:t>
            </a:r>
            <a:endParaRPr lang="LID4096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5A92AE-6E50-4C31-D193-ECEFB60D5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82323"/>
              </p:ext>
            </p:extLst>
          </p:nvPr>
        </p:nvGraphicFramePr>
        <p:xfrm>
          <a:off x="1096963" y="2571642"/>
          <a:ext cx="10058400" cy="18815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9960020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15518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79492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79519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306786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19613064"/>
                    </a:ext>
                  </a:extLst>
                </a:gridCol>
              </a:tblGrid>
              <a:tr h="483585">
                <a:tc>
                  <a:txBody>
                    <a:bodyPr/>
                    <a:lstStyle/>
                    <a:p>
                      <a:r>
                        <a:rPr lang="de-DE" dirty="0"/>
                        <a:t>Circuit Design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#Cells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#Vectors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 IR </a:t>
                      </a:r>
                      <a:r>
                        <a:rPr lang="de-DE" dirty="0" err="1"/>
                        <a:t>drop</a:t>
                      </a:r>
                      <a:r>
                        <a:rPr lang="de-DE" dirty="0"/>
                        <a:t> (mV)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IR </a:t>
                      </a:r>
                      <a:r>
                        <a:rPr lang="de-DE" dirty="0" err="1"/>
                        <a:t>drop</a:t>
                      </a:r>
                      <a:r>
                        <a:rPr lang="de-DE" dirty="0"/>
                        <a:t> (mV)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Runtime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IR </a:t>
                      </a:r>
                      <a:r>
                        <a:rPr lang="de-DE" dirty="0" err="1"/>
                        <a:t>drop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analysis</a:t>
                      </a:r>
                      <a:r>
                        <a:rPr lang="de-DE" dirty="0"/>
                        <a:t> (s)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85923"/>
                  </a:ext>
                </a:extLst>
              </a:tr>
              <a:tr h="483585">
                <a:tc>
                  <a:txBody>
                    <a:bodyPr/>
                    <a:lstStyle/>
                    <a:p>
                      <a:r>
                        <a:rPr lang="de-DE" dirty="0" err="1"/>
                        <a:t>Gemmini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710,974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3474"/>
                  </a:ext>
                </a:extLst>
              </a:tr>
              <a:tr h="483585">
                <a:tc>
                  <a:txBody>
                    <a:bodyPr/>
                    <a:lstStyle/>
                    <a:p>
                      <a:r>
                        <a:rPr lang="de-DE" dirty="0"/>
                        <a:t>B19 (mp)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347,049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4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981" y="999276"/>
            <a:ext cx="5103814" cy="1358539"/>
          </a:xfrm>
        </p:spPr>
        <p:txBody>
          <a:bodyPr>
            <a:normAutofit fontScale="90000"/>
          </a:bodyPr>
          <a:lstStyle/>
          <a:p>
            <a:pPr>
              <a:lnSpc>
                <a:spcPts val="4320"/>
              </a:lnSpc>
              <a:spcAft>
                <a:spcPts val="300"/>
              </a:spcAft>
            </a:pPr>
            <a:r>
              <a:rPr lang="en-US" b="1" spc="0" dirty="0"/>
              <a:t>Horizontal Organization Chart SmartArt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A54A7-F44D-43B0-A282-9BE62071553B}"/>
              </a:ext>
            </a:extLst>
          </p:cNvPr>
          <p:cNvSpPr/>
          <p:nvPr/>
        </p:nvSpPr>
        <p:spPr>
          <a:xfrm>
            <a:off x="586981" y="2776397"/>
            <a:ext cx="32642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chemeClr val="tx2"/>
                </a:solidFill>
              </a:rPr>
              <a:t>Lorem ipsum dolor sit amet, consectetur adipiscing elit, sed do eiusmod tempor incididunt ut labore et dolore.</a:t>
            </a:r>
          </a:p>
        </p:txBody>
      </p:sp>
      <p:graphicFrame>
        <p:nvGraphicFramePr>
          <p:cNvPr id="6" name="Content Placeholder 5" descr="Horizontal 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25937"/>
              </p:ext>
            </p:extLst>
          </p:nvPr>
        </p:nvGraphicFramePr>
        <p:xfrm>
          <a:off x="4442908" y="501502"/>
          <a:ext cx="7162111" cy="585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5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7CAC88-48AC-96B0-ABBE-B2F18427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6558"/>
            <a:ext cx="9144000" cy="7566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de-DE" dirty="0"/>
              <a:t>On </a:t>
            </a:r>
            <a:r>
              <a:rPr lang="de-DE" dirty="0" err="1"/>
              <a:t>chip</a:t>
            </a:r>
            <a:r>
              <a:rPr lang="de-DE" dirty="0"/>
              <a:t> PDN</a:t>
            </a:r>
            <a:endParaRPr lang="LID4096" dirty="0"/>
          </a:p>
        </p:txBody>
      </p:sp>
      <p:pic>
        <p:nvPicPr>
          <p:cNvPr id="5" name="Picture 4" descr="A diagram of a structure">
            <a:extLst>
              <a:ext uri="{FF2B5EF4-FFF2-40B4-BE49-F238E27FC236}">
                <a16:creationId xmlns:a16="http://schemas.microsoft.com/office/drawing/2014/main" id="{22D18D86-51A2-09F8-BD21-5DCE19DC2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58"/>
            <a:ext cx="12192000" cy="52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D84360C-CB5F-DD95-36E1-BF368685F0AD}"/>
              </a:ext>
            </a:extLst>
          </p:cNvPr>
          <p:cNvSpPr txBox="1">
            <a:spLocks/>
          </p:cNvSpPr>
          <p:nvPr/>
        </p:nvSpPr>
        <p:spPr>
          <a:xfrm>
            <a:off x="1524000" y="5476558"/>
            <a:ext cx="9144000" cy="75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de-DE"/>
              <a:t>On chip PDN</a:t>
            </a:r>
            <a:endParaRPr lang="LID4096" dirty="0"/>
          </a:p>
        </p:txBody>
      </p:sp>
      <p:pic>
        <p:nvPicPr>
          <p:cNvPr id="6" name="Picture 5" descr="A diagram of a voltage drop&#10;&#10;Description automatically generated">
            <a:extLst>
              <a:ext uri="{FF2B5EF4-FFF2-40B4-BE49-F238E27FC236}">
                <a16:creationId xmlns:a16="http://schemas.microsoft.com/office/drawing/2014/main" id="{D17CCD2B-57FC-FC7F-9465-5CDA09FD1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81" y="0"/>
            <a:ext cx="10532660" cy="53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009-60DF-E32E-121C-971BE470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Paper 01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3962-4285-28E1-D94C-D2187EAB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018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iagram">
            <a:extLst>
              <a:ext uri="{FF2B5EF4-FFF2-40B4-BE49-F238E27FC236}">
                <a16:creationId xmlns:a16="http://schemas.microsoft.com/office/drawing/2014/main" id="{F2BE1F9E-A745-9BD3-F965-7499A3D2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9" y="0"/>
            <a:ext cx="11377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D85297-8D1A-79F6-18E7-76A30A0E4418}"/>
                  </a:ext>
                </a:extLst>
              </p14:cNvPr>
              <p14:cNvContentPartPr/>
              <p14:nvPr/>
            </p14:nvContentPartPr>
            <p14:xfrm>
              <a:off x="2885489" y="182855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D85297-8D1A-79F6-18E7-76A30A0E44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849" y="181991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CEA007-6254-3463-535F-5E55472FA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85" y="0"/>
            <a:ext cx="7776430" cy="2530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F8AE5-CAD4-5F39-1AA9-DE78F15B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28" y="2394138"/>
            <a:ext cx="11356143" cy="32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0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81BA4-BCD6-0647-9427-C73E0C91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85258"/>
            <a:ext cx="9364382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009-60DF-E32E-121C-971BE470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Summary</a:t>
            </a:r>
            <a:br>
              <a:rPr lang="de-DE" dirty="0"/>
            </a:br>
            <a:r>
              <a:rPr lang="de-DE" dirty="0"/>
              <a:t>Last Meeting (09.11.2023)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3962-4285-28E1-D94C-D2187EAB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e-DE" dirty="0"/>
              <a:t>1. </a:t>
            </a:r>
            <a:r>
              <a:rPr lang="de-DE" dirty="0" err="1"/>
              <a:t>Studying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. 03: Vector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dyn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ML</a:t>
            </a:r>
          </a:p>
          <a:p>
            <a:r>
              <a:rPr lang="de-DE" dirty="0"/>
              <a:t>2.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IR </a:t>
            </a:r>
            <a:r>
              <a:rPr lang="de-DE" dirty="0" err="1"/>
              <a:t>risky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to </a:t>
            </a:r>
            <a:r>
              <a:rPr lang="de-DE" dirty="0" err="1"/>
              <a:t>replicate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</a:t>
            </a:r>
          </a:p>
          <a:p>
            <a:r>
              <a:rPr lang="de-DE" dirty="0"/>
              <a:t>4.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benchmark </a:t>
            </a:r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.</a:t>
            </a:r>
          </a:p>
          <a:p>
            <a:r>
              <a:rPr lang="de-DE" dirty="0"/>
              <a:t>5. The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262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FB81FA-9748-4C00-F244-8DD13018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F8FF9-9B5B-4DAF-2338-F23F34ED1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66683"/>
            <a:ext cx="9620687" cy="6542068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35DAE-1924-BC24-139C-0AD1210A34CD}"/>
              </a:ext>
            </a:extLst>
          </p:cNvPr>
          <p:cNvSpPr txBox="1"/>
          <p:nvPr/>
        </p:nvSpPr>
        <p:spPr>
          <a:xfrm>
            <a:off x="6541477" y="2356338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: </a:t>
            </a:r>
            <a:r>
              <a:rPr lang="de-DE" dirty="0" err="1"/>
              <a:t>whose</a:t>
            </a:r>
            <a:r>
              <a:rPr lang="de-DE" dirty="0"/>
              <a:t> IR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severe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0685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HYW50dCIsIlZlcnNpb24iOnsiJGlkIjoiMiIsIlZlcnNpb24iOiIzLjYuMSIsIk9yaWdpbmFsQXNzZW1ibHlWZXJzaW9uIjoiMi4wMi4wMS4wMCIsIkVkaXRpb24iOiJQcm8iLCJMYXN0U2F2ZWRFZGl0aW9uIjozLCJJc1BsdXNFZGl0aW9uIjp0cnVlLCJJc1Byb0VkaXRpb24iOnRydWV9LCJFZmZlY3QiOjEsIlN0eWxlIjp7IiRpZCI6IjMiLCJUaW1lYmFuZFN0eWxlIjp7IiRpZCI6IjQiLCJTY2FsZU1hcmtpbmciOjEsIlNoYXBlIjox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cmVmIjoiNiJ9LCJQYWRkaW5nIjp7IiRyZWYiOiI3In0sIkJhY2tncm91bmQiOnsiJHJlZiI6IjgifSwiSXNWaXNpYmxlIjp0cnVlLCJXaWR0aCI6ODU4LjAsIkhlaWdodCI6MjAuMCwiQm9yZGVyU3R5bGUiOm51bGwsIlBhcmVudFN0eWxlIjpudWxsfSwiQm90dG9tVGllclNoYXBlU3R5bGUiOnsiJGlkIjoiMTQiLCJNYXJnaW4iOnsiJHJlZiI6IjYifSwiUGFkZGluZyI6eyIkcmVmIjoiNyJ9LCJCYWNrZ3JvdW5kIjp7IiRyZWYiOiI4In0sIklzVmlzaWJsZSI6dHJ1ZSwiV2lkdGgiOjg1OC4wLCJIZWlnaHQiOjIwLjAsIkJvcmRlclN0eWxlIjpudWxsLCJQYXJlbnRTdHlsZSI6bnVsbH0sIlJpZ2h0RW5kQ2Fwc1N0eWxlIjp7IiRpZCI6IjE1IiwiRm9udFNldHRpbmdzIjp7IiRpZCI6IjE2IiwiRm9udFNpemUiOjE4LCJGb250TmFtZSI6IkNhbGlicmkiLCJJc0JvbGQiOnRydWUsIklzSXRhbGljIjpmYWxzZSwiSXNVbmRlcmxpbmVkIjpmYWxzZSwiUGFyZW50U3R5bGUiOm51bGx9LCJBdXRvU2l6ZSI6MCwiRm9yZWdyb3VuZCI6eyIkaWQiOiIxNyIsIkNvbG9yIjp7IiRpZCI6IjE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OSIsIlRvcCI6MC4wLCJMZWZ0IjowLjAsIlJpZ2h0IjoyNi4wLCJCb3R0b20iOjAuMH0sIlBhZGRpbmciOnsiJGlkIjoiMjAiLCJUb3AiOjAuMCwiTGVmdCI6MC4wLCJSaWdodCI6MC4wLCJCb3R0b20iOjAuMH0sIkJhY2tncm91bmQiOnsiJGlkIjoiMjEiLCJDb2xvciI6eyIkaWQiOiIyMiIsIkEiOjg5LCJSIjowLCJHIjowLCJCIjowfX0sIklzVmlzaWJsZSI6ZmFsc2UsIldpZHRoIjowLjAsIkhlaWdodCI6MC4wLCJCb3JkZXJTdHlsZSI6bnVsbCwiUGFyZW50U3R5bGUiOm51bGx9LCJMZWZ0RW5kQ2Fwc1N0eWxlIjp7IiRpZCI6IjIzIiwiRm9udFNldHRpbmdzIjp7IiRpZCI6IjI0IiwiRm9udFNpemUiOjE4LCJGb250TmFtZSI6IkNhbGlicmkiLCJJc0JvbGQiOnRydWUsIklzSXRhbGljIjpmYWxzZSwiSXNVbmRlcmxpbmVkIjpmYWxzZSwiUGFyZW50U3R5bGUiOm51bGx9LCJBdXRvU2l6ZSI6MCwiRm9yZWdyb3VuZCI6eyIkaWQiOiIyNSIsIkNvbG9yIjp7IiRpZCI6IjI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yIsIlRvcCI6MC4wLCJMZWZ0IjoyMC4wLCJSaWdodCI6MC4wLCJCb3R0b20iOjAuMH0sIlBhZGRpbmciOnsiJGlkIjoiMjgiLCJUb3AiOjAuMCwiTGVmdCI6MC4wLCJSaWdodCI6MC4wLCJCb3R0b20iOjAuMH0sIkJhY2tncm91bmQiOnsiJGlkIjoiMjkiLCJDb2xvciI6eyIkcmVmIjoiMjIifX0sIklzVmlzaWJsZSI6ZmFsc2UsIldpZHRoIjowLjAsIkhlaWdodCI6MC4wLCJCb3JkZXJTdHlsZSI6bnVsbCwiUGFyZW50U3R5bGUiOm51bGx9LCJUb2RheVRleHRTdHlsZSI6eyIkaWQiOiIzMCIsIkZvbnRTZXR0aW5ncyI6eyIkaWQiOiIzMSIsIkZvbnRTaXplIjoxMiwiRm9udE5hbWUiOiJDYWxpYnJpIiwiSXNCb2xkIjpmYWxzZSwiSXNJdGFsaWMiOmZhbHNlLCJJc1VuZGVybGluZWQiOmZhbHNlLCJQYXJlbnRTdHlsZSI6bnVsbH0sIkF1dG9TaXplIjowLCJGb3JlZ3JvdW5kIjp7IiRpZCI6IjMyIiwiQ29sb3IiOnsiJGlkIjoiMz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QiLCJUb3AiOjAuMCwiTGVmdCI6MC4wLCJSaWdodCI6MC4wLCJCb3R0b20iOjAuMH0sIlBhZGRpbmciOnsiJGlkIjoiMzUiLCJUb3AiOjAuMCwiTGVmdCI6MC4wLCJSaWdodCI6MC4wLCJCb3R0b20iOjAuMH0sIkJhY2tncm91bmQiOnsiJGlkIjoiMzYiLCJDb2xvciI6eyIkcmVmIjoiMjIifX0sIklzVmlzaWJsZSI6ZmFsc2UsIldpZHRoIjowLjAsIkhlaWdodCI6MC4wLCJCb3JkZXJTdHlsZSI6bnVsbCwiUGFyZW50U3R5bGUiOm51bGx9LCJUb2RheU1hcmtlclN0eWxlIjp7IiRpZCI6IjM3IiwiTWFyZ2luIjp7IiRpZCI6IjM4IiwiVG9wIjowLjAsIkxlZnQiOjAuMCwiUmlnaHQiOjAuMCwiQm90dG9tIjowLjB9LCJQYWRkaW5nIjp7IiRpZCI6IjM5IiwiVG9wIjowLjAsIkxlZnQiOjAuMCwiUmlnaHQiOjAuMCwiQm90dG9tIjowLjB9LCJCYWNrZ3JvdW5kIjp7IiRpZCI6IjQwIiwiQ29sb3IiOnsiJGlkIjoiNDEiLCJBIjoyNTUsIlIiOjI1NSwiRyI6MCwiQiI6MH19LCJJc1Zpc2libGUiOnRydWUsIldpZHRoIjowLjAsIkhlaWdodCI6MC4wLCJCb3JkZXJTdHlsZSI6bnVsbCwiUGFyZW50U3R5bGUiOm51bGx9LCJTY2FsZVN0eWxlIjp7IiRpZCI6IjQyIiwiU2hhcGUiOjMsIlNob3dTZWdtZW50U2VwYXJhdG9ycyI6ZmFsc2UsIlNlZ21lbnRTZXBhcmF0b3JPcGFjaXR5IjozMCwiSGFzQmVlblZpc2libGVCZWZvcmUiOnRydWU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uMCwiTGVmdCI6NS4wLCJSaWdodCI6MC4wLCJCb3R0b20iOjAuMH0sIlBhZGRpbmciOnsiJGlkIjoiNDciLCJUb3AiOjAuMCwiTGVmdCI6MC4wLCJSaWdodCI6MC4wLCJCb3R0b20iOjAuMH0sIkJhY2tncm91bmQiOnsiJGlkIjoiNDgiLCJDb2xvciI6eyIkcmVmIjoiMjIifX0sIklzVmlzaWJsZSI6dHJ1ZSwiV2lkdGgiOjAuMCwiSGVpZ2h0IjowLjAsIkJvcmRlclN0eWxlIjpudWxsLCJQYXJlbnRTdHlsZSI6bnVsbH0sIlNpbmdsZVNjYWxlU2hhcGVTdHlsZSI6eyIkaWQiOiI0OSIsIlNoYXBlIjozLCJIZWlnaHQiOjIwLjB9LCJNaWRkbGVUaWVyU2NhbGVTdHlsZSI6eyIkaWQiOiI1MCIsIlNoYXBlIjozLCJTaG93U2VnbWVudFNlcGFyYXRvcnMiOmZhbHNlLCJTZWdtZW50U2VwYXJhdG9yT3BhY2l0eSI6MzAsIkhhc0JlZW5WaXNpYmxlQmVmb3JlIjpmYWxzZSwiRm9udFNldHRpbmdzIjp7IiRpZCI6IjUxIiwiRm9udFNpemUiOjEyLCJGb250TmFtZSI6IkNhbGlicmkiLCJJc0JvbGQiOmZhbHNlLCJJc0l0YWxpYyI6ZmFsc2UsIklzVW5kZXJsaW5lZCI6ZmFsc2UsIlBhcmVudFN0eWxlIjpudWxsfSwiQXV0b1NpemUiOjAsIkZvcmVncm91bmQiOnsiJHJlZiI6IjQ0In0sIk1heFdpZHRoIjoyMDAuMCwiTWF4SGVpZ2h0IjoiSW5maW5pdHkiLCJTbWFydEZvcmVncm91bmRJc0FjdGl2ZSI6ZmFsc2UsIkhvcml6b250YWxBbGlnbm1lbnQiOjAsIlZlcnRpY2FsQWxpZ25tZW50IjoxLCJTbWFydEZvcmVncm91bmQiOm51bGwsIkJhY2tncm91bmRGaWxsVHlwZSI6MCwiTWFyZ2luIjp7IiRyZWYiOiI0NiJ9LCJQYWRkaW5nIjp7IiRyZWYiOiI0NyJ9LCJCYWNrZ3JvdW5kIjp7IiRyZWYiOiI0OCJ9LCJJc1Zpc2libGUiOmZhbHNlLCJXaWR0aCI6MC4wLCJIZWlnaHQiOjAuMCwiQm9yZGVyU3R5bGUiOm51bGwsIlBhcmVudFN0eWxlIjpudWxsfSwiQm90dG9tVGllclNjYWxlU3R5bGUiOnsiJGlkIjoiNTIiLCJTaGFwZSI6MywiU2hvd1NlZ21lbnRTZXBhcmF0b3JzIjpmYWxzZSwiU2VnbWVudFNlcGFyYXRvck9wYWNpdHkiOjMwLCJIYXNCZWVuVmlzaWJsZUJlZm9yZSI6ZmFsc2UsIkZvbnRTZXR0aW5ncyI6eyIkaWQiOiI1MyIsIkZvbnRTaXplIjoxMiwiRm9udE5hbWUiOiJDYWxpYnJpIiwiSXNCb2xkIjpmYWxzZSwiSXNJdGFsaWMiOmZhbHNlLCJJc1VuZGVybGluZWQiOmZhbHNlLCJQYXJlbnRTdHlsZSI6bnVsbH0sIkF1dG9TaXplIjowLCJGb3JlZ3JvdW5kIjp7IiRyZWYiOiI0NCJ9LCJNYXhXaWR0aCI6MjAwLjAsIk1heEhlaWdodCI6IkluZmluaXR5IiwiU21hcnRGb3JlZ3JvdW5kSXNBY3RpdmUiOmZhbHNlLCJIb3Jpem9udGFsQWxpZ25tZW50IjowLCJWZXJ0aWNhbEFsaWdubWVudCI6MSwiU21hcnRGb3JlZ3JvdW5kIjpudWxsLCJCYWNrZ3JvdW5kRmlsbFR5cGUiOjAsIk1hcmdpbiI6eyIkcmVmIjoiNDYifSwiUGFkZGluZyI6eyIkcmVmIjoiNDcifSwiQmFja2dyb3VuZCI6eyIkcmVmIjoiNDgifSwiSXNWaXNpYmxlIjpmYWxzZSwiV2lkdGgiOjAuMCwiSGVpZ2h0IjowLjAsIkJvcmRlclN0eWxlIjpudWxsLCJQYXJlbnRTdHlsZSI6bnVsbH0sIkVsYXBzZWRUaW1lQmFja2dyb3VuZCI6eyIkaWQiOiI1NCIsIkNvbG9yIjp7IiRpZCI6IjU1IiwiQSI6NzcsIlIiOjI1NSwiRyI6MCwiQiI6MH19LCJBcHBlbmRZZWFyT25ZZWFyQ2hhbmdlIjpmYWxzZSwiRWxhcHNlZFRpbWVGb3JtYXQiOjEsIlRvZGF5TWFya2VyUG9zaXRpb24iOjAsIlF1aWNrUG9zaXRpb24iOjIsIkFic29sdXRlUG9zaXRpb24iOjQwNS4wLCJNYXJnaW4iOnsiJGlkIjoiNTYiLCJUb3AiOjAuMCwiTGVmdCI6MTAuMCwiUmlnaHQiOjEwLjAsIkJvdHRvbSI6MC4wfSwiUGFkZGluZyI6eyIkaWQiOiI1NyIsIlRvcCI6MC4wLCJMZWZ0IjowLjAsIlJpZ2h0IjowLjAsIkJvdHRvbSI6MC4wfSwiQmFja2dyb3VuZCI6eyIkaWQiOiI1OCIsIkNvbG9yIjp7IiRpZCI6IjU5IiwiQSI6MjU1LCJSIjo2OCwiRyI6ODQsIkIiOjEwNn19LCJJc1Zpc2libGUiOnRydWUsIldpZHRoIjowLjAsIkhlaWdodCI6MC4wLCJCb3JkZXJTdHlsZSI6bnVsbCwiUGFyZW50U3R5bGUiOm51bGx9LCJEZWZhdWx0TWlsZXN0b25lU3R5bGUiOnsiJGlkIjoiNjAiLCJTaGFwZSI6MiwiQ29ubmVjdG9yTWFyZ2luIjp7IiRpZCI6IjYxIiwiVG9wIjowLjAsIkxlZnQiOjIuMCwiUmlnaHQiOjIuMCwiQm90dG9tIjowLjB9LCJDb25uZWN0b3JTdHlsZSI6eyIkaWQiOiI2MiIsIkxpbmVDb2xvciI6eyIkaWQiOiI2MyIsIiR0eXBlIjoiTkxSRS5Db21tb24uRG9tLlNvbGlkQ29sb3JCcnVzaCwgTkxSRS5Db21tb24iLCJDb2xvciI6eyIkaWQiOiI2NCIsIkEiOjI1NSwiUiI6NzksIkciOjEyOSwiQiI6MTg5fX0sIkxpbmVXZWlnaHQiOjEuMCwiTGluZVR5cGUiOjAsIlBhcmVudFN0eWxlIjpudWxsfSwiSXNCZWxvd1RpbWViYW5kIjpmYWxzZSwiUG9zaXRpb25PblRhc2siOjAsIkhpZGVEYXRlIjpmYWxzZSwiU2hhcGVTaXplIjoxLCJTcGFjaW5nIjoyLjAsIlBhZGRpbmciOnsiJGlkIjoiNjUiLCJUb3AiOjcuMCwiTGVmdCI6My4wLCJSaWdodCI6MC4wLCJCb3R0b20iOjIuMH0sIlNoYXBlU3R5bGUiOnsiJGlkIjoiNjYiLCJNYXJnaW4iOnsiJGlkIjoiNjciLCJUb3AiOjAuMCwiTGVmdCI6MC4wLCJSaWdodCI6MC4wLCJCb3R0b20iOjAuMH0sIlBhZGRpbmciOnsiJGlkIjoiNjgiLCJUb3AiOjAuMCwiTGVmdCI6MC4wLCJSaWdodCI6MC4wLCJCb3R0b20iOjAuMH0sIkJhY2tncm91bmQiOnsiJGlkIjoiNjkiLCJDb2xvciI6eyIkaWQiOiI3MCIsIkEiOjI1NSwiUiI6MCwiRyI6MTE0LCJCIjoxODh9fSwiSXNWaXNpYmxlIjp0cnVlLCJXaWR0aCI6MTMuMCwiSGVpZ2h0IjoxMy4wLCJCb3JkZXJTdHlsZSI6eyIkaWQiOiI3MSIsIkxpbmVDb2xvciI6eyIkaWQiOiI3MiIsIiR0eXBlIjoiTkxSRS5Db21tb24uRG9tLlNvbGlkQ29sb3JCcnVzaCwgTkxSRS5Db21tb24iLCJDb2xvciI6eyIkaWQiOiI3MyIsIkEiOjI1NSwiUiI6MjU1LCJHIjowLCJCIjowfX0sIkxpbmVXZWlnaHQiOjAuMCwiTGluZVR5cGUiOjAsIlBhcmVudFN0eWxlIjpudWxsfSwiUGFyZW50U3R5bGUiOm51bGx9LCJUaXRsZVN0eWxlIjp7IiRpZCI6Ijc0IiwiRm9udFNldHRpbmdzIjp7IiRpZCI6Ijc1IiwiRm9udFNpemUiOjExLCJGb250TmFtZSI6IkNhbGlicmkiLCJJc0JvbGQiOnRydWUsIklzSXRhbGljIjpmYWxzZSwiSXNVbmRlcmxpbmVkIjpmYWxzZSwiUGFyZW50U3R5bGUiOm51bGx9LCJBdXRvU2l6ZSI6MCwiRm9yZWdyb3VuZCI6eyIkaWQiOiI3NiIsIkNvbG9yIjp7IiRpZCI6Ijc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IiwiVG9wIjowLjAsIkxlZnQiOjAuMCwiUmlnaHQiOjAuMCwiQm90dG9tIjowLjB9LCJQYWRkaW5nIjp7IiRpZCI6Ijc5IiwiVG9wIjowLjAsIkxlZnQiOjAuMCwiUmlnaHQiOjAuMCwiQm90dG9tIjowLjB9LCJCYWNrZ3JvdW5kIjp7IiRpZCI6IjgwIiwiQ29sb3IiOnsiJHJlZiI6IjIyIn19LCJJc1Zpc2libGUiOnRydWUsIldpZHRoIjowLjAsIkhlaWdodCI6MC4wLCJCb3JkZXJTdHlsZSI6bnVsbCwiUGFyZW50U3R5bGUiOm51bGx9LCJEY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NjUsIkciOjE2NSwiQiI6MTY1fX0sIk1heFdpZHRoIjoyMDAuMCwiTWF4SGVpZ2h0IjoiSW5maW5pdHkiLCJTbWFydEZvcmVncm91bmRJc0FjdGl2ZSI6ZmFsc2UsIkhvcml6b250YWxBbGlnbm1lbnQiOjAsIlZlcnRpY2FsQWxpZ25tZW50IjowLCJTbWFydEZvcmVncm91bmQiOm51bGwsIkJhY2tncm91bmRGaWxsVHlwZSI6MCwiTWFyZ2luIjp7IiRpZCI6Ijg1IiwiVG9wIjowLjAsIkxlZnQiOjAuMCwiUmlnaHQiOjAuMCwiQm90dG9tIjowLjB9LCJQYWRkaW5nIjp7IiRpZCI6Ijg2IiwiVG9wIjowLjAsIkxlZnQiOjAuMCwiUmlnaHQiOjAuMCwiQm90dG9tIjowLjB9LCJCYWNrZ3JvdW5kIjp7IiRpZCI6Ijg3IiwiQ29sb3IiOnsiJHJlZiI6IjIyIn19LCJJc1Zpc2libGUiOnRydWUsIldpZHRoIjowLjAsIkhlaWdodCI6MC4wLCJCb3JkZXJTdHlsZSI6bnVsbCwiUGFyZW50U3R5bGUiOm51bGx9LCJEYXRlRm9ybWF0Ijp7IiRpZCI6Ijg4IiwiRm9ybWF0U3RyaW5nIjoiZGRkIE1NTSBkIiwiU2VwYXJhdG9yIjoiLyIsIlVzZUludGVybmF0aW9uYWxEYXRlRm9ybWF0IjpmYWxzZSwiRGF0ZUlzVmlzaWJsZSI6dHJ1ZSwiVGltZUlzVmlzaWJsZSI6ZmFsc2UsIkhvdXJEaWdpdHMiOjEsIkFtUG1EZXNpZ25hdG9yIjoyLCJUcmltMDBNaW51dGVzIjpmYWxzZSwiTGFzdEtub3duVmlzaWJpbGl0eVN0YXRlIjp7IiRpZCI6Ijg5IiwiRGF0ZVBhcnRJc1Zpc2libGUiOmZhbHNlLCJUaW1lUGFydElzVmlzaWJsZSI6ZmFsc2V9fSwiV2Vla051bWJlcmluZyI6eyIkaWQiOiI5MCIsIkZvcm1hdCI6MCwiSXNWaXNpYmxlIjpmYWxzZSwiTGFzdEtub3duVmlzaWJpbGl0eVN0YXRlIjpmYWxzZX0sIklzVmlzaWJsZSI6dHJ1ZSwiUGFyZW50U3R5bGUiOm51bGx9LCJEZWZhdWx0VGFza1N0eWxlIjp7IiRpZCI6IjkxIiwiU2hhcGUiOjEsIlNoYXBlVGhpY2tuZXNzIjoyLCJEdXJhdGlvbkZvcm1hdCI6MCwiSW5jbHVkZU5vbldvcmtpbmdEYXlzSW5EdXJhdGlvbiI6ZmFsc2UsIlBlcmNlbnRhZ2VDb21wbGV0ZV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uMCwiTGVmdCI6MC4wLCJSaWdodCI6MC4wLCJCb3R0b20iOjAuMH0sIlBhZGRpbmciOnsiJGlkIjoiOTciLCJUb3AiOjAuMCwiTGVmdCI6MC4wLCJSaWdodCI6MC4wLCJCb3R0b20iOjAuMH0sIkJhY2tncm91bmQiOnsiJGlkIjoiOTgiLCJDb2xvciI6eyIkcmVmIjoiMjIifX0sIklzVmlzaWJsZSI6dHJ1ZSwiV2lkdGgiOjAuMCwiSGVpZ2h0IjowLjAsIkJvcmRlclN0eWxlIjpudWxsLCJQYXJlbnRTdHlsZSI6bnVsbH0sIkR1cmF0aW9uU3R5bGUiOnsiJGlkIjoiOTkiLCJGb250U2V0dGluZ3MiOnsiJGlkIjoiMTAwIiwiRm9udFNpemUiOjEwLCJGb250TmFtZSI6IkNhbGlicmkiLCJJc0JvbGQiOmZhbHNlLCJJc0l0YWxpYyI6ZmFsc2UsIklzVW5kZXJsaW5lZCI6ZmFsc2UsIlBhcmVudFN0eWxlIjpudWxsfSwiQXV0b1NpemUiOjAsIkZvcmVncm91bmQiOnsiJGlkIjoiMTAxIiwiQ29sb3IiOnsiJGlkIjoiMTA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jIifX0sIklzVmlzaWJsZSI6dHJ1ZSwiV2lkdGgiOjAuMCwiSGVpZ2h0IjowLjAsIkJvcmRlclN0eWxlIjpudWxsLCJQYXJlbnRTdHlsZSI6bnVsbH0sIkhvcml6b250YWxDb25uZWN0b3JTdHlsZSI6eyIkaWQiOiIxMDYiLCJMaW5lQ29sb3IiOnsiJGlkIjoiMTA3IiwiJHR5cGUiOiJOTFJFLkNvbW1vbi5Eb20uU29saWRDb2xvckJydXNoLCBOTFJFLkNvbW1vbiIsIkNvbG9yIjp7IiRpZCI6IjEwOCIsIkEiOjI1NSwiUiI6MjA0LCJHIjoyMDQsIkIiOjIwNH19LCJMaW5lV2VpZ2h0IjowLjAsIkxpbmVUeXBlIjowLCJQYXJlbnRTdHlsZSI6bnVsbH0sIlZlcnRpY2FsQ29ubmVjdG9yU3R5bGUiOnsiJGlkIjoiMTA5IiwiTGluZUNvbG9yIjp7IiRpZCI6IjExMCIsIiR0eXBlIjoiTkxSRS5Db21tb24uRG9tLlNvbGlkQ29sb3JCcnVzaCwgTkxSRS5Db21tb24iLCJDb2xvciI6eyIkaWQiOiIxMTE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wLCJHIjoxMTQsIkIiOjE4OH19LCJJc1Zpc2libGUiOnRydWUsIldpZHRoIjowLjAsIkhlaWdodCI6MjI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xLCJGb250TmFtZSI6IkNhbGlicmkiLCJJc0JvbGQiOmZhbHNlLCJJc0l0YWxpYyI6ZmFsc2UsIklzVW5kZXJsaW5lZCI6ZmFsc2UsIlBhcmVudFN0eWxlIjpudWxsfSwiQXV0b1NpemUiOjAsIkZvcmVncm91bmQiOnsiJGlkIjoiMTIyIiwiQ29sb3IiOnsiJGlkIjoiMTIzIiwiQSI6MjU1LCJSIjoxNjUsIkciOjE2NSwiQiI6MTY1fX0sIk1heFdpZHRoIjoyMDAuMCwiTWF4SGVpZ2h0IjoiSW5maW5pdHkiLCJTbWFydEZvcmVncm91bmRJc0FjdGl2ZSI6ZmFsc2UsIkhvcml6b250YWxBbGlnbm1lbnQiOjI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HJlZiI6IjIyIn19LCJJc1Zpc2libGUiOnRydWUsIldpZHRoIjowLjAsIkhlaWdodCI6MC4wLCJCb3JkZXJTdHlsZSI6bnVsbCwiUGFyZW50U3R5bGUiOm51bGx9LCJEYXRlU3R5bGUiOnsiJGlkIjoiMTI3IiwiRm9udFNldHRpbmdzIjp7IiRpZCI6IjEyOCIsIkZvbnRTaXplIjoxMiwiRm9udE5hbWUiOiJDYWxpYnJpIiwiSXNCb2xkIjpmYWxzZSwiSXNJdGFsaWMiOmZhbHNlLCJJc1VuZGVybGluZWQiOmZhbHNlLCJQYXJlbnRTdHlsZSI6bnVsbH0sIkF1dG9TaXplIjowLCJGb3JlZ3JvdW5kIjp7IiRpZCI6IjEyOSIsIkNvbG9yIjp7IiRpZCI6IjEzMC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yZWYiOiIyMiJ9fSwiSXNWaXNpYmxlIjp0cnVlLCJXaWR0aCI6MC4wLCJIZWlnaHQiOjAuMCwiQm9yZGVyU3R5bGUiOm51bGwsIlBhcmVudFN0eWxlIjpudWxsfSwiRGF0ZUZvcm1hdCI6eyIkaWQiOiIxMzQiLCJGb3JtYXRTdHJpbmciOiJNL2QiLCJTZXBhcmF0b3IiOiIvIiwiVXNlSW50ZXJuYXRpb25hbERhdGVGb3JtYXQiOmZhbHNlLCJEYXRlSXNWaXNpYmxlIjp0cnVlLCJUaW1lSXNWaXNpYmxlIjpmYWxzZSwiSG91ckRpZ2l0cyI6MSwiQW1QbURlc2lnbmF0b3IiOjIsIlRyaW0wME1pbnV0ZXMiOmZhbHNlLCJMYXN0S25vd25WaXNpYmlsaXR5U3RhdGUiOnsiJGlkIjoiMTM1IiwiRGF0ZVBhcnRJc1Zpc2libGUiOmZhbHNlLCJUaW1lUGFydElzVmlzaWJsZSI6ZmFsc2V9fSwiV2Vla051bWJlcmluZyI6eyIkaWQiOiIxMzYiLCJGb3JtYXQiOjAsIklzVmlzaWJsZSI6ZmFsc2UsIkxhc3RLbm93blZpc2liaWxpdHlTdGF0ZSI6ZmFsc2V9LCJJc1Zpc2libGUiOnRydWUsIlBhcmVudFN0eWxlIjpudWxsLCJfZXhwbGljaXRseVNldCI6eyIkaWQiOiIxMz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OCIsIkdyaWRsaW5lU3R5bGUiOnsiJGlkIjoiMTM5IiwiTGluZUNvbG9yIjp7IiRpZCI6IjE0MCIsIiR0eXBlIjoiTkxSRS5Db21tb24uRG9tLlNvbGlkQ29sb3JCcnVzaCwgTkxSRS5Db21tb24iLCJDb2xvciI6eyIkaWQiOiIxNDEiLCJBIjozOCwiUiI6OTEsIkciOjE1NSwiQiI6MjEzfX0sIkxpbmVXZWlnaHQiOjEuMCwiTGluZVR5cGUiOjAsIlBhcmVudFN0eWxlIjpudWxsfSwiTWFyZ2luIjp7IiRpZCI6IjE0MiIsIlRvcCI6MC4wLCJMZWZ0IjowLjAsIlJpZ2h0IjowLjAsIkJvdHRvbSI6MC4wfSwiUGFkZGluZyI6eyIkaWQiOiIxNDMiLCJUb3AiOjAuMCwiTGVmdCI6MC4wLCJSaWdodCI6MC4wLCJCb3R0b20iOjAuMH0sIkJhY2tncm91bmQiOm51bGwsIklzVmlzaWJsZSI6dHJ1ZSwiV2lkdGgiOjAuMCwiSGVpZ2h0IjowLjAsIkJvcmRlclN0eWxlIjpudWxsLCJQYXJlbnRTdHlsZSI6bnVsbH0sIkFjdGl2aXR5TGluZVBhbmVsU3R5bGUiOnsiJGlkIjoiMTQ0IiwiQWN0aXZpdHlMaW5lU3R5bGUiOnsiJGlkIjoiMTQ1IiwiTGluZUNvbG9yIjp7IiRpZCI6IjE0NiIsIiR0eXBlIjoiTkxSRS5Db21tb24uRG9tLlNvbGlkQ29sb3JCcnVzaCwgTkxSRS5Db21tb24iLCJDb2xvciI6eyIkaWQiOiIxNDciLCJBIjozOCwiUiI6OTEsIkciOjE1NSwiQiI6MjEzfX0sIkxpbmVXZWlnaHQiOjEuMCwiTGluZVR5cGUiOjAsIlBhcmVudFN0eWxlIjpudWxsfSwiTWFyZ2luIjp7IiRpZCI6IjE0OCIsIlRvcCI6MC4wLCJMZWZ0IjowLjAsIlJpZ2h0IjowLjAsIkJvdHRvbSI6MC4wfSwiUGFkZGluZyI6eyIkaWQiOiIxNDk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xNTAiLCJBY3Rpdml0eUhlYWRlcldpZHRoIjowLjAsIklzU2V0IjpmYWxzZX0sIkRlZmF1bHRTd2ltbGFuZVN0eWxlIjp7IiRpZCI6IjE1MSIsIkhlYWRlclN0eWxlIjp7IiRpZCI6IjE1MiIsIlRleHRTdHlsZSI6eyIkaWQiOiIxNTMiLCJGb250U2V0dGluZ3MiOnsiJGlkIjoiMTU0IiwiRm9udFNpemUiOjEyLCJGb250TmFtZSI6IkNhbGlicmkiLCJJc0JvbGQiOmZhbHNlLCJJc0l0YWxpYyI6ZmFsc2UsIklzVW5kZXJsaW5lZCI6ZmFsc2UsIlBhcmVudFN0eWxlIjpudWxsfSwiQXV0b1NpemUiOjAsIkZvcmVncm91bmQiOnsiJGlkIjoiMTU1IiwiQ29sb3IiOnsiJGlkIjoiMTU2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1NyIsIlRvcCI6MC4wLCJMZWZ0IjowLjAsIlJpZ2h0IjowLjAsIkJvdHRvbSI6MC4wfSwiUGFkZGluZyI6eyIkaWQiOiIxNTgiLCJUb3AiOjAuMCwiTGVmdCI6MC4wLCJSaWdodCI6MC4wLCJCb3R0b20iOjAuMH0sIkJhY2tncm91bmQiOm51bGwsIklzVmlzaWJsZSI6dHJ1ZSwiV2lkdGgiOjAuMCwiSGVpZ2h0IjowLjAsIkJvcmRlclN0eWxlIjpudWxsLCJQYXJlbnRTdHlsZSI6bnVsbH0sIlJlY3RhbmdsZVN0eWxlIjp7IiRpZCI6IjE1OSIsIk1hcmdpbiI6eyIkaWQiOiIxNjAiLCJUb3AiOjAuMCwiTGVmdCI6MC4wLCJSaWdodCI6MC4wLCJCb3R0b20iOjAuMH0sIlBhZGRpbmciOnsiJGlkIjoiMTYxIiwiVG9wIjowLjAsIkxlZnQiOjAuMCwiUmlnaHQiOjAuMCwiQm90dG9tIjowLjB9LCJCYWNrZ3JvdW5kIjp7IiRpZCI6IjE2MiIsIkNvbG9yIjp7IiRpZCI6IjE2MyIsIkEiOjEyNywiUiI6OTEsIkciOjE1NSwiQiI6MjEzfX0sIklzVmlzaWJsZSI6dHJ1ZSwiV2lkdGgiOjAuMCwiSGVpZ2h0IjowLjAsIkJvcmRlclN0eWxlIjp7IiRpZCI6IjE2NCIsIkxpbmVDb2xvciI6eyIkaWQiOiIxNjUiLCIkdHlwZSI6Ik5MUkUuQ29tbW9uLkRvbS5Tb2xpZENvbG9yQnJ1c2gsIE5MUkUuQ29tbW9uIiwiQ29sb3IiOnsiJGlkIjoiMTY2IiwiQSI6MjU1LCJSIjoyNTUsIkciOjAsIkIiOjB9fSwiTGluZVdlaWdodCI6MC4wLCJMaW5lVHlwZSI6MCwiUGFyZW50U3R5bGUiOm51bGx9LCJQYXJlbnRTdHlsZSI6bnVsbH0sIk1hcmdpbiI6eyIkaWQiOiIxNjciLCJUb3AiOjAuMCwiTGVmdCI6MC4wLCJSaWdodCI6MC4wLCJCb3R0b20iOjAuMH0sIlBhZGRpbmciOnsiJGlkIjoiMTY4IiwiVG9wIjowLjAsIkxlZnQiOjAuMCwiUmlnaHQiOjAuMCwiQm90dG9tIjowLjB9LCJCYWNrZ3JvdW5kIjpudWxsLCJJc1Zpc2libGUiOnRydWUsIldpZHRoIjowLjAsIkhlaWdodCI6MC4wLCJCb3JkZXJTdHlsZSI6bnVsbCwiUGFyZW50U3R5bGUiOm51bGx9LCJCYWNrZ3JvdW5kU3R5bGUiOnsiJGlkIjoiMTY5IiwiTWFyZ2luIjp7IiRpZCI6IjE3MCIsIlRvcCI6MC4wLCJMZWZ0IjowLjAsIlJpZ2h0IjowLjAsIkJvdHRvbSI6MC4wfSwiUGFkZGluZyI6eyIkaWQiOiIxNzEiLCJUb3AiOjAuMCwiTGVmdCI6MC4wLCJSaWdodCI6MC4wLCJCb3R0b20iOjAuMH0sIkJhY2tncm91bmQiOnsiJGlkIjoiMTcyIiwiQ29sb3IiOnsiJGlkIjoiMTczIiwiQSI6MzgsIlIiOjkxLCJHIjoxNTUsIkIiOjIxM319LCJJc1Zpc2libGUiOnRydWUsIldpZHRoIjowLjAsIkhlaWdodCI6MC4wLCJCb3JkZXJTdHlsZSI6eyIkaWQiOiIxNzQiLCJMaW5lQ29sb3IiOnsiJGlkIjoiMTc1IiwiJHR5cGUiOiJOTFJFLkNvbW1vbi5Eb20uU29saWRDb2xvckJydXNoLCBOTFJFLkNvbW1vbiIsIkNvbG9yIjp7IiRpZCI6IjE3NiIsIkEiOjI1NSwiUiI6MjU1LCJHIjowLCJCIjowfX0sIkxpbmVXZWlnaHQiOjAuMCwiTGluZVR5cGUiOjAsIlBhcmVudFN0eWxlIjpudWxsfSwiUGFyZW50U3R5bGUiOm51bGx9LCJJc0Fib3ZlVGltZWJhbmQiOmZhbHNlLCJNYXJnaW4iOnsiJGlkIjoiMTc3IiwiVG9wIjowLjAsIkxlZnQiOjAuMCwiUmlnaHQiOjAuMCwiQm90dG9tIjowLjB9LCJQYWRkaW5nIjp7IiRpZCI6IjE3OCIsIlRvcCI6MC4wLCJMZWZ0IjowLjAsIlJpZ2h0IjowLjAsIkJvdHRvbSI6MC4wfSwiSXNWaXNpYmxlIjp0cnVlLCJXaWR0aCI6MC4wLCJIZWlnaHQiOjAuMCwiQm9yZGVyU3R5bGUiOm51bGwsIlBhcmVudFN0eWxlIjpudWxsfX0sIlNjYWxlIjp7IiRpZCI6IjE3OSIsIlN0YXJ0RGF0ZSI6IjIwMTctMDUtMThUMDA6MDA6MDAiLCJFbmREYXRlIjoiMjAyMS0wNy0wM1QyMzo1OTowMCIsIkZvcm1hdCI6InciLCJUeXBlIjoxLCJBdXRvRGF0ZVJhbmdlIjp0cnVlLCJXb3JraW5nRGF5cyI6MzEsIkZpc2NhbFllYXIiOnsiJGlkIjoiMTgwIiwiU3RhcnRNb250aCI6MSwiVXNlU3RhcnRpbmdZZWFyRm9yTnVtYmVyaW5nIjp0cnVlLCJTaG93RmlzY2FsWWVhckxhYmVsIjp0cnVlfSwiVG9kYXlNYXJrZXJUZXh0IjoiVG9kYXkiLCJBdXRvU2NhbGVUeXBlIjpmYWxzZX0sIlNjYWxlVjIiOnsiJGlkIjoiMTgxIiwiU3RhcnREYXRlIjoiMjAxNy0wNS0xOFQwMDowMDowMCIsIkVuZERhdGUiOiIyMDIyLTA3LTAzVDIzOjU5OjAwIiwiQXV0b0RhdGVSYW5nZSI6dHJ1ZSwiV29ya2luZ0RheXMiOjMxLCJGaXNjYWxZZWFyIjp7IiRyZWYiOiIxODAifSwiVG9kYXlNYXJrZXJUZXh0IjoiVG9kYXkiLCJBdXRvU2NhbGVUeXBlIjpmYWxzZSwiVGltZWJhbmRTY2FsZXMiOnsiJGlkIjoiMTgyIiwiVG9wU2NhbGVMYXllciI6eyIkaWQiOiIxODMiLCJGb3JtYXQiOiJ3IiwiVHlwZSI6MX0sIk1pZGRsZVNjYWxlTGF5ZXIiOnsiJGlkIjoiMTg0IiwiRm9ybWF0IjpudWxsLCJUeXBlIjowfSwiQm90dG9tU2NhbGVMYXllciI6eyIkaWQiOiIxODUiLCJGb3JtYXQiOm51bGwsIlR5cGUiOjB9fX0sIk1pbGVzdG9uZXMiOlt7IiRpZCI6IjE4NiIsIkRhdGUiOiIyMDIyLTA1LTE5VDIzOjU5OjAwIiwiU3R5bGUiOnsiJGlkIjoiMTg3IiwiU2hhcGUiOjEzLCJDb25uZWN0b3JNYXJnaW4iOnsiJHJlZiI6IjYxIn0sIkNvbm5lY3RvclN0eWxlIjp7IiRpZCI6IjE4OCIsIkxpbmVDb2xvciI6eyIkaWQiOiIxODkiLCIkdHlwZSI6Ik5MUkUuQ29tbW9uLkRvbS5Tb2xpZENvbG9yQnJ1c2gsIE5MUkUuQ29tbW9uIiwiQ29sb3IiOnsiJGlkIjoiMTkwIiwiQSI6MjU1LCJSIjoyNTUsIkciOjE5MiwiQiI6MH19LCJMaW5lV2VpZ2h0IjoxLjAsIkxpbmVUeXBlIjowLCJQYXJlbnRTdHlsZSI6eyIkcmVmIjoiNjIifX0sIklzQmVsb3dUaW1lYmFuZCI6dHJ1ZSwiUG9zaXRpb25PblRhc2siOjAsIkhpZGVEYXRlIjpmYWxzZSwiU2hhcGVTaXplIjoxLCJTcGFjaW5nIjowLjAsIlBhZGRpbmciOnsiJGlkIjoiMTkxIiwiVG9wIjowLjAsIkxlZnQiOjAuMCwiUmlnaHQiOjAuMCwiQm90dG9tIjowLjB9LCJTaGFwZVN0eWxlIjp7IiRpZCI6IjE5MiIsIk1hcmdpbiI6eyIkcmVmIjoiNjcifSwiUGFkZGluZyI6eyIkcmVmIjoiNjgifSwiQmFja2dyb3VuZCI6eyIkaWQiOiIxOTMiLCJDb2xvciI6eyIkaWQiOiIxOTQiLCJBIjoyNTUsIlIiOjI1NSwiRyI6MTkyLCJCIjowfX0sIklzVmlzaWJsZSI6dHJ1ZSwiV2lkdGgiOjE4LjAsIkhlaWdodCI6MjAuMCwiQm9yZGVyU3R5bGUiOnsiJGlkIjoiMTk1IiwiTGluZUNvbG9yIjp7IiRyZWYiOiI3MiJ9LCJMaW5lV2VpZ2h0IjowLjAsIkxpbmVUeXBlIjowLCJQYXJlbnRTdHlsZSI6eyIkcmVmIjoiNzEifX0sIlBhcmVudFN0eWxlIjp7IiRyZWYiOiI2NiJ9fSwiVGl0bGVTdHlsZSI6eyIkaWQiOiIxOTYiLCJGb250U2V0dGluZ3MiOnsiJGlkIjoiMTk3IiwiRm9udFNpemUiOjExLCJGb250TmFtZSI6IkNhbGlicmkiLCJJc0JvbGQiOnRydWUsIklzSXRhbGljIjpmYWxzZSwiSXNVbmRlcmxpbmVkIjpmYWxzZSwiUGFyZW50U3R5bGUiOnsiJHJlZiI6Ijc1In19LCJBdXRvU2l6ZSI6MCwiRm9yZWdyb3VuZCI6eyIkcmVmIjoiNzYifSwiTWF4V2lkdGgiOjU2Ljc1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Tk4IiwiQ29sb3IiOnsiJGlkIjoiMTk5IiwiQSI6MCwiUiI6MjU1LCJHIjoyNTUsIkIiOjI1NX19LCJJc1Zpc2libGUiOnRydWUsIldpZHRoIjowLjAsIkhlaWdodCI6MC4wLCJCb3JkZXJTdHlsZSI6eyIkaWQiOiIyMDAiLCJMaW5lQ29sb3IiOm51bGwsIkxpbmVXZWlnaHQiOjAuMCwiTGluZVR5cGUiOjAsIlBhcmVudFN0eWxlIjpudWxsfSwiUGFyZW50U3R5bGUiOnsiJHJlZiI6Ijc0In19LCJEYXRlU3R5bGUiOnsiJGlkIjoiMjAxIiwiRm9udFNldHRpbmdzIjp7IiRpZCI6IjI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xLCJWZXJ0aWNhbEFsaWdubWVudCI6MCwiU21hcnRGb3JlZ3JvdW5kIjpudWxsLCJCYWNrZ3JvdW5kRmlsbFR5cGUiOjAsIk1hcmdpbiI6eyIkcmVmIjoiODUifSwiUGFkZGluZyI6eyIkcmVmIjoiODYifSwiQmFja2dyb3VuZCI6eyIkaWQiOiIyMDMiLCJDb2xvciI6eyIkaWQiOiIyMDQiLCJBIjowLCJSIjoyNTUsIkciOjI1NSwiQiI6MjU1fX0sIklzVmlzaWJsZSI6dHJ1ZSwiV2lkdGgiOjAuMCwiSGVpZ2h0IjowLjAsIkJvcmRlclN0eWxlIjp7IiRpZCI6IjIwNSIsIkxpbmVDb2xvciI6bnVsbCwiTGluZVdlaWdodCI6MC4wLCJMaW5lVHlwZSI6MCwiUGFyZW50U3R5bGUiOm51bGx9LCJQYXJlbnRTdHlsZSI6eyIkcmVmIjoiODEifX0sIkRhdGVGb3JtYXQiOnsiJHJlZiI6Ijg4In0sIldlZWtOdW1iZXJpbmciOnsiJGlkIjoiMjA2IiwiRm9ybWF0IjowLCJJc1Zpc2libGUiOmZhbHNlLCJMYXN0S25vd25WaXNpYmlsaXR5U3RhdGUiOmZhbHNlfSwiSXNWaXNpYmxlIjp0cnVlLCJQYXJlbnRTdHlsZSI6eyIkcmVmIjoiNjAifX0sIkluZGV4IjoxLCJQZXJjZW50YWdlQ29tcGxldGUiOm51bGwsIlBvc2l0aW9uIjp7IlJhdGlvIjowLjE2MjY0MTk2NDAwNTgzNTI4LCJJc0N1c3RvbSI6dHJ1ZX0sIkRhdGVGb3JtYXQiOnsiJHJlZiI6Ijg4In0sIldlZWtOdW1iZXJpbmciOnsiJGlkIjoiMjA3IiwiRm9ybWF0IjowLCJJc1Zpc2libGUiOmZhbHNlLCJMYXN0S25vd25WaXNpYmlsaXR5U3RhdGUiOmZhbHNlfSwiUmVsYXRlZFRhc2tJZCI6IjAwMDAwMDAwLTAwMDAtMDAwMC0wMDAwLTAwMDAwMDAwMDAwMCIsIklkIjoiY2U0OWI0NjEtZGFkYS00YjRiLWE4MDEtNmY5N2M1ZDY5MTIwIiwiSW1wb3J0SWQiOm51bGwsIlRpdGxlIjoiTWlsZXN0b25lIDEiLCJOb3RlIjpudWxsLCJIeXBlcmxpbmsiOnsiJGlkIjoiMjA4IiwiQWRkcmVzcyI6bnVsbCwiU3ViQWRkcmVzcyI6bnVsbH0sIklzQ2hhbmdlZCI6ZmFsc2UsIklzTmV3Ijp0cnVlfSx7IiRpZCI6IjIwOSIsIkRhdGUiOiIyMDIyLTA1LTIzVDIzOjU5OjAwIiwiU3R5bGUiOnsiJGlkIjoiMjEwIiwiU2hhcGUiOjEsIkNvbm5lY3Rvck1hcmdpbiI6eyIkcmVmIjoiNjEifSwiQ29ubmVjdG9yU3R5bGUiOnsiJGlkIjoiMjExIiwiTGluZUNvbG9yIjp7IiRpZCI6IjIxMiIsIiR0eXBlIjoiTkxSRS5Db21tb24uRG9tLlNvbGlkQ29sb3JCcnVzaCwgTkxSRS5Db21tb24iLCJDb2xvciI6eyIkaWQiOiIyMTMiLCJBIjoyNTUsIlIiOjkxLCJHIjoxNTUsIkIiOjIxM319LCJMaW5lV2VpZ2h0IjoxLjAsIkxpbmVUeXBlIjowLCJQYXJlbnRTdHlsZSI6eyIkcmVmIjoiNjIifX0sIklzQmVsb3dUaW1lYmFuZCI6dHJ1ZSwiUG9zaXRpb25PblRhc2siOjAsIkhpZGVEYXRlIjpmYWxzZSwiU2hhcGVTaXplIjoxLCJTcGFjaW5nIjowLjAsIlBhZGRpbmciOnsiJGlkIjoiMjE0IiwiVG9wIjowLjAsIkxlZnQiOjAuMCwiUmlnaHQiOjAuMCwiQm90dG9tIjowLjB9LCJTaGFwZVN0eWxlIjp7IiRpZCI6IjIxNSIsIk1hcmdpbiI6eyIkcmVmIjoiNjcifSwiUGFkZGluZyI6eyIkcmVmIjoiNjgifSwiQmFja2dyb3VuZCI6eyIkaWQiOiIyMTYiLCJDb2xvciI6eyIkaWQiOiIyMTciLCJBIjoyNTUsIlIiOjkxLCJHIjoxNTUsIkIiOjIxM319LCJJc1Zpc2libGUiOnRydWUsIldpZHRoIjoxOC4wLCJIZWlnaHQiOjIwLjAsIkJvcmRlclN0eWxlIjp7IiRpZCI6IjIxOCIsIkxpbmVDb2xvciI6eyIkcmVmIjoiNzIifSwiTGluZVdlaWdodCI6MC4wLCJMaW5lVHlwZSI6MCwiUGFyZW50U3R5bGUiOnsiJHJlZiI6IjcxIn19LCJQYXJlbnRTdHlsZSI6eyIkcmVmIjoiNjYifX0sIlRpdGxlU3R5bGUiOnsiJGlkIjoiMjE5IiwiRm9udFNldHRpbmdzIjp7IiRpZCI6IjIyMCIsIkZvbnRTaXplIjoxMSwiRm9udE5hbWUiOiJDYWxpYnJpIiwiSXNCb2xkIjp0cnVlLCJJc0l0YWxpYyI6ZmFsc2UsIklzVW5kZXJsaW5lZCI6ZmFsc2UsIlBhcmVudFN0eWxlIjp7IiRyZWYiOiI3NSJ9fSwiQXV0b1NpemUiOjAsIkZvcmVncm91bmQiOnsiJHJlZiI6Ijc2In0sIk1heFdpZHRoIjo1Ni43NS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yMSIsIkNvbG9yIjp7IiRpZCI6IjIyMiIsIkEiOjAsIlIiOjI1NSwiRyI6MjU1LCJCIjoyNTV9fSwiSXNWaXNpYmxlIjp0cnVlLCJXaWR0aCI6MC4wLCJIZWlnaHQiOjAuMCwiQm9yZGVyU3R5bGUiOnsiJGlkIjoiMjIzIiwiTGluZUNvbG9yIjpudWxsLCJMaW5lV2VpZ2h0IjowLjAsIkxpbmVUeXBlIjowLCJQYXJlbnRTdHlsZSI6bnVsbH0sIlBhcmVudFN0eWxlIjp7IiRyZWYiOiI3NCJ9fSwiRGF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SwiVmVydGljYWxBbGlnbm1lbnQiOjAsIlNtYXJ0Rm9yZWdyb3VuZCI6bnVsbCwiQmFja2dyb3VuZEZpbGxUeXBlIjowLCJNYXJnaW4iOnsiJHJlZiI6Ijg1In0sIlBhZGRpbmciOnsiJHJlZiI6Ijg2In0sIkJhY2tncm91bmQiOnsiJGlkIjoiMjI2IiwiQ29sb3IiOnsiJGlkIjoiMjI3IiwiQSI6MCwiUiI6MjU1LCJHIjoyNTUsIkIiOjI1NX19LCJJc1Zpc2libGUiOnRydWUsIldpZHRoIjowLjAsIkhlaWdodCI6MC4wLCJCb3JkZXJTdHlsZSI6eyIkaWQiOiIyMjgiLCJMaW5lQ29sb3IiOm51bGwsIkxpbmVXZWlnaHQiOjAuMCwiTGluZVR5cGUiOjAsIlBhcmVudFN0eWxlIjpudWxsfSwiUGFyZW50U3R5bGUiOnsiJHJlZiI6IjgxIn19LCJEYXRlRm9ybWF0Ijp7IiRyZWYiOiI4OCJ9LCJXZWVrTnVtYmVyaW5nIjp7IiRpZCI6IjIyOSIsIkZvcm1hdCI6MCwiSXNWaXNpYmxlIjpmYWxzZSwiTGFzdEtub3duVmlzaWJpbGl0eVN0YXRlIjpmYWxzZX0sIklzVmlzaWJsZSI6dHJ1ZSwiUGFyZW50U3R5bGUiOnsiJHJlZiI6IjYwIn19LCJJbmRleCI6NSwiUGVyY2VudGFnZUNvbXBsZXRlIjpudWxsLCJQb3NpdGlvbiI6eyJSYXRpbyI6MC4wLCJJc0N1c3RvbSI6ZmFsc2V9LCJEYXRlRm9ybWF0Ijp7IiRyZWYiOiI4OCJ9LCJXZWVrTnVtYmVyaW5nIjp7IiRpZCI6IjIzMCIsIkZvcm1hdCI6MCwiSXNWaXNpYmxlIjpmYWxzZSwiTGFzdEtub3duVmlzaWJpbGl0eVN0YXRlIjpmYWxzZX0sIlJlbGF0ZWRUYXNrSWQiOiIwMDAwMDAwMC0wMDAwLTAwMDAtMDAwMC0wMDAwMDAwMDAwMDAiLCJJZCI6ImZmN2RlY2I2LWUwZGItNDg1MS1hYzc3LWNjODkwMjQ0MDAwNyIsIkltcG9ydElkIjpudWxsLCJUaXRsZSI6Ik1pbGVzdG9uZSAyIiwiTm90ZSI6bnVsbCwiSHlwZXJsaW5rIjp7IiRpZCI6IjIzMSIsIkFkZHJlc3MiOm51bGwsIlN1YkFkZHJlc3MiOm51bGx9LCJJc0NoYW5nZWQiOmZhbHNlLCJJc05ldyI6dHJ1ZX0seyIkaWQiOiIyMzIiLCJEYXRlIjoiMjAyMi0wNi0wM1QyMzo1OTowMCIsIlN0eWxlIjp7IiRpZCI6IjIzMyIsIlNoYXBlIjoxLCJDb25uZWN0b3JNYXJnaW4iOnsiJHJlZiI6IjYxIn0sIkNvbm5lY3RvclN0eWxlIjp7IiRpZCI6IjIzNCIsIkxpbmVDb2xvciI6eyIkaWQiOiIyMzUiLCIkdHlwZSI6Ik5MUkUuQ29tbW9uLkRvbS5Tb2xpZENvbG9yQnJ1c2gsIE5MUkUuQ29tbW9uIiwiQ29sb3IiOnsiJGlkIjoiMjM2IiwiQSI6MjU1LCJSIjoyMzcsIkciOjEyNSwiQiI6NDl9fSwiTGluZVdlaWdodCI6MS4wLCJMaW5lVHlwZSI6MCwiUGFyZW50U3R5bGUiOnsiJHJlZiI6IjYyIn19LCJJc0JlbG93VGltZWJhbmQiOnRydWUsIlBvc2l0aW9uT25UYXNrIjowLCJIaWRlRGF0ZSI6ZmFsc2UsIlNoYXBlU2l6ZSI6MSwiU3BhY2luZyI6MC4wLCJQYWRkaW5nIjp7IiRpZCI6IjIzNyIsIlRvcCI6MC4wLCJMZWZ0IjowLjAsIlJpZ2h0IjowLjAsIkJvdHRvbSI6MC4wfSwiU2hhcGVTdHlsZSI6eyIkaWQiOiIyMzgiLCJNYXJnaW4iOnsiJHJlZiI6IjY3In0sIlBhZGRpbmciOnsiJHJlZiI6IjY4In0sIkJhY2tncm91bmQiOnsiJGlkIjoiMjM5IiwiQ29sb3IiOnsiJGlkIjoiMjQwIiwiQSI6MjU1LCJSIjoyMzcsIkciOjEyNSwiQiI6NDl9fSwiSXNWaXNpYmxlIjp0cnVlLCJXaWR0aCI6MTguMCwiSGVpZ2h0IjoyMC4wLCJCb3JkZXJTdHlsZSI6eyIkaWQiOiIyNDEiLCJMaW5lQ29sb3IiOnsiJHJlZiI6IjcyIn0sIkxpbmVXZWlnaHQiOjAuMCwiTGluZVR5cGUiOjAsIlBhcmVudFN0eWxlIjp7IiRyZWYiOiI3MSJ9fSwiUGFyZW50U3R5bGUiOnsiJHJlZiI6IjY2In19LCJUaXRsZVN0eWxlIjp7IiRpZCI6IjI0MiIsIkZvbnRTZXR0aW5ncyI6eyIkaWQiOiIyNDMiLCJGb250U2l6ZSI6MTEsIkZvbnROYW1lIjoiQ2FsaWJyaSIsIklzQm9sZCI6dHJ1ZSwiSXNJdGFsaWMiOmZhbHNlLCJJc1VuZGVybGluZWQiOmZhbHNlLCJQYXJlbnRTdHlsZSI6eyIkcmVmIjoiNzUifX0sIkF1dG9TaXplIjowLCJGb3JlZ3JvdW5kIjp7IiRyZWYiOiI3NiJ9LCJNYXhXaWR0aCI6NTYuNzU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NDQiLCJDb2xvciI6eyIkaWQiOiIyNDUiLCJBIjowLCJSIjoyNTUsIkciOjI1NSwiQiI6MjU1fX0sIklzVmlzaWJsZSI6dHJ1ZSwiV2lkdGgiOjAuMCwiSGVpZ2h0IjowLjAsIkJvcmRlclN0eWxlIjp7IiRpZCI6IjI0NiIsIkxpbmVDb2xvciI6bnVsbCwiTGluZVdlaWdodCI6MC4wLCJMaW5lVHlwZSI6MCwiUGFyZW50U3R5bGUiOm51bGx9LCJQYXJlbnRTdHlsZSI6eyIkcmVmIjoiNzQifX0sIkRhdGVTdHlsZSI6eyIkaWQiOiIyNDciLCJGb250U2V0dGluZ3MiOnsiJGlkIjoiMjQ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EsIlZlcnRpY2FsQWxpZ25tZW50IjowLCJTbWFydEZvcmVncm91bmQiOm51bGwsIkJhY2tncm91bmRGaWxsVHlwZSI6MCwiTWFyZ2luIjp7IiRyZWYiOiI4NSJ9LCJQYWRkaW5nIjp7IiRyZWYiOiI4NiJ9LCJCYWNrZ3JvdW5kIjp7IiRpZCI6IjI0OSIsIkNvbG9yIjp7IiRpZCI6IjI1MCIsIkEiOjAsIlIiOjI1NSwiRyI6MjU1LCJCIjoyNTV9fSwiSXNWaXNpYmxlIjp0cnVlLCJXaWR0aCI6MC4wLCJIZWlnaHQiOjAuMCwiQm9yZGVyU3R5bGUiOnsiJGlkIjoiMjUxIiwiTGluZUNvbG9yIjpudWxsLCJMaW5lV2VpZ2h0IjowLjAsIkxpbmVUeXBlIjowLCJQYXJlbnRTdHlsZSI6bnVsbH0sIlBhcmVudFN0eWxlIjp7IiRyZWYiOiI4MSJ9fSwiRGF0ZUZvcm1hdCI6eyIkcmVmIjoiODgifSwiV2Vla051bWJlcmluZyI6eyIkaWQiOiIyNTIiLCJGb3JtYXQiOjAsIklzVmlzaWJsZSI6ZmFsc2UsIkxhc3RLbm93blZpc2liaWxpdHlTdGF0ZSI6ZmFsc2V9LCJJc1Zpc2libGUiOnRydWUsIlBhcmVudFN0eWxlIjp7IiRyZWYiOiI2MCJ9fSwiSW5kZXgiOjYsIlBlcmNlbnRhZ2VDb21wbGV0ZSI6bnVsbCwiUG9zaXRpb24iOnsiUmF0aW8iOjAuMTIwNTQ2NDY4ODUyNDc4OCwiSXNDdXN0b20iOnRydWV9LCJEYXRlRm9ybWF0Ijp7IiRyZWYiOiI4OCJ9LCJXZWVrTnVtYmVyaW5nIjp7IiRpZCI6IjI1MyIsIkZvcm1hdCI6MCwiSXNWaXNpYmxlIjpmYWxzZSwiTGFzdEtub3duVmlzaWJpbGl0eVN0YXRlIjpmYWxzZX0sIlJlbGF0ZWRUYXNrSWQiOiIwMDAwMDAwMC0wMDAwLTAwMDAtMDAwMC0wMDAwMDAwMDAwMDAiLCJJZCI6Ijk0MzhiODVlLWUxZjUtNDA2MS05ODA3LTMzYmQ0NzQ4OTA5NCIsIkltcG9ydElkIjpudWxsLCJUaXRsZSI6Ik1pbGVzdG9uZSAzIiwiTm90ZSI6bnVsbCwiSHlwZXJsaW5rIjp7IiRpZCI6IjI1NCIsIkFkZHJlc3MiOm51bGwsIlN1YkFkZHJlc3MiOm51bGx9LCJJc0NoYW5nZWQiOmZhbHNlLCJJc05ldyI6dHJ1ZX0seyIkaWQiOiIyNTUiLCJEYXRlIjoiMjAyMi0wNi0xOFQyMzo1OTowMCIsIlN0eWxlIjp7IiRpZCI6IjI1NiIsIlNoYXBlIjoxLCJDb25uZWN0b3JNYXJnaW4iOnsiJHJlZiI6IjYxIn0sIkNvbm5lY3RvclN0eWxlIjp7IiRpZCI6IjI1NyIsIkxpbmVDb2xvciI6eyIkaWQiOiIyNTgiLCIkdHlwZSI6Ik5MUkUuQ29tbW9uLkRvbS5Tb2xpZENvbG9yQnJ1c2gsIE5MUkUuQ29tbW9uIiwiQ29sb3IiOnsiJGlkIjoiMjU5IiwiQSI6MjU1LCJSIjoxNzgsIkciOjE0LCJCIjoxOH19LCJMaW5lV2VpZ2h0IjoxLjAsIkxpbmVUeXBlIjowLCJQYXJlbnRTdHlsZSI6eyIkcmVmIjoiNjIifX0sIklzQmVsb3dUaW1lYmFuZCI6dHJ1ZSwiUG9zaXRpb25PblRhc2siOjAsIkhpZGVEYXRlIjpmYWxzZSwiU2hhcGVTaXplIjoxLCJTcGFjaW5nIjowLjAsIlBhZGRpbmciOnsiJGlkIjoiMjYwIiwiVG9wIjowLjAsIkxlZnQiOjAuMCwiUmlnaHQiOjAuMCwiQm90dG9tIjowLjB9LCJTaGFwZVN0eWxlIjp7IiRpZCI6IjI2MSIsIk1hcmdpbiI6eyIkcmVmIjoiNjcifSwiUGFkZGluZyI6eyIkcmVmIjoiNjgifSwiQmFja2dyb3VuZCI6eyIkaWQiOiIyNjIiLCJDb2xvciI6eyIkaWQiOiIyNjMiLCJBIjoyNTUsIlIiOjE3OCwiRyI6MTQsIkIiOjE4fX0sIklzVmlzaWJsZSI6dHJ1ZSwiV2lkdGgiOjE4LjAsIkhlaWdodCI6MjAuMCwiQm9yZGVyU3R5bGUiOnsiJGlkIjoiMjY0IiwiTGluZUNvbG9yIjp7IiRyZWYiOiI3MiJ9LCJMaW5lV2VpZ2h0IjowLjAsIkxpbmVUeXBlIjowLCJQYXJlbnRTdHlsZSI6eyIkcmVmIjoiNzEifX0sIlBhcmVudFN0eWxlIjp7IiRyZWYiOiI2NiJ9fSwiVGl0bGVTdHlsZSI6eyIkaWQiOiIyNjUiLCJGb250U2V0dGluZ3MiOnsiJGlkIjoiMjY2IiwiRm9udFNpemUiOjExLCJGb250TmFtZSI6IkNhbGlicmkiLCJJc0JvbGQiOnRydWUsIklzSXRhbGljIjpmYWxzZSwiSXNVbmRlcmxpbmVkIjpmYWxzZSwiUGFyZW50U3R5bGUiOnsiJHJlZiI6Ijc1In19LCJBdXRvU2l6ZSI6MCwiRm9yZWdyb3VuZCI6eyIkcmVmIjoiNzYifSwiTWF4V2lkdGgiOjU2Ljc1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Y3IiwiQ29sb3IiOnsiJGlkIjoiMjY4IiwiQSI6MCwiUiI6MjU1LCJHIjoyNTUsIkIiOjI1NX19LCJJc1Zpc2libGUiOnRydWUsIldpZHRoIjowLjAsIkhlaWdodCI6MC4wLCJCb3JkZXJTdHlsZSI6eyIkaWQiOiIyNjkiLCJMaW5lQ29sb3IiOm51bGwsIkxpbmVXZWlnaHQiOjAuMCwiTGluZVR5cGUiOjAsIlBhcmVudFN0eWxlIjpudWxsfSwiUGFyZW50U3R5bGUiOnsiJHJlZiI6Ijc0In19LCJEYXRlU3R5bGUiOnsiJGlkIjoiMjcwIiwiRm9udFNldHRpbmdzIjp7IiRpZCI6IjI3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xLCJWZXJ0aWNhbEFsaWdubWVudCI6MCwiU21hcnRGb3JlZ3JvdW5kIjpudWxsLCJCYWNrZ3JvdW5kRmlsbFR5cGUiOjAsIk1hcmdpbiI6eyIkcmVmIjoiODUifSwiUGFkZGluZyI6eyIkcmVmIjoiODYifSwiQmFja2dyb3VuZCI6eyIkaWQiOiIyNzIiLCJDb2xvciI6eyIkaWQiOiIyNzMiLCJBIjowLCJSIjoyNTUsIkciOjI1NSwiQiI6MjU1fX0sIklzVmlzaWJsZSI6dHJ1ZSwiV2lkdGgiOjAuMCwiSGVpZ2h0IjowLjAsIkJvcmRlclN0eWxlIjp7IiRpZCI6IjI3NCIsIkxpbmVDb2xvciI6bnVsbCwiTGluZVdlaWdodCI6MC4wLCJMaW5lVHlwZSI6MCwiUGFyZW50U3R5bGUiOm51bGx9LCJQYXJlbnRTdHlsZSI6eyIkcmVmIjoiODEifX0sIkRhdGVGb3JtYXQiOnsiJHJlZiI6Ijg4In0sIldlZWtOdW1iZXJpbmciOnsiJGlkIjoiMjc1IiwiRm9ybWF0IjowLCJJc1Zpc2libGUiOmZhbHNlLCJMYXN0S25vd25WaXNpYmlsaXR5U3RhdGUiOmZhbHNlfSwiSXNWaXNpYmxlIjp0cnVlLCJQYXJlbnRTdHlsZSI6eyIkcmVmIjoiNjAifX0sIkluZGV4Ijo3LCJQZXJjZW50YWdlQ29tcGxldGUiOm51bGwsIlBvc2l0aW9uIjp7IlJhdGlvIjowLjAsIklzQ3VzdG9tIjpmYWxzZX0sIkRhdGVGb3JtYXQiOnsiJHJlZiI6Ijg4In0sIldlZWtOdW1iZXJpbmciOnsiJGlkIjoiMjc2IiwiRm9ybWF0IjowLCJJc1Zpc2libGUiOmZhbHNlLCJMYXN0S25vd25WaXNpYmlsaXR5U3RhdGUiOmZhbHNlfSwiUmVsYXRlZFRhc2tJZCI6IjAwMDAwMDAwLTAwMDAtMDAwMC0wMDAwLTAwMDAwMDAwMDAwMCIsIklkIjoiZDY1NWYwODktNDc3Yi00MzZmLWFjYzUtMzA0ODBlYWU4NGU1IiwiSW1wb3J0SWQiOm51bGwsIlRpdGxlIjoiTWlsZXN0b25lIDQiLCJOb3RlIjpudWxsLCJIeXBlcmxpbmsiOnsiJGlkIjoiMjc3IiwiQWRkcmVzcyI6bnVsbCwiU3ViQWRkcmVzcyI6bnVsbH0sIklzQ2hhbmdlZCI6ZmFsc2UsIklzTmV3Ijp0cnVlfSx7IiRpZCI6IjI3OCIsIkRhdGUiOiIyMDIyLTA3LTAzVDIzOjU5OjAwIiwiU3R5bGUiOnsiJGlkIjoiMjc5IiwiU2hhcGUiOjE0LCJDb25uZWN0b3JNYXJnaW4iOnsiJHJlZiI6IjYxIn0sIkNvbm5lY3RvclN0eWxlIjp7IiRpZCI6IjI4MCIsIkxpbmVDb2xvciI6eyIkaWQiOiIyODEiLCIkdHlwZSI6Ik5MUkUuQ29tbW9uLkRvbS5Tb2xpZENvbG9yQnJ1c2gsIE5MUkUuQ29tbW9uIiwiQ29sb3IiOnsiJGlkIjoiMjgyIiwiQSI6MjU1LCJSIjoxMTIsIkciOjE3MywiQiI6NzF9fSwiTGluZVdlaWdodCI6MS4wLCJMaW5lVHlwZSI6MCwiUGFyZW50U3R5bGUiOnsiJHJlZiI6IjYyIn19LCJJc0JlbG93VGltZWJhbmQiOnRydWUsIlBvc2l0aW9uT25UYXNrIjowLCJIaWRlRGF0ZSI6ZmFsc2UsIlNoYXBlU2l6ZSI6MSwiU3BhY2luZyI6MC4wLCJQYWRkaW5nIjp7IiRpZCI6IjI4MyIsIlRvcCI6MC4wLCJMZWZ0IjowLjAsIlJpZ2h0IjowLjAsIkJvdHRvbSI6MC4wfSwiU2hhcGVTdHlsZSI6eyIkaWQiOiIyODQiLCJNYXJnaW4iOnsiJHJlZiI6IjY3In0sIlBhZGRpbmciOnsiJHJlZiI6IjY4In0sIkJhY2tncm91bmQiOnsiJGlkIjoiMjg1IiwiQ29sb3IiOnsiJGlkIjoiMjg2IiwiQSI6MjU1LCJSIjoxMTIsIkciOjE3MywiQiI6NzF9fSwiSXNWaXNpYmxlIjp0cnVlLCJXaWR0aCI6MTguMCwiSGVpZ2h0IjoyMC4wLCJCb3JkZXJTdHlsZSI6eyIkaWQiOiIyODciLCJMaW5lQ29sb3IiOnsiJHJlZiI6IjcyIn0sIkxpbmVXZWlnaHQiOjAuMCwiTGluZVR5cGUiOjAsIlBhcmVudFN0eWxlIjp7IiRyZWYiOiI3MSJ9fSwiUGFyZW50U3R5bGUiOnsiJHJlZiI6IjY2In19LCJUaXRsZVN0eWxlIjp7IiRpZCI6IjI4OCIsIkZvbnRTZXR0aW5ncyI6eyIkaWQiOiIyODkiLCJGb250U2l6ZSI6MTEsIkZvbnROYW1lIjoiQ2FsaWJyaSIsIklzQm9sZCI6dHJ1ZSwiSXNJdGFsaWMiOmZhbHNlLCJJc1VuZGVybGluZWQiOmZhbHNlLCJQYXJlbnRTdHlsZSI6eyIkcmVmIjoiNzUifX0sIkF1dG9TaXplIjowLCJGb3JlZ3JvdW5kIjp7IiRyZWYiOiI3NiJ9LCJNYXhXaWR0aCI6NTYuNzU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aWQiOiIyOTAiLCJDb2xvciI6eyIkaWQiOiIyOTEiLCJBIjowLCJSIjoyNTUsIkciOjI1NSwiQiI6MjU1fX0sIklzVmlzaWJsZSI6dHJ1ZSwiV2lkdGgiOjAuMCwiSGVpZ2h0IjowLjAsIkJvcmRlclN0eWxlIjp7IiRpZCI6IjI5MiIsIkxpbmVDb2xvciI6bnVsbCwiTGluZVdlaWdodCI6MC4wLCJMaW5lVHlwZSI6MCwiUGFyZW50U3R5bGUiOm51bGx9LCJQYXJlbnRTdHlsZSI6eyIkcmVmIjoiNzQifX0sIkRhdGVTdHlsZSI6eyIkaWQiOiIyOTMiLCJGb250U2V0dGluZ3MiOnsiJGlkIjoiMjk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EsIlZlcnRpY2FsQWxpZ25tZW50IjowLCJTbWFydEZvcmVncm91bmQiOm51bGwsIkJhY2tncm91bmRGaWxsVHlwZSI6MCwiTWFyZ2luIjp7IiRyZWYiOiI4NSJ9LCJQYWRkaW5nIjp7IiRyZWYiOiI4NiJ9LCJCYWNrZ3JvdW5kIjp7IiRpZCI6IjI5NSIsIkNvbG9yIjp7IiRpZCI6IjI5NiIsIkEiOjAsIlIiOjI1NSwiRyI6MjU1LCJCIjoyNTV9fSwiSXNWaXNpYmxlIjp0cnVlLCJXaWR0aCI6MC4wLCJIZWlnaHQiOjAuMCwiQm9yZGVyU3R5bGUiOnsiJGlkIjoiMjk3IiwiTGluZUNvbG9yIjpudWxsLCJMaW5lV2VpZ2h0IjowLjAsIkxpbmVUeXBlIjowLCJQYXJlbnRTdHlsZSI6bnVsbH0sIlBhcmVudFN0eWxlIjp7IiRyZWYiOiI4MSJ9fSwiRGF0ZUZvcm1hdCI6eyIkcmVmIjoiODgifSwiV2Vla051bWJlcmluZyI6eyIkaWQiOiIyOTgiLCJGb3JtYXQiOjAsIklzVmlzaWJsZSI6ZmFsc2UsIkxhc3RLbm93blZpc2liaWxpdHlTdGF0ZSI6ZmFsc2V9LCJJc1Zpc2libGUiOnRydWUsIlBhcmVudFN0eWxlIjp7IiRyZWYiOiI2MCJ9fSwiSW5kZXgiOjksIlBlcmNlbnRhZ2VDb21wbGV0ZSI6bnVsbCwiUG9zaXRpb24iOnsiUmF0aW8iOjAuMTIwNTQ2NDY4ODUyNDc4OCwiSXNDdXN0b20iOnRydWV9LCJEYXRlRm9ybWF0Ijp7IiRyZWYiOiI4OCJ9LCJXZWVrTnVtYmVyaW5nIjp7IiRpZCI6IjI5OSIsIkZvcm1hdCI6MCwiSXNWaXNpYmxlIjpmYWxzZSwiTGFzdEtub3duVmlzaWJpbGl0eVN0YXRlIjpmYWxzZX0sIlJlbGF0ZWRUYXNrSWQiOiIwMDAwMDAwMC0wMDAwLTAwMDAtMDAwMC0wMDAwMDAwMDAwMDAiLCJJZCI6IjAwYjc5NDk4LTJmNDEtNDg3YS1hMjI4LTU4NjRlMzBjMDQ0NSIsIkltcG9ydElkIjpudWxsLCJUaXRsZSI6Ik1pbGVzdG9uZSA1IiwiTm90ZSI6bnVsbCwiSHlwZXJsaW5rIjp7IiRpZCI6IjMwMCIsIkFkZHJlc3MiOm51bGwsIlN1YkFkZHJlc3MiOm51bGx9LCJJc0NoYW5nZWQiOmZhbHNlLCJJc05ldyI6dHJ1ZX1dLCJUYXNrcyI6W3siJGlkIjoiMzAxIiwiR3JvdXBOYW1lIjpudWxsLCJTdGFydERhdGUiOiIyMDIyLTA1LTE5VDAwOjAwOjAwWiIsIkVuZERhdGUiOiIyMDIyLTA2LTAyVDIzOjU5OjAwWiIsIlBlcmNlbnRhZ2VDb21wbGV0ZSI6MTAwLjAsIlN0eWxlIjp7IiRpZCI6IjMwMiIsIlNoYXBlIjo2LCJTaGFwZVRoaWNrbmVzcyI6MiwiRHVyYXRpb25Gb3JtYXQiOjAsIkluY2x1ZGVOb25Xb3JraW5nRGF5c0luRHVyYXRpb24iOmZhbHNlLCJQZXJjZW50YWdlQ29tcGxldGVTdHlsZSI6eyIkaWQiOiIzMDMiLCJGb250U2V0dGluZ3MiOnsiJGlkIjoiMzA0IiwiRm9udFNpemUiOjEwLCJGb250TmFtZSI6IkNhbGlicmkiLCJJc0JvbGQiOmZhbHNlLCJJc0l0YWxpYyI6ZmFsc2UsIklzVW5kZXJsaW5lZCI6ZmFsc2UsIlBhcmVudFN0eWxlIjp7IiRyZWYiOiI5MyJ9fSwiQXV0b1NpemUiOjAsIkZvcmVncm91bmQiOnsiJGlkIjoiMzA1IiwiQ29sb3IiOnsiJGlkIjoiMzA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NyIsIkxpbmVDb2xvciI6bnVsbCwiTGluZVdlaWdodCI6MC4wLCJMaW5lVHlwZSI6MCwiUGFyZW50U3R5bGUiOm51bGx9LCJQYXJlbnRTdHlsZSI6eyIkcmVmIjoiOTIifX0sIkR1cmF0aW9uU3R5bGUiOnsiJGlkIjoiMzA4IiwiRm9udFNldHRpbmdzIjp7IiRpZCI6IjMwOSIsIkZvbnRTaXplIjoxMCwiRm9udE5hbWUiOiJDYWxpYnJpIiwiSXNCb2xkIjpmYWxzZSwiSXNJdGFsaWMiOmZhbHNlLCJJc1VuZGVybGluZWQiOmZhbHNlLCJQYXJlbnRTdHlsZSI6eyIkcmVmIjoiMTAwIn19LCJBdXRvU2l6ZSI6MCwiRm9yZWdyb3VuZCI6eyIkcmVmIjoiMTAxIn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HJlZiI6IjEwNSJ9LCJJc1Zpc2libGUiOnRydWUsIldpZHRoIjowLjAsIkhlaWdodCI6MC4wLCJCb3JkZXJTdHlsZSI6eyIkaWQiOiIzMTAiLCJMaW5lQ29sb3IiOm51bGwsIkxpbmVXZWlnaHQiOjAuMCwiTGluZVR5cGUiOjAsIlBhcmVudFN0eWxlIjpudWxsfSwiUGFyZW50U3R5bGUiOnsiJHJlZiI6Ijk5In19LCJIb3Jpem9udGFsQ29ubmVjdG9yU3R5bGUiOnsiJGlkIjoiMzExIiwiTGluZUNvbG9yIjp7IiRyZWYiOiIxMDcifSwiTGluZVdlaWdodCI6MC4wLCJMaW5lVHlwZSI6MCwiUGFyZW50U3R5bGUiOnsiJHJlZiI6IjEwNiJ9fSwiVmVydGljYWxDb25uZWN0b3JTdHlsZSI6eyIkaWQiOiIzMTIiLCJMaW5lQ29sb3IiOnsiJGlkIjoiMzEzIiwiJHR5cGUiOiJOTFJFLkNvbW1vbi5Eb20uU29saWRDb2xvckJydXNoLCBOTFJFLkNvbW1vbiIsIkNvbG9yIjp7IiRpZCI6IjMxNCIsIkEiOjI1NSwiUiI6MTEyLCJHIjoxNzMsIkIiOjcxfX0sIkxpbmVXZWlnaHQiOjE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TUiLCJNYXJnaW4iOnsiJHJlZiI6IjExMyJ9LCJQYWRkaW5nIjp7IiRpZCI6IjMxNiIsIlRvcCI6My4wLCJMZWZ0IjowLjAsIlJpZ2h0IjowLjAsIkJvdHRvbSI6NC4wfSwiQmFja2dyb3VuZCI6eyIkaWQiOiIzMTciLCJDb2xvciI6eyIkaWQiOiIzMTgiLCJBIjoyNTUsIlIiOjE1MCwiRyI6MjE0LCJCIjo2Nn19LCJJc1Zpc2libGUiOnRydWUsIldpZHRoIjowLjAsIkhlaWdodCI6MjIuMCwiQm9yZGVyU3R5bGUiOnsiJGlkIjoiMzE5IiwiTGluZUNvbG9yIjp7IiRpZCI6IjMyMCIsIiR0eXBlIjoiTkxSRS5Db21tb24uRG9tLlNvbGlkQ29sb3JCcnVzaCwgTkxSRS5Db21tb24iLCJDb2xvciI6eyIkaWQiOiIzMjEiLCJBIjoyNTUsIlIiOjI1NSwiRyI6MCwiQiI6MH19LCJMaW5lV2VpZ2h0IjowLjAsIkxpbmVUeXBlIjowLCJQYXJlbnRTdHlsZSI6bnVsbH0sIlBhcmVudFN0eWxlIjp7IiRyZWYiOiIxMTIifX0sIlRpdGxlU3R5bGUiOnsiJGlkIjoiMzIyIiwiRm9udFNldHRpbmdzIjp7IiRpZCI6IjMyMyIsIkZvbnRTaXplIjoxMSwiRm9udE5hbWUiOiJDYWxpYnJpIiwiSXNCb2xkIjp0cnVlLCJJc0l0YWxpYyI6ZmFsc2UsIklzVW5kZXJsaW5lZCI6ZmFsc2UsIlBhcmVudFN0eWxlIjp7IiRyZWYiOiIxMjEifX0sIkF1dG9TaXplIjowLCJGb3JlZ3JvdW5kIjp7IiRpZCI6IjMyNCIsIkNvbG9yIjp7IiRpZCI6IjMyNS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MyNiIsIkNvbG9yIjp7IiRpZCI6IjMyNyIsIkEiOjAsIlIiOjI1NSwiRyI6MjU1LCJCIjoyNTV9fSwiSXNWaXNpYmxlIjp0cnVlLCJXaWR0aCI6MC4wLCJIZWlnaHQiOjAuMCwiQm9yZGVyU3R5bGUiOnsiJGlkIjoiMzI4IiwiTGluZUNvbG9yIjpudWxsLCJMaW5lV2VpZ2h0IjowLjAsIkxpbmVUeXBlIjowLCJQYXJlbnRTdHlsZSI6bnVsbH0sIlBhcmVudFN0eWxlIjp7IiRyZWYiOiIxMjAifX0sIkRhdGVTdHlsZSI6eyIkaWQiOiIzMjkiLCJGb250U2V0dGluZ3MiOnsiJGlkIjoiMzMwIiwiRm9udFNpemUiOjEwLCJGb250TmFtZSI6IkNhbGlicmkiLCJJc0JvbGQiOnRydWUsIklzSXRhbGljIjpmYWxzZSwiSXNVbmRlcmxpbmVkIjpmYWxzZSwiUGFyZW50U3R5bGUiOnsiJHJlZiI6IjEyOCJ9fSwiQXV0b1NpemUiOjAsIkZvcmVncm91bmQiOnsiJGlkIjoiMzMxIiwiQ29sb3IiOnsiJGlkIjoiMzMyIiwiQSI6MjU1LCJSIjoxMTIsIkciOjE3MywiQiI6NzF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aWQiOiIzMzMiLCJDb2xvciI6eyIkaWQiOiIzMzQiLCJBIjowLCJSIjoyNTUsIkciOjI1NSwiQiI6MjU1fX0sIklzVmlzaWJsZSI6dHJ1ZSwiV2lkdGgiOjAuMCwiSGVpZ2h0IjowLjAsIkJvcmRlclN0eWxlIjp7IiRpZCI6IjMzNSIsIkxpbmVDb2xvciI6bnVsbCwiTGluZVdlaWdodCI6MC4wLCJMaW5lVHlwZSI6MCwiUGFyZW50U3R5bGUiOm51bGx9LCJQYXJlbnRTdHlsZSI6eyIkcmVmIjoiMTI3In1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NyIsIkRhdGVQYXJ0SXNWaXNpYmxlIjpmYWxzZSwiVGltZVBhcnRJc1Zpc2libGUiOmZhbHNlfX0sIldlZWtOdW1iZXJpbmciOnsiJGlkIjoiMzM4IiwiRm9ybWF0IjowLCJJc1Zpc2libGUiOmZhbHNlLCJMYXN0S25vd25WaXNpYmlsaXR5U3RhdGUiOmZhbHNlfSwiSXNWaXNpYmxlIjp0cnVlLCJQYXJlbnRTdHlsZSI6eyIkcmVmIjoiOTEifX0sIkluZGV4IjowLCJTbWFydER1cmF0aW9uQWN0aXZhdGVkIjpmYWxzZSwiRGF0ZUZvcm1hdCI6eyIkcmVmIjoiMzM2In0sIldlZWtOdW1iZXJpbmciOnsiJGlkIjoiMzM5IiwiRm9ybWF0IjowLCJJc1Zpc2libGUiOmZhbHNlLCJMYXN0S25vd25WaXNpYmlsaXR5U3RhdGUiOmZhbHNlfSwiSWQiOiIyNTA4ZWZhMi04ZmYzLTQ5ZGEtOGJjNi04MzdiMGMxMmYzZjIiLCJJbXBvcnRJZCI6bnVsbCwiVGl0bGUiOiJTRUNUSU9OIDEiLCJOb3RlIjpudWxsLCJIeXBlcmxpbmsiOnsiJGlkIjoiMzQwIiwiQWRkcmVzcyI6bnVsbCwiU3ViQWRkcmVzcyI6bnVsbH0sIklzQ2hhbmdlZCI6ZmFsc2UsIklzTmV3Ijp0cnVlfSx7IiRpZCI6IjM0MSIsIkdyb3VwTmFtZSI6IjVmY2NiZTg2LWVkODktNGQ1OC1hMzgzLWI4ZDkyYjE0YzQ3YiIsIlN0YXJ0RGF0ZSI6IjIwMjItMDUtMTlUMDA6MDA6MDBaIiwiRW5kRGF0ZSI6IjIwMjItMDUtMjNUMjM6NTk6MDBaIiwiUGVyY2VudGFnZUNvbXBsZXRlIjpudWxsLCJTdHlsZSI6eyIkaWQiOiIzNDIiLCJTaGFwZSI6NCwiU2hhcGVUaGlja25lc3MiOjEsIkR1cmF0aW9uRm9ybWF0IjowLCJJbmNsdWRlTm9uV29ya2luZ0RheXNJbkR1cmF0aW9uIjpmYWxzZSwiUGVyY2VudGFnZUNvbXBsZXRlU3R5bGUiOnsiJGlkIjoiMzQzIiwiRm9udFNldHRpbmdzIjp7IiRpZCI6IjM0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Q1IiwiTGluZUNvbG9yIjpudWxsLCJMaW5lV2VpZ2h0IjowLjAsIkxpbmVUeXBlIjowLCJQYXJlbnRTdHlsZSI6bnVsbH0sIlBhcmVudFN0eWxlIjp7IiRyZWYiOiI5MiJ9fSwiRHVyYXRpb25TdHlsZSI6eyIkaWQiOiIzNDYiLCJGb250U2V0dGluZ3MiOnsiJGlkIjoiMzQ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0OCIsIkxpbmVDb2xvciI6bnVsbCwiTGluZVdlaWdodCI6MC4wLCJMaW5lVHlwZSI6MCwiUGFyZW50U3R5bGUiOm51bGx9LCJQYXJlbnRTdHlsZSI6eyIkcmVmIjoiOTkifX0sIkhvcml6b250YWxDb25uZWN0b3JTdHlsZSI6eyIkaWQiOiIzNDkiLCJMaW5lQ29sb3IiOnsiJHJlZiI6IjEwNyJ9LCJMaW5lV2VpZ2h0IjowLjAsIkxpbmVUeXBlIjowLCJQYXJlbnRTdHlsZSI6eyIkcmVmIjoiMTA2In19LCJWZXJ0aWNhbENvbm5lY3RvclN0eWxlIjp7IiRpZCI6IjM1M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UxIiwiTWFyZ2luIjp7IiRyZWYiOiIxMTMifSwiUGFkZGluZyI6eyIkaWQiOiIzNTIiLCJUb3AiOjAuMCwiTGVmdCI6MC4wLCJSaWdodCI6Mi4wLCJCb3R0b20iOjAuMH0sIkJhY2tncm91bmQiOnsiJGlkIjoiMzUzIiwiQ29sb3IiOnsiJGlkIjoiMzU0IiwiQSI6MTc4LCJSIjo5MSwiRyI6MTU1LCJCIjoyMTN9fSwiSXNWaXNpYmxlIjp0cnVlLCJXaWR0aCI6MC4wLCJIZWlnaHQiOjE2LjAsIkJvcmRlclN0eWxlIjp7IiRpZCI6IjM1NSIsIkxpbmVDb2xvciI6eyIkaWQiOiIzNTYiLCIkdHlwZSI6Ik5MUkUuQ29tbW9uLkRvbS5Tb2xpZENvbG9yQnJ1c2gsIE5MUkUuQ29tbW9uIiwiQ29sb3IiOnsiJGlkIjoiMzU3IiwiQSI6MjU1LCJSIjoyNTUsIkciOjAsIkIiOjB9fSwiTGluZVdlaWdodCI6MC4wLCJMaW5lVHlwZSI6MCwiUGFyZW50U3R5bGUiOm51bGx9LCJQYXJlbnRTdHlsZSI6eyIkcmVmIjoiMTEyIn19LCJUaXRsZVN0eWxlIjp7IiRpZCI6IjM1OCIsIkZvbnRTZXR0aW5ncyI6eyIkaWQiOiIzNTkiLCJGb250U2l6ZSI6MTEsIkZvbnROYW1lIjoiQ2FsaWJyaSIsIklzQm9sZCI6ZmFsc2UsIklzSXRhbGljIjpmYWxzZSwiSXNVbmRlcmxpbmVkIjpmYWxzZSwiUGFyZW50U3R5bGUiOnsiJHJlZiI6IjEyMSJ9fSwiQXV0b1NpemUiOjAsIkZvcmVncm91bmQiOnsiJGlkIjoiMzYwIiwiQ29sb3IiOnsiJGlkIjoiMzYxIiwiQSI6MjU1LCJSIjoyNTUsIkciOjI1NSwiQiI6MjU1fX0sIk1heFdpZHRoIjo0MC41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zNjIiLCJDb2xvciI6eyIkaWQiOiIzNjMiLCJBIjowLCJSIjoyNTUsIkciOjI1NSwiQiI6MjU1fX0sIklzVmlzaWJsZSI6dHJ1ZSwiV2lkdGgiOjAuMCwiSGVpZ2h0IjowLjAsIkJvcmRlclN0eWxlIjp7IiRpZCI6IjM2NCIsIkxpbmVDb2xvciI6bnVsbCwiTGluZVdlaWdodCI6MC4wLCJMaW5lVHlwZSI6MCwiUGFyZW50U3R5bGUiOm51bGx9LCJQYXJlbnRTdHlsZSI6eyIkcmVmIjoiMTIwIn19LCJEYXRlU3R5bGUiOnsiJGlkIjoiMzY1IiwiRm9udFNldHRpbmdzIjp7IiRpZCI6IjM2NiIsIkZvbnRTaXplIjo4LCJGb250TmFtZSI6IkNhbGlicmkiLCJJc0JvbGQiOmZhbHNlLCJJc0l0YWxpYyI6ZmFsc2UsIklzVW5kZXJsaW5lZCI6ZmFsc2UsIlBhcmVudFN0eWxlIjp7IiRyZWYiOiIxMjgifX0sIkF1dG9TaXplIjowLCJGb3JlZ3JvdW5kIjp7IiRpZCI6IjM2NyIsIkNvbG9yIjp7IiRpZCI6IjM2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MzY5IiwiTGluZUNvbG9yIjpudWxsLCJMaW5lV2VpZ2h0IjowLjAsIkxpbmVUeXBlIjowLCJQYXJlbnRTdHlsZSI6bnVsbH0sIlBhcmVudFN0eWxlIjp7IiRyZWYiOiIxMjcifX0sIkRhdGVGb3JtYXQiOnsiJHJlZiI6IjEzNCJ9LCJXZWVrTnVtYmVyaW5nIjp7IiRpZCI6IjM3MCIsIkZvcm1hdCI6MCwiSXNWaXNpYmxlIjpmYWxzZSwiTGFzdEtub3duVmlzaWJpbGl0eVN0YXRlIjpmYWxzZX0sIklzVmlzaWJsZSI6dHJ1ZSwiUGFyZW50U3R5bGUiOnsiJHJlZiI6IjkxIn19LCJJbmRleCI6MiwiU21hcnREdXJhdGlvbkFjdGl2YXRlZCI6ZmFsc2UsIkRhdGVGb3JtYXQiOnsiJHJlZiI6IjEzNCJ9LCJXZWVrTnVtYmVyaW5nIjp7IiRpZCI6IjM3MSIsIkZvcm1hdCI6MCwiSXNWaXNpYmxlIjpmYWxzZSwiTGFzdEtub3duVmlzaWJpbGl0eVN0YXRlIjpmYWxzZX0sIklkIjoiOTExNjI3OGUtNWMyOS00NmEwLTg1ZGItNTc3NmRhMzIyZjNmIiwiSW1wb3J0SWQiOm51bGwsIlRpdGxlIjoiU3ViLXRhc2siLCJOb3RlIjpudWxsLCJIeXBlcmxpbmsiOnsiJGlkIjoiMzcyIiwiQWRkcmVzcyI6bnVsbCwiU3ViQWRkcmVzcyI6bnVsbH0sIklzQ2hhbmdlZCI6ZmFsc2UsIklzTmV3Ijp0cnVlfSx7IiRpZCI6IjM3MyIsIkdyb3VwTmFtZSI6IjVmY2NiZTg2LWVkODktNGQ1OC1hMzgzLWI4ZDkyYjE0YzQ3YiIsIlN0YXJ0RGF0ZSI6IjIwMjItMDUtMjRUMDA6MDA6MDBaIiwiRW5kRGF0ZSI6IjIwMjItMDUtMjhUMjM6NTk6MDBaIiwiUGVyY2VudGFnZUNvbXBsZXRlIjpudWxsLCJTdHlsZSI6eyIkaWQiOiIzNzQiLCJTaGFwZSI6NCwiU2hhcGVUaGlja25lc3MiOjE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3IiwiTGluZUNvbG9yIjpudWxsLCJMaW5lV2VpZ2h0IjowLjAsIkxpbmVUeXBlIjowLCJQYXJlbnRTdHlsZSI6bnVsbH0sIlBhcmVudFN0eWxlIjp7IiRyZWYiOiI5MiJ9fSwiRHVyYXRpb25TdHlsZSI6eyIkaWQiOiIzNzgiLCJGb250U2V0dGluZ3MiOnsiJGlkIjoiMzc5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M4MCIsIkxpbmVDb2xvciI6bnVsbCwiTGluZVdlaWdodCI6MC4wLCJMaW5lVHlwZSI6MCwiUGFyZW50U3R5bGUiOm51bGx9LCJQYXJlbnRTdHlsZSI6eyIkcmVmIjoiOTkifX0sIkhvcml6b250YWxDb25uZWN0b3JTdHlsZSI6eyIkaWQiOiIzODEiLCJMaW5lQ29sb3IiOnsiJHJlZiI6IjEwNyJ9LCJMaW5lV2VpZ2h0IjowLjAsIkxpbmVUeXBlIjowLCJQYXJlbnRTdHlsZSI6eyIkcmVmIjoiMTA2In19LCJWZXJ0aWNhbENvbm5lY3RvclN0eWxlIjp7IiRpZCI6IjM4Mi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gzIiwiTWFyZ2luIjp7IiRyZWYiOiIxMTMifSwiUGFkZGluZyI6eyIkaWQiOiIzODQiLCJUb3AiOjAuMCwiTGVmdCI6MC4wLCJSaWdodCI6Mi4wLCJCb3R0b20iOjAuMH0sIkJhY2tncm91bmQiOnsiJGlkIjoiMzg1IiwiQ29sb3IiOnsiJGlkIjoiMzg2IiwiQSI6MTc4LCJSIjoxOTcsIkciOjkwLCJCIjoxN319LCJJc1Zpc2libGUiOnRydWUsIldpZHRoIjowLjAsIkhlaWdodCI6MTYuMCwiQm9yZGVyU3R5bGUiOnsiJGlkIjoiMzg3IiwiTGluZUNvbG9yIjp7IiRpZCI6IjM4OCIsIiR0eXBlIjoiTkxSRS5Db21tb24uRG9tLlNvbGlkQ29sb3JCcnVzaCwgTkxSRS5Db21tb24iLCJDb2xvciI6eyIkaWQiOiIzODkiLCJBIjoyNTUsIlIiOjI1NSwiRyI6MCwiQiI6MH19LCJMaW5lV2VpZ2h0IjowLjAsIkxpbmVUeXBlIjowLCJQYXJlbnRTdHlsZSI6bnVsbH0sIlBhcmVudFN0eWxlIjp7IiRyZWYiOiIxMTIifX0sIlRpdGxlU3R5bGUiOnsiJGlkIjoiMzkwIiwiRm9udFNldHRpbmdzIjp7IiRpZCI6IjM5MSIsIkZvbnRTaXplIjoxMSwiRm9udE5hbWUiOiJDYWxpYnJpIiwiSXNCb2xkIjpmYWxzZSwiSXNJdGFsaWMiOmZhbHNlLCJJc1VuZGVybGluZWQiOmZhbHNlLCJQYXJlbnRTdHlsZSI6eyIkcmVmIjoiMTIxIn19LCJBdXRvU2l6ZSI6MCwiRm9yZWdyb3VuZCI6eyIkaWQiOiIzOTIiLCJDb2xvciI6eyIkaWQiOiIzOTMiLCJBIjoyNTUsIlIiOjI1NSwiRyI6MjU1LCJCIjoyNTV9fSwiTWF4V2lkdGgiOjQ4LjYyNTAzODE0Njk3MjY1Ni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GlkIjoiMzk0IiwiQ29sb3IiOnsiJGlkIjoiMzk1IiwiQSI6MCwiUiI6MjU1LCJHIjoyNTUsIkIiOjI1NX19LCJJc1Zpc2libGUiOnRydWUsIldpZHRoIjowLjAsIkhlaWdodCI6MC4wLCJCb3JkZXJTdHlsZSI6eyIkaWQiOiIzOTYiLCJMaW5lQ29sb3IiOm51bGwsIkxpbmVXZWlnaHQiOjAuMCwiTGluZVR5cGUiOjAsIlBhcmVudFN0eWxlIjpudWxsfSwiUGFyZW50U3R5bGUiOnsiJHJlZiI6IjEyMCJ9fSwiRGF0ZVN0eWxlIjp7IiRpZCI6IjM5NyIsIkZvbnRTZXR0aW5ncyI6eyIkaWQiOiIzOTgiLCJGb250U2l6ZSI6OCwiRm9udE5hbWUiOiJDYWxpYnJpIiwiSXNCb2xkIjpmYWxzZSwiSXNJdGFsaWMiOmZhbHNlLCJJc1VuZGVybGluZWQiOmZhbHNlLCJQYXJlbnRTdHlsZSI6eyIkcmVmIjoiMTI4In19LCJBdXRvU2l6ZSI6MCwiRm9yZWdyb3VuZCI6eyIkaWQiOiIzOTkiLCJDb2xvciI6eyIkaWQiOiI0MDAiLCJBIjoyNTUsIlIiOjE5MSwiRyI6MTkxLCJCIjoxOTF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cmVmIjoiMTMzIn0sIklzVmlzaWJsZSI6dHJ1ZSwiV2lkdGgiOjAuMCwiSGVpZ2h0IjowLjAsIkJvcmRlclN0eWxlIjp7IiRpZCI6IjQwMSIsIkxpbmVDb2xvciI6bnVsbCwiTGluZVdlaWdodCI6MC4wLCJMaW5lVHlwZSI6MCwiUGFyZW50U3R5bGUiOm51bGx9LCJQYXJlbnRTdHlsZSI6eyIkcmVmIjoiMTI3In19LCJEYXRlRm9ybWF0Ijp7IiRyZWYiOiIxMzQifSwiV2Vla051bWJlcmluZyI6eyIkaWQiOiI0MDIiLCJGb3JtYXQiOjAsIklzVmlzaWJsZSI6ZmFsc2UsIkxhc3RLbm93blZpc2liaWxpdHlTdGF0ZSI6ZmFsc2V9LCJJc1Zpc2libGUiOnRydWUsIlBhcmVudFN0eWxlIjp7IiRyZWYiOiI5MSJ9fSwiSW5kZXgiOjMsIlNtYXJ0RHVyYXRpb25BY3RpdmF0ZWQiOmZhbHNlLCJEYXRlRm9ybWF0Ijp7IiRyZWYiOiIxMzQifSwiV2Vla051bWJlcmluZyI6eyIkaWQiOiI0MDMiLCJGb3JtYXQiOjAsIklzVmlzaWJsZSI6ZmFsc2UsIkxhc3RLbm93blZpc2liaWxpdHlTdGF0ZSI6ZmFsc2V9LCJJZCI6Ijg1NzRmMjdhLTBjNjMtNGIwOC1iOTdjLTIwZTFlYjhiMWExMSIsIkltcG9ydElkIjpudWxsLCJUaXRsZSI6IlN1Yi10YXNrIDIiLCJOb3RlIjpudWxsLCJIeXBlcmxpbmsiOnsiJGlkIjoiNDA0IiwiQWRkcmVzcyI6bnVsbCwiU3ViQWRkcmVzcyI6bnVsbH0sIklzQ2hhbmdlZCI6ZmFsc2UsIklzTmV3Ijp0cnVlfSx7IiRpZCI6IjQwNSIsIkdyb3VwTmFtZSI6IjVmY2NiZTg2LWVkODktNGQ1OC1hMzgzLWI4ZDkyYjE0YzQ3YiIsIlN0YXJ0RGF0ZSI6IjIwMjItMDUtMjlUMDA6MDA6MDBaIiwiRW5kRGF0ZSI6IjIwMjItMDYtMDJUMjM6NTk6MDBaIiwiUGVyY2VudGFnZUNvbXBsZXRlIjpudWxsLCJTdHlsZSI6eyIkaWQiOiI0MDYiLCJTaGFwZSI6NCwiU2hhcGVUaGlja25lc3MiOjE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A5IiwiTGluZUNvbG9yIjpudWxsLCJMaW5lV2VpZ2h0IjowLjAsIkxpbmVUeXBlIjowLCJQYXJlbnRTdHlsZSI6bnVsbH0sIlBhcmVudFN0eWxlIjp7IiRyZWYiOiI5MiJ9fSwiRHVyYXRpb25TdHlsZSI6eyIkaWQiOiI0MTAiLCJGb250U2V0dGluZ3MiOnsiJGlkIjoiNDEx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xMiIsIkxpbmVDb2xvciI6bnVsbCwiTGluZVdlaWdodCI6MC4wLCJMaW5lVHlwZSI6MCwiUGFyZW50U3R5bGUiOm51bGx9LCJQYXJlbnRTdHlsZSI6eyIkcmVmIjoiOTkifX0sIkhvcml6b250YWxDb25uZWN0b3JTdHlsZSI6eyIkaWQiOiI0MTMiLCJMaW5lQ29sb3IiOnsiJHJlZiI6IjEwNyJ9LCJMaW5lV2VpZ2h0IjowLjAsIkxpbmVUeXBlIjowLCJQYXJlbnRTdHlsZSI6eyIkcmVmIjoiMTA2In19LCJWZXJ0aWNhbENvbm5lY3RvclN0eWxlIjp7IiRpZCI6IjQxN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DE1IiwiTWFyZ2luIjp7IiRyZWYiOiIxMTMifSwiUGFkZGluZyI6eyIkaWQiOiI0MTYiLCJUb3AiOjAuMCwiTGVmdCI6MC4wLCJSaWdodCI6Mi4wLCJCb3R0b20iOjAuMH0sIkJhY2tncm91bmQiOnsiJGlkIjoiNDE3IiwiQ29sb3IiOnsiJGlkIjoiNDE4IiwiQSI6MjU1LCJSIjoxMjQsIkciOjEyNCwiQiI6MTI0fX0sIklzVmlzaWJsZSI6dHJ1ZSwiV2lkdGgiOjAuMCwiSGVpZ2h0IjoxNi4wLCJCb3JkZXJTdHlsZSI6eyIkaWQiOiI0MTkiLCJMaW5lQ29sb3IiOnsiJGlkIjoiNDIwIiwiJHR5cGUiOiJOTFJFLkNvbW1vbi5Eb20uU29saWRDb2xvckJydXNoLCBOTFJFLkNvbW1vbiIsIkNvbG9yIjp7IiRpZCI6IjQyMSIsIkEiOjI1NSwiUiI6MjU1LCJHIjowLCJCIjowfX0sIkxpbmVXZWlnaHQiOjAuMCwiTGluZVR5cGUiOjAsIlBhcmVudFN0eWxlIjpudWxsfSwiUGFyZW50U3R5bGUiOnsiJHJlZiI6IjExMiJ9fSwiVGl0bGVTdHlsZSI6eyIkaWQiOiI0MjIiLCJGb250U2V0dGluZ3MiOnsiJGlkIjoiNDIzIiwiRm9udFNpemUiOjExLCJGb250TmFtZSI6IkNhbGlicmkiLCJJc0JvbGQiOmZhbHNlLCJJc0l0YWxpYyI6ZmFsc2UsIklzVW5kZXJsaW5lZCI6ZmFsc2UsIlBhcmVudFN0eWxlIjp7IiRyZWYiOiIxMjEifX0sIkF1dG9TaXplIjowLCJGb3JlZ3JvdW5kIjp7IiRpZCI6IjQyNCIsIkNvbG9yIjp7IiRpZCI6IjQyNS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eyIkcmVmIjoiMTIwIn19LCJEYXRlU3R5bGUiOnsiJGlkIjoiNDI5IiwiRm9udFNldHRpbmdzIjp7IiRpZCI6IjQzMCIsIkZvbnRTaXplIjo4LCJGb250TmFtZSI6IkNhbGlicmkiLCJJc0JvbGQiOmZhbHNlLCJJc0l0YWxpYyI6ZmFsc2UsIklzVW5kZXJsaW5lZCI6ZmFsc2UsIlBhcmVudFN0eWxlIjp7IiRyZWYiOiIxMjgifX0sIkF1dG9TaXplIjowLCJGb3JlZ3JvdW5kIjp7IiRpZCI6IjQzMSIsIkNvbG9yIjp7IiRpZCI6IjQz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DMzIiwiTGluZUNvbG9yIjpudWxsLCJMaW5lV2VpZ2h0IjowLjAsIkxpbmVUeXBlIjowLCJQYXJlbnRTdHlsZSI6bnVsbH0sIlBhcmVudFN0eWxlIjp7IiRyZWYiOiIxMjcifX0sIkRhdGVGb3JtYXQiOnsiJHJlZiI6IjEzNCJ9LCJXZWVrTnVtYmVyaW5nIjp7IiRpZCI6IjQzNCIsIkZvcm1hdCI6MCwiSXNWaXNpYmxlIjpmYWxzZSwiTGFzdEtub3duVmlzaWJpbGl0eVN0YXRlIjpmYWxzZX0sIklzVmlzaWJsZSI6dHJ1ZSwiUGFyZW50U3R5bGUiOnsiJHJlZiI6IjkxIn19LCJJbmRleCI6NCwiU21hcnREdXJhdGlvbkFjdGl2YXRlZCI6ZmFsc2UsIkRhdGVGb3JtYXQiOnsiJHJlZiI6IjEzNCJ9LCJXZWVrTnVtYmVyaW5nIjp7IiRpZCI6IjQzNSIsIkZvcm1hdCI6MCwiSXNWaXNpYmxlIjpmYWxzZSwiTGFzdEtub3duVmlzaWJpbGl0eVN0YXRlIjpmYWxzZX0sIklkIjoiODU0NWEyNjItMjcwNy00MTBlLWE2YmYtMGJiMjQxMmU0ODkxIiwiSW1wb3J0SWQiOm51bGwsIlRpdGxlIjoiU3ViLXRhc2sgMyIsIk5vdGUiOm51bGwsIkh5cGVybGluayI6eyIkaWQiOiI0MzYiLCJBZGRyZXNzIjpudWxsLCJTdWJBZGRyZXNzIjpudWxsfSwiSXNDaGFuZ2VkIjpmYWxzZSwiSXNOZXciOnRydWV9LHsiJGlkIjoiNDM3IiwiR3JvdXBOYW1lIjpudWxsLCJTdGFydERhdGUiOiIyMDIyLTA2LTAzVDAwOjAwOjAwWiIsIkVuZERhdGUiOiIyMDIyLTA2LTE3VDIzOjU5OjAwWiIsIlBlcmNlbnRhZ2VDb21wbGV0ZSI6NjUuMCwiU3R5bGUiOnsiJGlkIjoiNDM4IiwiU2hhcGUiOjYsIlNoYXBlVGhpY2tuZXNzIjoyLCJEdXJhdGlvbkZvcm1hdCI6MCwiSW5jbHVkZU5vbldvcmtpbmdEYXlzSW5EdXJhdGlvbiI6ZmFsc2UsIlBlcmNlbnRhZ2VDb21wbGV0ZVN0eWxlIjp7IiRpZCI6IjQzOSIsIkZvbnRTZXR0aW5ncyI6eyIkaWQiOiI0NDA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0MSIsIkxpbmVDb2xvciI6bnVsbCwiTGluZVdlaWdodCI6MC4wLCJMaW5lVHlwZSI6MCwiUGFyZW50U3R5bGUiOm51bGx9LCJQYXJlbnRTdHlsZSI6eyIkcmVmIjoiOTIifX0sIkR1cmF0aW9uU3R5bGUiOnsiJGlkIjoiNDQyIiwiRm9udFNldHRpbmdzIjp7IiRpZCI6IjQ0MyIsIkZvbnRTaXplIjoxMCwiRm9udE5hbWUiOiJDYWxpYnJpIiwiSXNCb2xkIjpmYWxzZSwiSXNJdGFsaWMiOmZhbHNlLCJJc1VuZGVybGluZWQiOmZhbHNlLCJQYXJlbnRTdHlsZSI6eyIkcmVmIjoiMTAwIn19LCJBdXRvU2l6ZSI6MCwiRm9yZWdyb3VuZCI6eyIkcmVmIjoiMTAxIn0sIk1heFdpZHRoIjoyMDAuMCwiTWF4SGVpZ2h0IjoiSW5maW5pdHkiLCJTbWFydEZvcmVncm91bmRJc0FjdGl2ZSI6ZmFsc2UsIkhvcml6b250YWxBbGlnbm1lbnQiOjAsIlZlcnRpY2FsQWxpZ25tZW50IjowLCJTbWFydEZvcmVncm91bmQiOm51bGwsIkJhY2tncm91bmRGaWxsVHlwZSI6MCwiTWFyZ2luIjp7IiRyZWYiOiIxMDMifSwiUGFkZGluZyI6eyIkcmVmIjoiMTA0In0sIkJhY2tncm91bmQiOnsiJHJlZiI6IjEwNSJ9LCJJc1Zpc2libGUiOnRydWUsIldpZHRoIjowLjAsIkhlaWdodCI6MC4wLCJCb3JkZXJTdHlsZSI6eyIkaWQiOiI0NDQiLCJMaW5lQ29sb3IiOm51bGwsIkxpbmVXZWlnaHQiOjAuMCwiTGluZVR5cGUiOjAsIlBhcmVudFN0eWxlIjpudWxsfSwiUGFyZW50U3R5bGUiOnsiJHJlZiI6Ijk5In19LCJIb3Jpem9udGFsQ29ubmVjdG9yU3R5bGUiOnsiJGlkIjoiNDQ1IiwiTGluZUNvbG9yIjp7IiRyZWYiOiIxMDcifSwiTGluZVdlaWdodCI6MC4wLCJMaW5lVHlwZSI6MCwiUGFyZW50U3R5bGUiOnsiJHJlZiI6IjEwNiJ9fSwiVmVydGljYWxDb25uZWN0b3JTdHlsZSI6eyIkaWQiOiI0NDYiLCJMaW5lQ29sb3IiOnsiJGlkIjoiNDQ3IiwiJHR5cGUiOiJOTFJFLkNvbW1vbi5Eb20uU29saWRDb2xvckJydXNoLCBOTFJFLkNvbW1vbiIsIkNvbG9yIjp7IiRpZCI6IjQ0OCIsIkEiOjI1NSwiUiI6MjM3LCJHIjoxMjUsIkIiOjQ5fX0sIkxpbmVXZWlnaHQiOjE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DkiLCJNYXJnaW4iOnsiJHJlZiI6IjExMyJ9LCJQYWRkaW5nIjp7IiRpZCI6IjQ1MCIsIlRvcCI6My4wLCJMZWZ0IjowLjAsIlJpZ2h0IjowLjAsIkJvdHRvbSI6NC4wfSwiQmFja2dyb3VuZCI6eyIkaWQiOiI0NTEiLCJDb2xvciI6eyIkaWQiOiI0NTIiLCJBIjoyNTUsIlIiOjIzNywiRyI6MTI1LCJCIjo0OX19LCJJc1Zpc2libGUiOnRydWUsIldpZHRoIjowLjAsIkhlaWdodCI6MjIuMCwiQm9yZGVyU3R5bGUiOnsiJGlkIjoiNDUzIiwiTGluZUNvbG9yIjp7IiRpZCI6IjQ1NCIsIiR0eXBlIjoiTkxSRS5Db21tb24uRG9tLlNvbGlkQ29sb3JCcnVzaCwgTkxSRS5Db21tb24iLCJDb2xvciI6eyIkaWQiOiI0NTUiLCJBIjoyNTUsIlIiOjI1NSwiRyI6MCwiQiI6MH19LCJMaW5lV2VpZ2h0IjowLjAsIkxpbmVUeXBlIjowLCJQYXJlbnRTdHlsZSI6bnVsbH0sIlBhcmVudFN0eWxlIjp7IiRyZWYiOiIxMTIifX0sIlRpdGxlU3R5bGUiOnsiJGlkIjoiNDU2IiwiRm9udFNldHRpbmdzIjp7IiRpZCI6IjQ1NyIsIkZvbnRTaXplIjoxMSwiRm9udE5hbWUiOiJDYWxpYnJpIiwiSXNCb2xkIjp0cnVlLCJJc0l0YWxpYyI6ZmFsc2UsIklzVW5kZXJsaW5lZCI6ZmFsc2UsIlBhcmVudFN0eWxlIjp7IiRyZWYiOiIxMjEifX0sIkF1dG9TaXplIjowLCJGb3JlZ3JvdW5kIjp7IiRpZCI6IjQ1OCIsIkNvbG9yIjp7IiRpZCI6IjQ1OS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Q2MCIsIkNvbG9yIjp7IiRpZCI6IjQ2MSIsIkEiOjAsIlIiOjI1NSwiRyI6MjU1LCJCIjoyNTV9fSwiSXNWaXNpYmxlIjp0cnVlLCJXaWR0aCI6MC4wLCJIZWlnaHQiOjAuMCwiQm9yZGVyU3R5bGUiOnsiJGlkIjoiNDYyIiwiTGluZUNvbG9yIjpudWxsLCJMaW5lV2VpZ2h0IjowLjAsIkxpbmVUeXBlIjowLCJQYXJlbnRTdHlsZSI6bnVsbH0sIlBhcmVudFN0eWxlIjp7IiRyZWYiOiIxMjAifX0sIkRhdGVTdHlsZSI6eyIkaWQiOiI0NjMiLCJGb250U2V0dGluZ3MiOnsiJGlkIjoiNDY0IiwiRm9udFNpemUiOjEwLCJGb250TmFtZSI6IkNhbGlicmkiLCJJc0JvbGQiOnRydWUsIklzSXRhbGljIjpmYWxzZSwiSXNVbmRlcmxpbmVkIjpmYWxzZSwiUGFyZW50U3R5bGUiOnsiJHJlZiI6IjEyOCJ9fSwiQXV0b1NpemUiOjAsIkZvcmVncm91bmQiOnsiJGlkIjoiNDY1IiwiQ29sb3IiOnsiJGlkIjoiNDY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aWQiOiI0NjciLCJDb2xvciI6eyIkaWQiOiI0NjgiLCJBIjowLCJSIjoyNTUsIkciOjI1NSwiQiI6MjU1fX0sIklzVmlzaWJsZSI6dHJ1ZSwiV2lkdGgiOjAuMCwiSGVpZ2h0IjowLjAsIkJvcmRlclN0eWxlIjp7IiRpZCI6IjQ2OSIsIkxpbmVDb2xvciI6bnVsbCwiTGluZVdlaWdodCI6MC4wLCJMaW5lVHlwZSI6MCwiUGFyZW50U3R5bGUiOm51bGx9LCJQYXJlbnRTdHlsZSI6eyIkcmVmIjoiMTI3In19LCJEYXRlRm9ybWF0Ijp7IiRpZCI6IjQ3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3MSIsIkRhdGVQYXJ0SXNWaXNpYmxlIjpmYWxzZSwiVGltZVBhcnRJc1Zpc2libGUiOmZhbHNlfX0sIldlZWtOdW1iZXJpbmciOnsiJGlkIjoiNDcyIiwiRm9ybWF0IjowLCJJc1Zpc2libGUiOmZhbHNlLCJMYXN0S25vd25WaXNpYmlsaXR5U3RhdGUiOmZhbHNlfSwiSXNWaXNpYmxlIjp0cnVlLCJQYXJlbnRTdHlsZSI6eyIkcmVmIjoiOTEifX0sIkluZGV4Ijo4LCJTbWFydER1cmF0aW9uQWN0aXZhdGVkIjpmYWxzZSwiRGF0ZUZvcm1hdCI6eyIkcmVmIjoiNDcwIn0sIldlZWtOdW1iZXJpbmciOnsiJGlkIjoiNDczIiwiRm9ybWF0IjowLCJJc1Zpc2libGUiOmZhbHNlLCJMYXN0S25vd25WaXNpYmlsaXR5U3RhdGUiOmZhbHNlfSwiSWQiOiI4MzQ2MzZlMy0yY2ZmLTQ4MGQtOGE4NS0yYWUxOTFmYzY4NDIiLCJJbXBvcnRJZCI6bnVsbCwiVGl0bGUiOiJTRUNUSU9OIDIiLCJOb3RlIjpudWxsLCJIeXBlcmxpbmsiOnsiJGlkIjoiNDc0IiwiQWRkcmVzcyI6bnVsbCwiU3ViQWRkcmVzcyI6bnVsbH0sIklzQ2hhbmdlZCI6ZmFsc2UsIklzTmV3Ijp0cnVlfSx7IiRpZCI6IjQ3NSIsIkdyb3VwTmFtZSI6IjNmMDg1NTZlLTI4NDAtNDczNi05MWY0LWZjODBmZmY2OTUzYiIsIlN0YXJ0RGF0ZSI6IjIwMjItMDYtMDNUMDA6MDA6MDBaIiwiRW5kRGF0ZSI6IjIwMjItMDYtMDRUMjM6NTk6MDBaIiwiUGVyY2VudGFnZUNvbXBsZXRlIjpudWxsLCJTdHlsZSI6eyIkaWQiOiI0NzYiLCJTaGFwZSI6NCwiU2hhcGVUaGlja25lc3MiOjEsIkR1cmF0aW9uRm9ybWF0IjowLCJJbmNsdWRlTm9uV29ya2luZ0RheXNJbkR1cmF0aW9uIjpmYWxzZSwiUGVyY2VudGFnZUNvbXBsZXRlU3R5bGUiOnsiJGlkIjoiNDc3IiwiRm9udFNldHRpbmdzIjp7IiRpZCI6IjQ3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Dc5IiwiTGluZUNvbG9yIjpudWxsLCJMaW5lV2VpZ2h0IjowLjAsIkxpbmVUeXBlIjowLCJQYXJlbnRTdHlsZSI6bnVsbH0sIlBhcmVudFN0eWxlIjp7IiRyZWYiOiI5MiJ9fSwiRHVyYXRpb25TdHlsZSI6eyIkaWQiOiI0ODAiLCJGb250U2V0dGluZ3MiOnsiJGlkIjoiNDgx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Q4MiIsIkxpbmVDb2xvciI6bnVsbCwiTGluZVdlaWdodCI6MC4wLCJMaW5lVHlwZSI6MCwiUGFyZW50U3R5bGUiOm51bGx9LCJQYXJlbnRTdHlsZSI6eyIkcmVmIjoiOTkifX0sIkhvcml6b250YWxDb25uZWN0b3JTdHlsZSI6eyIkaWQiOiI0ODMiLCJMaW5lQ29sb3IiOnsiJHJlZiI6IjEwNyJ9LCJMaW5lV2VpZ2h0IjowLjAsIkxpbmVUeXBlIjowLCJQYXJlbnRTdHlsZSI6eyIkcmVmIjoiMTA2In19LCJWZXJ0aWNhbENvbm5lY3RvclN0eWxlIjp7IiRpZCI6IjQ4NCIsIkxpbmVDb2xvciI6eyIkcmVmIjoiMTEwIn0sIkxpbmVXZWlnaHQiOjAuMCwiTGluZVR5cGUiOjAsIlBhcmVudFN0eWxlIjp7IiRyZWYiOiIxMDkifX0sIk1hcmdpbiI6bnVsbCwiU3RhcnREYXRlUG9zaXRpb24iOjYsIkVuZERhdGVQb3NpdGlvbiI6NiwiRGF0ZUlzVmlzaWJsZSI6ZmFsc2UsIlRpdGxlUG9zaXRpb24iOjMsIkR1cmF0aW9uUG9zaXRpb24iOjYsIlBlcmNlbnRhZ2VDb21wbGV0ZWRQb3NpdGlvbiI6MiwiU3BhY2luZyI6MTAsIklzQmVsb3dUaW1lYmFuZCI6ZmFsc2UsIlBlcmNlbnRhZ2VDb21wbGV0ZVNoYXBlT3BhY2l0eSI6MzUsIlNoYXBlU3R5bGUiOnsiJGlkIjoiNDg1IiwiTWFyZ2luIjp7IiRyZWYiOiIxMTMifSwiUGFkZGluZyI6eyIkaWQiOiI0ODYiLCJUb3AiOjAuMCwiTGVmdCI6MC4wLCJSaWdodCI6Mi4wLCJCb3R0b20iOjAuMH0sIkJhY2tncm91bmQiOnsiJGlkIjoiNDg3IiwiQ29sb3IiOnsiJGlkIjoiNDg4IiwiQSI6MjU1LCJSIjoxMTIsIkciOjE3MywiQiI6NzF9fSwiSXNWaXNpYmxlIjp0cnVlLCJXaWR0aCI6MC4wLCJIZWlnaHQiOjE2LjAsIkJvcmRlclN0eWxlIjp7IiRpZCI6IjQ4OSIsIkxpbmVDb2xvciI6eyIkaWQiOiI0OTAiLCIkdHlwZSI6Ik5MUkUuQ29tbW9uLkRvbS5Tb2xpZENvbG9yQnJ1c2gsIE5MUkUuQ29tbW9uIiwiQ29sb3IiOnsiJGlkIjoiNDkxIiwiQSI6MjU1LCJSIjoyNTUsIkciOjAsIkIiOjB9fSwiTGluZVdlaWdodCI6MC4wLCJMaW5lVHlwZSI6MCwiUGFyZW50U3R5bGUiOm51bGx9LCJQYXJlbnRTdHlsZSI6eyIkcmVmIjoiMTEyIn19LCJUaXRsZVN0eWxlIjp7IiRpZCI6IjQ5MiIsIkZvbnRTZXR0aW5ncyI6eyIkaWQiOiI0OTMiLCJGb250U2l6ZSI6MTEsIkZvbnROYW1lIjoiQ2FsaWJyaSIsIklzQm9sZCI6ZmFsc2UsIklzSXRhbGljIjpmYWxzZSwiSXNVbmRlcmxpbmVkIjpmYWxzZSwiUGFyZW50U3R5bGUiOnsiJHJlZiI6IjEyMSJ9fSwiQXV0b1NpemUiOjAsIkZvcmVncm91bmQiOnsiJGlkIjoiNDk0IiwiQ29sb3IiOnsiJGlkIjoiNDk1IiwiQSI6MjU1LCJSIjoxMTUsIkciOjExNSwiQiI6MTE1fX0sIk1heFdpZHRoIjo0OC42MjUwMzgxNDY5NzI2NTY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Q5NiIsIkNvbG9yIjp7IiRpZCI6IjQ5NyIsIkEiOjAsIlIiOjI1NSwiRyI6MjU1LCJCIjoyNTV9fSwiSXNWaXNpYmxlIjp0cnVlLCJXaWR0aCI6MC4wLCJIZWlnaHQiOjAuMCwiQm9yZGVyU3R5bGUiOnsiJGlkIjoiNDk4IiwiTGluZUNvbG9yIjpudWxsLCJMaW5lV2VpZ2h0IjowLjAsIkxpbmVUeXBlIjowLCJQYXJlbnRTdHlsZSI6bnVsbH0sIlBhcmVudFN0eWxlIjp7IiRyZWYiOiIxMjAifX0sIkRhdGVTdHlsZSI6eyIkaWQiOiI0OTkiLCJGb250U2V0dGluZ3MiOnsiJGlkIjoiNTAwIiwiRm9udFNpemUiOjgsIkZvbnROYW1lIjoiQ2FsaWJyaSIsIklzQm9sZCI6ZmFsc2UsIklzSXRhbGljIjpmYWxzZSwiSXNVbmRlcmxpbmVkIjpmYWxzZSwiUGFyZW50U3R5bGUiOnsiJHJlZiI6IjEyOCJ9fSwiQXV0b1NpemUiOjAsIkZvcmVncm91bmQiOnsiJGlkIjoiNTAxIiwiQ29sb3IiOnsiJGlkIjoiNTAy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1MDMiLCJMaW5lQ29sb3IiOm51bGwsIkxpbmVXZWlnaHQiOjAuMCwiTGluZVR5cGUiOjAsIlBhcmVudFN0eWxlIjpudWxsfSwiUGFyZW50U3R5bGUiOnsiJHJlZiI6IjEyNyJ9fSwiRGF0ZUZvcm1hdCI6eyIkcmVmIjoiMTM0In0sIldlZWtOdW1iZXJpbmciOnsiJGlkIjoiNTA0IiwiRm9ybWF0IjowLCJJc1Zpc2libGUiOmZhbHNlLCJMYXN0S25vd25WaXNpYmlsaXR5U3RhdGUiOmZhbHNlfSwiSXNWaXNpYmxlIjp0cnVlLCJQYXJlbnRTdHlsZSI6eyIkcmVmIjoiOTEifX0sIkluZGV4IjoxMCwiU21hcnREdXJhdGlvbkFjdGl2YXRlZCI6ZmFsc2UsIkRhdGVGb3JtYXQiOnsiJHJlZiI6IjEzNCJ9LCJXZWVrTnVtYmVyaW5nIjp7IiRpZCI6IjUwNSIsIkZvcm1hdCI6MCwiSXNWaXNpYmxlIjpmYWxzZSwiTGFzdEtub3duVmlzaWJpbGl0eVN0YXRlIjpmYWxzZX0sIklkIjoiZjRmY2Q1Y2QtNGQxZS00ZjEzLTk1MTUtNjMzYzY5NDViNDA5IiwiSW1wb3J0SWQiOm51bGwsIlRpdGxlIjoiU3ViLXRhc2sgMSIsIk5vdGUiOm51bGwsIkh5cGVybGluayI6eyIkaWQiOiI1MDYiLCJBZGRyZXNzIjpudWxsLCJTdWJBZGRyZXNzIjpudWxsfSwiSXNDaGFuZ2VkIjpmYWxzZSwiSXNOZXciOnRydWV9LHsiJGlkIjoiNTA3IiwiR3JvdXBOYW1lIjoiM2YwODU1NmUtMjg0MC00NzM2LTkxZjQtZmM4MGZmZjY5NTNiIiwiU3RhcnREYXRlIjoiMjAyMi0wNi0wNVQwMDowMDowMFoiLCJFbmREYXRlIjoiMjAyMi0wNi0wOVQyMzo1OTowMFoiLCJQZXJjZW50YWdlQ29tcGxldGUiOm51bGwsIlN0eWxlIjp7IiRpZCI6IjUwOCIsIlNoYXBlIjo0LCJTaGFwZVRoaWNrbmVzcyI6MSwiRHVyYXRpb25Gb3JtYXQiOjAsIkluY2x1ZGVOb25Xb3JraW5nRGF5c0luRHVyYXRpb24iOmZhbHNlLCJQZXJjZW50YWdlQ29tcGxldGVTdHlsZSI6eyIkaWQiOiI1MDkiLCJGb250U2V0dGluZ3MiOnsiJGlkIjoiNTEw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MTEiLCJMaW5lQ29sb3IiOm51bGwsIkxpbmVXZWlnaHQiOjAuMCwiTGluZVR5cGUiOjAsIlBhcmVudFN0eWxlIjpudWxsfSwiUGFyZW50U3R5bGUiOnsiJHJlZiI6IjkyIn19LCJEdXJhdGlvblN0eWxlIjp7IiRpZCI6IjUxMiIsIkZvbnRTZXR0aW5ncyI6eyIkaWQiOiI1MTM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TE0IiwiTGluZUNvbG9yIjpudWxsLCJMaW5lV2VpZ2h0IjowLjAsIkxpbmVUeXBlIjowLCJQYXJlbnRTdHlsZSI6bnVsbH0sIlBhcmVudFN0eWxlIjp7IiRyZWYiOiI5OSJ9fSwiSG9yaXpvbnRhbENvbm5lY3RvclN0eWxlIjp7IiRpZCI6IjUxNSIsIkxpbmVDb2xvciI6eyIkcmVmIjoiMTA3In0sIkxpbmVXZWlnaHQiOjAuMCwiTGluZVR5cGUiOjAsIlBhcmVudFN0eWxlIjp7IiRyZWYiOiIxMDYifX0sIlZlcnRpY2FsQ29ubmVjdG9yU3R5bGUiOnsiJGlkIjoiNTE2IiwiTGluZUNvbG9yIjp7IiRyZWYiOiIxMTAifSwiTGluZVdlaWdodCI6MC4wLCJMaW5lVHlwZSI6MCwiUGFyZW50U3R5bGUiOnsiJHJlZiI6IjEwOS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1MTciLCJNYXJnaW4iOnsiJHJlZiI6IjExMyJ9LCJQYWRkaW5nIjp7IiRpZCI6IjUxOCIsIlRvcCI6MC4wLCJMZWZ0IjowLjAsIlJpZ2h0IjoyLjAsIkJvdHRvbSI6MC4wfSwiQmFja2dyb3VuZCI6eyIkaWQiOiI1MTkiLCJDb2xvciI6eyIkaWQiOiI1MjAiLCJBIjoyNTUsIlIiOjY4LCJHIjo4NCwiQiI6MTA2fX0sIklzVmlzaWJsZSI6dHJ1ZSwiV2lkdGgiOjAuMCwiSGVpZ2h0IjoxNi4wLCJCb3JkZXJTdHlsZSI6eyIkaWQiOiI1MjEiLCJMaW5lQ29sb3IiOnsiJGlkIjoiNTIyIiwiJHR5cGUiOiJOTFJFLkNvbW1vbi5Eb20uU29saWRDb2xvckJydXNoLCBOTFJFLkNvbW1vbiIsIkNvbG9yIjp7IiRpZCI6IjUyMyIsIkEiOjI1NSwiUiI6MjU1LCJHIjowLCJCIjowfX0sIkxpbmVXZWlnaHQiOjAuMCwiTGluZVR5cGUiOjAsIlBhcmVudFN0eWxlIjpudWxsfSwiUGFyZW50U3R5bGUiOnsiJHJlZiI6IjExMiJ9fSwiVGl0bGVTdHlsZSI6eyIkaWQiOiI1MjQiLCJGb250U2V0dGluZ3MiOnsiJGlkIjoiNTI1IiwiRm9udFNpemUiOjExLCJGb250TmFtZSI6IkNhbGlicmkiLCJJc0JvbGQiOmZhbHNlLCJJc0l0YWxpYyI6ZmFsc2UsIklzVW5kZXJsaW5lZCI6ZmFsc2UsIlBhcmVudFN0eWxlIjp7IiRyZWYiOiIxMjEifX0sIkF1dG9TaXplIjowLCJGb3JlZ3JvdW5kIjp7IiRpZCI6IjUyNiIsIkNvbG9yIjp7IiRpZCI6IjUyNy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1MjgiLCJDb2xvciI6eyIkaWQiOiI1MjkiLCJBIjowLCJSIjoyNTUsIkciOjI1NSwiQiI6MjU1fX0sIklzVmlzaWJsZSI6dHJ1ZSwiV2lkdGgiOjAuMCwiSGVpZ2h0IjowLjAsIkJvcmRlclN0eWxlIjp7IiRpZCI6IjUzMCIsIkxpbmVDb2xvciI6bnVsbCwiTGluZVdlaWdodCI6MC4wLCJMaW5lVHlwZSI6MCwiUGFyZW50U3R5bGUiOm51bGx9LCJQYXJlbnRTdHlsZSI6eyIkcmVmIjoiMTIwIn19LCJEYXRlU3R5bGUiOnsiJGlkIjoiNTMxIiwiRm9udFNldHRpbmdzIjp7IiRpZCI6IjUzMiIsIkZvbnRTaXplIjo4LCJGb250TmFtZSI6IkNhbGlicmkiLCJJc0JvbGQiOmZhbHNlLCJJc0l0YWxpYyI6ZmFsc2UsIklzVW5kZXJsaW5lZCI6ZmFsc2UsIlBhcmVudFN0eWxlIjp7IiRyZWYiOiIxMjgifX0sIkF1dG9TaXplIjowLCJGb3JlZ3JvdW5kIjp7IiRpZCI6IjUzMyIsIkNvbG9yIjp7IiRpZCI6IjUzN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TM1IiwiTGluZUNvbG9yIjpudWxsLCJMaW5lV2VpZ2h0IjowLjAsIkxpbmVUeXBlIjowLCJQYXJlbnRTdHlsZSI6bnVsbH0sIlBhcmVudFN0eWxlIjp7IiRyZWYiOiIxMjcifX0sIkRhdGVGb3JtYXQiOnsiJHJlZiI6IjEzNCJ9LCJXZWVrTnVtYmVyaW5nIjp7IiRpZCI6IjUzNiIsIkZvcm1hdCI6MCwiSXNWaXNpYmxlIjpmYWxzZSwiTGFzdEtub3duVmlzaWJpbGl0eVN0YXRlIjpmYWxzZX0sIklzVmlzaWJsZSI6dHJ1ZSwiUGFyZW50U3R5bGUiOnsiJHJlZiI6IjkxIn19LCJJbmRleCI6MTEsIlNtYXJ0RHVyYXRpb25BY3RpdmF0ZWQiOmZhbHNlLCJEYXRlRm9ybWF0Ijp7IiRyZWYiOiIxMzQifSwiV2Vla051bWJlcmluZyI6eyIkaWQiOiI1MzciLCJGb3JtYXQiOjAsIklzVmlzaWJsZSI6ZmFsc2UsIkxhc3RLbm93blZpc2liaWxpdHlTdGF0ZSI6ZmFsc2V9LCJJZCI6IjYxYmQ0NDIxLWYxNTktNDEzZC1iYTcyLTgxYTUxODVlMzhiOCIsIkltcG9ydElkIjpudWxsLCJUaXRsZSI6IlN1Yi10YXNrIDIiLCJOb3RlIjpudWxsLCJIeXBlcmxpbmsiOnsiJGlkIjoiNTM4IiwiQWRkcmVzcyI6bnVsbCwiU3ViQWRkcmVzcyI6bnVsbH0sIklzQ2hhbmdlZCI6ZmFsc2UsIklzTmV3Ijp0cnVlfSx7IiRpZCI6IjUzOSIsIkdyb3VwTmFtZSI6IjNmMDg1NTZlLTI4NDAtNDczNi05MWY0LWZjODBmZmY2OTUzYiIsIlN0YXJ0RGF0ZSI6IjIwMjItMDYtMTBUMDA6MDA6MDBaIiwiRW5kRGF0ZSI6IjIwMjItMDYtMTZUMjM6NTk6MDBaIiwiUGVyY2VudGFnZUNvbXBsZXRlIjpudWxsLCJTdHlsZSI6eyIkaWQiOiI1NDAiLCJTaGFwZSI6NCwiU2hhcGVUaGlja25lc3MiOjEsIkR1cmF0aW9uRm9ybWF0IjowLCJJbmNsdWRlTm9uV29ya2luZ0RheXNJbkR1cmF0aW9uIjpmYWxzZSwiUGVyY2VudGFnZUNvbXBsZXRlU3R5bGUiOnsiJGlkIjoiNTQxIiwiRm9udFNldHRpbmdzIjp7IiRpZCI6IjU0M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QzIiwiTGluZUNvbG9yIjpudWxsLCJMaW5lV2VpZ2h0IjowLjAsIkxpbmVUeXBlIjowLCJQYXJlbnRTdHlsZSI6bnVsbH0sIlBhcmVudFN0eWxlIjp7IiRyZWYiOiI5MiJ9fSwiRHVyYXRpb25TdHlsZSI6eyIkaWQiOiI1NDQiLCJGb250U2V0dGluZ3MiOnsiJGlkIjoiNTQ1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U0NiIsIkxpbmVDb2xvciI6bnVsbCwiTGluZVdlaWdodCI6MC4wLCJMaW5lVHlwZSI6MCwiUGFyZW50U3R5bGUiOm51bGx9LCJQYXJlbnRTdHlsZSI6eyIkcmVmIjoiOTkifX0sIkhvcml6b250YWxDb25uZWN0b3JTdHlsZSI6eyIkaWQiOiI1NDciLCJMaW5lQ29sb3IiOnsiJHJlZiI6IjEwNyJ9LCJMaW5lV2VpZ2h0IjowLjAsIkxpbmVUeXBlIjowLCJQYXJlbnRTdHlsZSI6eyIkcmVmIjoiMTA2In19LCJWZXJ0aWNhbENvbm5lY3RvclN0eWxlIjp7IiRpZCI6IjU0O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Q5IiwiTWFyZ2luIjp7IiRyZWYiOiIxMTMifSwiUGFkZGluZyI6eyIkaWQiOiI1NTAiLCJUb3AiOjAuMCwiTGVmdCI6MC4wLCJSaWdodCI6Mi4wLCJCb3R0b20iOjAuMH0sIkJhY2tncm91bmQiOnsiJGlkIjoiNTUxIiwiQ29sb3IiOnsiJGlkIjoiNTUyIiwiQSI6MjU1LCJSIjo5MSwiRyI6MTU1LCJCIjoyMTN9fSwiSXNWaXNpYmxlIjp0cnVlLCJXaWR0aCI6MC4wLCJIZWlnaHQiOjE2LjAsIkJvcmRlclN0eWxlIjp7IiRpZCI6IjU1MyIsIkxpbmVDb2xvciI6eyIkaWQiOiI1NTQiLCIkdHlwZSI6Ik5MUkUuQ29tbW9uLkRvbS5Tb2xpZENvbG9yQnJ1c2gsIE5MUkUuQ29tbW9uIiwiQ29sb3IiOnsiJGlkIjoiNTU1IiwiQSI6MjU1LCJSIjoyNTUsIkciOjAsIkIiOjB9fSwiTGluZVdlaWdodCI6MC4wLCJMaW5lVHlwZSI6MCwiUGFyZW50U3R5bGUiOm51bGx9LCJQYXJlbnRTdHlsZSI6eyIkcmVmIjoiMTEyIn19LCJUaXRsZVN0eWxlIjp7IiRpZCI6IjU1NiIsIkZvbnRTZXR0aW5ncyI6eyIkaWQiOiI1NTciLCJGb250U2l6ZSI6MTEsIkZvbnROYW1lIjoiQ2FsaWJyaSIsIklzQm9sZCI6ZmFsc2UsIklzSXRhbGljIjpmYWxzZSwiSXNVbmRlcmxpbmVkIjpmYWxzZSwiUGFyZW50U3R5bGUiOnsiJHJlZiI6IjEyMSJ9fSwiQXV0b1NpemUiOjAsIkZvcmVncm91bmQiOnsiJGlkIjoiNTU4IiwiQ29sb3IiOnsiJGlkIjoiNTU5IiwiQSI6MjU1LCJSIjoyNTUsIkciOjI1NSwiQiI6MjU1fX0sIk1heFdpZHRoIjo0OC42MjUwMzgxNDY5NzI2NTY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pZCI6IjU2MCIsIkNvbG9yIjp7IiRpZCI6IjU2MSIsIkEiOjAsIlIiOjI1NSwiRyI6MjU1LCJCIjoyNTV9fSwiSXNWaXNpYmxlIjp0cnVlLCJXaWR0aCI6MC4wLCJIZWlnaHQiOjAuMCwiQm9yZGVyU3R5bGUiOnsiJGlkIjoiNTYyIiwiTGluZUNvbG9yIjpudWxsLCJMaW5lV2VpZ2h0IjowLjAsIkxpbmVUeXBlIjowLCJQYXJlbnRTdHlsZSI6bnVsbH0sIlBhcmVudFN0eWxlIjp7IiRyZWYiOiIxMjAifX0sIkRhdGVTdHlsZSI6eyIkaWQiOiI1NjMiLCJGb250U2V0dGluZ3MiOnsiJGlkIjoiNTY0IiwiRm9udFNpemUiOjgsIkZvbnROYW1lIjoiQ2FsaWJyaSIsIklzQm9sZCI6ZmFsc2UsIklzSXRhbGljIjpmYWxzZSwiSXNVbmRlcmxpbmVkIjpmYWxzZSwiUGFyZW50U3R5bGUiOnsiJHJlZiI6IjEyOCJ9fSwiQXV0b1NpemUiOjAsIkZvcmVncm91bmQiOnsiJGlkIjoiNTY1IiwiQ29sb3IiOnsiJGlkIjoiNTY2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1NjciLCJMaW5lQ29sb3IiOm51bGwsIkxpbmVXZWlnaHQiOjAuMCwiTGluZVR5cGUiOjAsIlBhcmVudFN0eWxlIjpudWxsfSwiUGFyZW50U3R5bGUiOnsiJHJlZiI6IjEyNyJ9fSwiRGF0ZUZvcm1hdCI6eyIkcmVmIjoiMTM0In0sIldlZWtOdW1iZXJpbmciOnsiJGlkIjoiNTY4IiwiRm9ybWF0IjowLCJJc1Zpc2libGUiOmZhbHNlLCJMYXN0S25vd25WaXNpYmlsaXR5U3RhdGUiOmZhbHNlfSwiSXNWaXNpYmxlIjp0cnVlLCJQYXJlbnRTdHlsZSI6eyIkcmVmIjoiOTEifX0sIkluZGV4IjoxMiwiU21hcnREdXJhdGlvbkFjdGl2YXRlZCI6ZmFsc2UsIkRhdGVGb3JtYXQiOnsiJHJlZiI6IjEzNCJ9LCJXZWVrTnVtYmVyaW5nIjp7IiRpZCI6IjU2OSIsIkZvcm1hdCI6MCwiSXNWaXNpYmxlIjpmYWxzZSwiTGFzdEtub3duVmlzaWJpbGl0eVN0YXRlIjpmYWxzZX0sIklkIjoiMmZkYWQ0MGQtZmQxNC00NjdiLTkzZDAtYTc1OTI5NmYyNTFhIiwiSW1wb3J0SWQiOm51bGwsIlRpdGxlIjoiU3ViLXRhc2sgMyIsIk5vdGUiOm51bGwsIkh5cGVybGluayI6eyIkaWQiOiI1NzAiLCJBZGRyZXNzIjpudWxsLCJTdWJBZGRyZXNzIjpudWxsfSwiSXNDaGFuZ2VkIjpmYWxzZSwiSXNOZXciOnRydWV9LHsiJGlkIjoiNTcxIiwiR3JvdXBOYW1lIjoiM2YwODU1NmUtMjg0MC00NzM2LTkxZjQtZmM4MGZmZjY5NTNiIiwiU3RhcnREYXRlIjoiMjAyMi0wNi0xN1QwMDowMDowMFoiLCJFbmREYXRlIjoiMjAyMi0wNi0xN1QyMzo1OTowMFoiLCJQZXJjZW50YWdlQ29tcGxldGUiOm51bGwsIlN0eWxlIjp7IiRpZCI6IjU3MiIsIlNoYXBlIjo0LCJTaGFwZVRoaWNrbmVzcyI6MSwiRHVyYXRpb25Gb3JtYXQiOjAsIkluY2x1ZGVOb25Xb3JraW5nRGF5c0luRHVyYXRpb24iOmZhbHNlLCJQZXJjZW50YWdlQ29tcGxldGVTdHlsZSI6eyIkaWQiOiI1NzMiLCJGb250U2V0dGluZ3MiOnsiJGlkIjoiNTc0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1NzUiLCJMaW5lQ29sb3IiOm51bGwsIkxpbmVXZWlnaHQiOjAuMCwiTGluZVR5cGUiOjAsIlBhcmVudFN0eWxlIjpudWxsfSwiUGFyZW50U3R5bGUiOnsiJHJlZiI6IjkyIn19LCJEdXJhdGlvblN0eWxlIjp7IiRpZCI6IjU3NiIsIkZvbnRTZXR0aW5ncyI6eyIkaWQiOiI1Nzc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Tc4IiwiTGluZUNvbG9yIjpudWxsLCJMaW5lV2VpZ2h0IjowLjAsIkxpbmVUeXBlIjowLCJQYXJlbnRTdHlsZSI6bnVsbH0sIlBhcmVudFN0eWxlIjp7IiRyZWYiOiI5OSJ9fSwiSG9yaXpvbnRhbENvbm5lY3RvclN0eWxlIjp7IiRpZCI6IjU3OSIsIkxpbmVDb2xvciI6eyIkcmVmIjoiMTA3In0sIkxpbmVXZWlnaHQiOjAuMCwiTGluZVR5cGUiOjAsIlBhcmVudFN0eWxlIjp7IiRyZWYiOiIxMDYifX0sIlZlcnRpY2FsQ29ubmVjdG9yU3R5bGUiOnsiJGlkIjoiNTgwIiwiTGluZUNvbG9yIjp7IiRyZWYiOiIxMTAifSwiTGluZVdlaWdodCI6MC4wLCJMaW5lVHlwZSI6MCwiUGFyZW50U3R5bGUiOnsiJHJlZiI6IjEwOSJ9fSwiTWFyZ2luIjpudWxsLCJTdGFydERhdGVQb3NpdGlvbiI6NiwiRW5kRGF0ZVBvc2l0aW9uIjo2LCJEYXRlSXNWaXNpYmxlIjpmYWxzZSwiVGl0bGVQb3NpdGlvbiI6NCwiRHVyYXRpb25Qb3NpdGlvbiI6NiwiUGVyY2VudGFnZUNvbXBsZXRlZFBvc2l0aW9uIjoyLCJTcGFjaW5nIjoxMCwiSXNCZWxvd1RpbWViYW5kIjpmYWxzZSwiUGVyY2VudGFnZUNvbXBsZXRlU2hhcGVPcGFjaXR5IjozNSwiU2hhcGVTdHlsZSI6eyIkaWQiOiI1ODEiLCJNYXJnaW4iOnsiJHJlZiI6IjExMyJ9LCJQYWRkaW5nIjp7IiRpZCI6IjU4MiIsIlRvcCI6MC4wLCJMZWZ0IjowLjAsIlJpZ2h0IjoyLjAsIkJvdHRvbSI6MC4wfSwiQmFja2dyb3VuZCI6eyIkaWQiOiI1ODMiLCJDb2xvciI6eyIkaWQiOiI1ODQiLCJBIjoyNTUsIlIiOjE5NywiRyI6OTAsIkIiOjE3fX0sIklzVmlzaWJsZSI6dHJ1ZSwiV2lkdGgiOjAuMCwiSGVpZ2h0IjoxNi4wLCJCb3JkZXJTdHlsZSI6eyIkaWQiOiI1ODUiLCJMaW5lQ29sb3IiOnsiJGlkIjoiNTg2IiwiJHR5cGUiOiJOTFJFLkNvbW1vbi5Eb20uU29saWRDb2xvckJydXNoLCBOTFJFLkNvbW1vbiIsIkNvbG9yIjp7IiRpZCI6IjU4NyIsIkEiOjI1NSwiUiI6MjU1LCJHIjowLCJCIjowfX0sIkxpbmVXZWlnaHQiOjAuMCwiTGluZVR5cGUiOjAsIlBhcmVudFN0eWxlIjpudWxsfSwiUGFyZW50U3R5bGUiOnsiJHJlZiI6IjExMiJ9fSwiVGl0bGVTdHlsZSI6eyIkaWQiOiI1ODgiLCJGb250U2V0dGluZ3MiOnsiJGlkIjoiNTg5IiwiRm9udFNpemUiOjExLCJGb250TmFtZSI6IkNhbGlicmkiLCJJc0JvbGQiOmZhbHNlLCJJc0l0YWxpYyI6ZmFsc2UsIklzVW5kZXJsaW5lZCI6ZmFsc2UsIlBhcmVudFN0eWxlIjp7IiRyZWYiOiIxMjEifX0sIkF1dG9TaXplIjowLCJGb3JlZ3JvdW5kIjp7IiRpZCI6IjU5MCIsIkNvbG9yIjp7IiRpZCI6IjU5MSIsIkEiOjI1NSwiUiI6MTE1LCJHIjoxMTUsIkIiOjExNX19LCJNYXhXaWR0aCI6MTE3LjI1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eyIkcmVmIjoiMTIwIn19LCJEYXRlU3R5bGUiOnsiJGlkIjoiNTk1IiwiRm9udFNldHRpbmdzIjp7IiRpZCI6IjU5NiIsIkZvbnRTaXplIjo4LCJGb250TmFtZSI6IkNhbGlicmkiLCJJc0JvbGQiOmZhbHNlLCJJc0l0YWxpYyI6ZmFsc2UsIklzVW5kZXJsaW5lZCI6ZmFsc2UsIlBhcmVudFN0eWxlIjp7IiRyZWYiOiIxMjgifX0sIkF1dG9TaXplIjowLCJGb3JlZ3JvdW5kIjp7IiRpZCI6IjU5NyIsIkNvbG9yIjp7IiRpZCI6IjU5O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Tk5IiwiTGluZUNvbG9yIjpudWxsLCJMaW5lV2VpZ2h0IjowLjAsIkxpbmVUeXBlIjowLCJQYXJlbnRTdHlsZSI6bnVsbH0sIlBhcmVudFN0eWxlIjp7IiRyZWYiOiIxMjcifX0sIkRhdGVGb3JtYXQiOnsiJHJlZiI6IjEzNCJ9LCJXZWVrTnVtYmVyaW5nIjp7IiRpZCI6IjYwMCIsIkZvcm1hdCI6MCwiSXNWaXNpYmxlIjpmYWxzZSwiTGFzdEtub3duVmlzaWJpbGl0eVN0YXRlIjpmYWxzZX0sIklzVmlzaWJsZSI6dHJ1ZSwiUGFyZW50U3R5bGUiOnsiJHJlZiI6IjkxIn19LCJJbmRleCI6MTMsIlNtYXJ0RHVyYXRpb25BY3RpdmF0ZWQiOmZhbHNlLCJEYXRlRm9ybWF0Ijp7IiRyZWYiOiIxMzQifSwiV2Vla051bWJlcmluZyI6eyIkaWQiOiI2MDEiLCJGb3JtYXQiOjAsIklzVmlzaWJsZSI6ZmFsc2UsIkxhc3RLbm93blZpc2liaWxpdHlTdGF0ZSI6ZmFsc2V9LCJJZCI6ImFjNzdiYzFiLTYxNTQtNDY4My05ZTBlLWJhNjNjOGQxNmE3MSIsIkltcG9ydElkIjpudWxsLCJUaXRsZSI6IlN1Yi10YXNrIDQgLSB6ZXJvIGR1cmF0aW9uIiwiTm90ZSI6bnVsbCwiSHlwZXJsaW5rIjp7IiRpZCI6IjYwMiIsIkFkZHJlc3MiOm51bGwsIlN1YkFkZHJlc3MiOm51bGx9LCJJc0NoYW5nZWQiOmZhbHNlLCJJc05ldyI6dHJ1ZX0seyIkaWQiOiI2MDMiLCJHcm91cE5hbWUiOm51bGwsIlN0YXJ0RGF0ZSI6IjIwMjItMDYtMThUMDA6MDA6MDBaIiwiRW5kRGF0ZSI6IjIwMjItMDctMDNUMjM6NTk6MDBaIiwiUGVyY2VudGFnZUNvbXBsZXRlIjoxNS4wLCJTdHlsZSI6eyIkaWQiOiI2MDQiLCJTaGFwZSI6NiwiU2hhcGVUaGlja25lc3MiOjIsIkR1cmF0aW9uRm9ybWF0IjowLCJJbmNsdWRlTm9uV29ya2luZ0RheXNJbkR1cmF0aW9uIjpmYWxzZSwiUGVyY2VudGFnZUNvbXBsZXRlU3R5bGUiOnsiJGlkIjoiNjA1IiwiRm9udFNldHRpbmdzIjp7IiRpZCI6IjYwNi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A3IiwiTGluZUNvbG9yIjpudWxsLCJMaW5lV2VpZ2h0IjowLjAsIkxpbmVUeXBlIjowLCJQYXJlbnRTdHlsZSI6bnVsbH0sIlBhcmVudFN0eWxlIjp7IiRyZWYiOiI5MiJ9fSwiRHVyYXRpb25TdHlsZSI6eyIkaWQiOiI2MDgiLCJGb250U2V0dGluZ3MiOnsiJGlkIjoiNjA5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YxMCIsIkxpbmVDb2xvciI6bnVsbCwiTGluZVdlaWdodCI6MC4wLCJMaW5lVHlwZSI6MCwiUGFyZW50U3R5bGUiOm51bGx9LCJQYXJlbnRTdHlsZSI6eyIkcmVmIjoiOTkifX0sIkhvcml6b250YWxDb25uZWN0b3JTdHlsZSI6eyIkaWQiOiI2MTEiLCJMaW5lQ29sb3IiOnsiJHJlZiI6IjEwNyJ9LCJMaW5lV2VpZ2h0IjowLjAsIkxpbmVUeXBlIjowLCJQYXJlbnRTdHlsZSI6eyIkcmVmIjoiMTA2In19LCJWZXJ0aWNhbENvbm5lY3RvclN0eWxlIjp7IiRpZCI6IjYxMiIsIkxpbmVDb2xvciI6eyIkaWQiOiI2MTMiLCIkdHlwZSI6Ik5MUkUuQ29tbW9uLkRvbS5Tb2xpZENvbG9yQnJ1c2gsIE5MUkUuQ29tbW9uIiwiQ29sb3IiOnsiJGlkIjoiNjE0IiwiQSI6MjU1LCJSIjoxNzgsIkciOjE0LCJCIjoxOH19LCJMaW5lV2VpZ2h0IjoxLjAsIkxpbmVUeXBlIjowLCJQYXJlbnRTdHlsZSI6eyIkcmVmIjoiMTA5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jE1IiwiTWFyZ2luIjp7IiRyZWYiOiIxMTMifSwiUGFkZGluZyI6eyIkaWQiOiI2MTYiLCJUb3AiOjMuMCwiTGVmdCI6MC4wLCJSaWdodCI6MC4wLCJCb3R0b20iOjQuMH0sIkJhY2tncm91bmQiOnsiJGlkIjoiNjE3IiwiQ29sb3IiOnsiJGlkIjoiNjE4IiwiQSI6MjU1LCJSIjoyMTMsIkciOjE3LCJCIjoyMn19LCJJc1Zpc2libGUiOnRydWUsIldpZHRoIjowLjAsIkhlaWdodCI6MjIuMCwiQm9yZGVyU3R5bGUiOnsiJGlkIjoiNjE5IiwiTGluZUNvbG9yIjp7IiRpZCI6IjYyMCIsIiR0eXBlIjoiTkxSRS5Db21tb24uRG9tLlNvbGlkQ29sb3JCcnVzaCwgTkxSRS5Db21tb24iLCJDb2xvciI6eyIkaWQiOiI2MjEiLCJBIjoyNTUsIlIiOjI1NSwiRyI6MCwiQiI6MH19LCJMaW5lV2VpZ2h0IjowLjAsIkxpbmVUeXBlIjowLCJQYXJlbnRTdHlsZSI6bnVsbH0sIlBhcmVudFN0eWxlIjp7IiRyZWYiOiIxMTIifX0sIlRpdGxlU3R5bGUiOnsiJGlkIjoiNjIyIiwiRm9udFNldHRpbmdzIjp7IiRpZCI6IjYyMyIsIkZvbnRTaXplIjoxMSwiRm9udE5hbWUiOiJDYWxpYnJpIiwiSXNCb2xkIjp0cnVlLCJJc0l0YWxpYyI6ZmFsc2UsIklzVW5kZXJsaW5lZCI6ZmFsc2UsIlBhcmVudFN0eWxlIjp7IiRyZWYiOiIxMjEifX0sIkF1dG9TaXplIjowLCJGb3JlZ3JvdW5kIjp7IiRpZCI6IjYyNCIsIkNvbG9yIjp7IiRpZCI6IjYyNSIsIkEiOjI1NSwiUiI6MCwiRyI6MCwiQiI6MH19LCJNYXhXaWR0aCI6NTAuMj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YyNiIsIkNvbG9yIjp7IiRpZCI6IjYyNyIsIkEiOjAsIlIiOjI1NSwiRyI6MjU1LCJCIjoyNTV9fSwiSXNWaXNpYmxlIjp0cnVlLCJXaWR0aCI6MC4wLCJIZWlnaHQiOjAuMCwiQm9yZGVyU3R5bGUiOnsiJGlkIjoiNjI4IiwiTGluZUNvbG9yIjpudWxsLCJMaW5lV2VpZ2h0IjowLjAsIkxpbmVUeXBlIjowLCJQYXJlbnRTdHlsZSI6bnVsbH0sIlBhcmVudFN0eWxlIjp7IiRyZWYiOiIxMjAifX0sIkRhdGVTdHlsZSI6eyIkaWQiOiI2MjkiLCJGb250U2V0dGluZ3MiOnsiJGlkIjoiNjMwIiwiRm9udFNpemUiOjEwLCJGb250TmFtZSI6IkNhbGlicmkiLCJJc0JvbGQiOnRydWUsIklzSXRhbGljIjpmYWxzZSwiSXNVbmRlcmxpbmVkIjpmYWxzZSwiUGFyZW50U3R5bGUiOnsiJHJlZiI6IjEyOCJ9fSwiQXV0b1NpemUiOjAsIkZvcmVncm91bmQiOnsiJGlkIjoiNjMxIiwiQ29sb3IiOnsiJGlkIjoiNjMyIiwiQSI6MjU1LCJSIjoxNzgsIkciOjE0LCJCIjoxOH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pZCI6IjYzMyIsIkNvbG9yIjp7IiRpZCI6IjYzNCIsIkEiOjAsIlIiOjI1NSwiRyI6MjU1LCJCIjoyNTV9fSwiSXNWaXNpYmxlIjp0cnVlLCJXaWR0aCI6MC4wLCJIZWlnaHQiOjAuMCwiQm9yZGVyU3R5bGUiOnsiJGlkIjoiNjM1IiwiTGluZUNvbG9yIjpudWxsLCJMaW5lV2VpZ2h0IjowLjAsIkxpbmVUeXBlIjowLCJQYXJlbnRTdHlsZSI6bnVsbH0sIlBhcmVudFN0eWxlIjp7IiRyZWYiOiIxMjcifX0sIkRhdGVGb3JtYXQiOnsiJGlkIjoiNjM2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NjM3IiwiRGF0ZVBhcnRJc1Zpc2libGUiOmZhbHNlLCJUaW1lUGFydElzVmlzaWJsZSI6ZmFsc2V9fSwiV2Vla051bWJlcmluZyI6eyIkaWQiOiI2MzgiLCJGb3JtYXQiOjAsIklzVmlzaWJsZSI6ZmFsc2UsIkxhc3RLbm93blZpc2liaWxpdHlTdGF0ZSI6ZmFsc2V9LCJJc1Zpc2libGUiOnRydWUsIlBhcmVudFN0eWxlIjp7IiRyZWYiOiI5MSJ9fSwiSW5kZXgiOjE0LCJTbWFydER1cmF0aW9uQWN0aXZhdGVkIjpmYWxzZSwiRGF0ZUZvcm1hdCI6eyIkcmVmIjoiNjM2In0sIldlZWtOdW1iZXJpbmciOnsiJGlkIjoiNjM5IiwiRm9ybWF0IjowLCJJc1Zpc2libGUiOmZhbHNlLCJMYXN0S25vd25WaXNpYmlsaXR5U3RhdGUiOmZhbHNlfSwiSWQiOiJhMWZlMmRmMS1hZmI3LTRhMjQtYjQ4ZC1iOTViNmIzMzhiZjkiLCJJbXBvcnRJZCI6bnVsbCwiVGl0bGUiOiJTRUNUSU9OIDMiLCJOb3RlIjpudWxsLCJIeXBlcmxpbmsiOnsiJGlkIjoiNjQwIiwiQWRkcmVzcyI6bnVsbCwiU3ViQWRkcmVzcyI6bnVsbH0sIklzQ2hhbmdlZCI6ZmFsc2UsIklzTmV3Ijp0cnVlfSx7IiRpZCI6IjY0MSIsIkdyb3VwTmFtZSI6IjAxYzE2OTM3LTQyMDktNDUyNy04ZGM1LWY5NTJlY2YwNjJlYSIsIlN0YXJ0RGF0ZSI6IjIwMjItMDYtMThUMDA6MDA6MDBaIiwiRW5kRGF0ZSI6IjIwMjItMDYtMjNUMjM6NTk6MDBaIiwiUGVyY2VudGFnZUNvbXBsZXRlIjpudWxsLCJTdHlsZSI6eyIkaWQiOiI2NDIiLCJTaGFwZSI6NCwiU2hhcGVUaGlja25lc3MiOjEsIkR1cmF0aW9uRm9ybWF0IjowLCJJbmNsdWRlTm9uV29ya2luZ0RheXNJbkR1cmF0aW9uIjpmYWxzZSwiUGVyY2VudGFnZUNvbXBsZXRlU3R5bGUiOnsiJGlkIjoiNjQzIiwiRm9udFNldHRpbmdzIjp7IiRpZCI6IjY0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jQ1IiwiTGluZUNvbG9yIjpudWxsLCJMaW5lV2VpZ2h0IjowLjAsIkxpbmVUeXBlIjowLCJQYXJlbnRTdHlsZSI6bnVsbH0sIlBhcmVudFN0eWxlIjp7IiRyZWYiOiI5MiJ9fSwiRHVyYXRpb25TdHlsZSI6eyIkaWQiOiI2NDYiLCJGb250U2V0dGluZ3MiOnsiJGlkIjoiNjQ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Y0OCIsIkxpbmVDb2xvciI6bnVsbCwiTGluZVdlaWdodCI6MC4wLCJMaW5lVHlwZSI6MCwiUGFyZW50U3R5bGUiOm51bGx9LCJQYXJlbnRTdHlsZSI6eyIkcmVmIjoiOTkifX0sIkhvcml6b250YWxDb25uZWN0b3JTdHlsZSI6eyIkaWQiOiI2NDkiLCJMaW5lQ29sb3IiOnsiJHJlZiI6IjEwNyJ9LCJMaW5lV2VpZ2h0IjowLjAsIkxpbmVUeXBlIjowLCJQYXJlbnRTdHlsZSI6eyIkcmVmIjoiMTA2In19LCJWZXJ0aWNhbENvbm5lY3RvclN0eWxlIjp7IiRpZCI6IjY1MCIsIkxpbmVDb2xvciI6eyIkcmVmIjoiMTEwIn0sIkxpbmVXZWlnaHQiOjAuMCwiTGluZVR5cGUiOjAsIlBhcmVudFN0eWxlIjp7IiRyZWYiOiIxMDk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jUxIiwiTWFyZ2luIjp7IiRyZWYiOiIxMTMifSwiUGFkZGluZyI6eyIkaWQiOiI2NTIiLCJUb3AiOjAuMCwiTGVmdCI6MC4wLCJSaWdodCI6Mi4wLCJCb3R0b20iOjAuMH0sIkJhY2tncm91bmQiOnsiJGlkIjoiNjUzIiwiQ29sb3IiOnsiJGlkIjoiNjU0IiwiQSI6MjU1LCJSIjo2OCwiRyI6MTE0LCJCIjoxOTZ9fSwiSXNWaXNpYmxlIjp0cnVlLCJXaWR0aCI6MC4wLCJIZWlnaHQiOjE2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eyIkcmVmIjoiMTEyIn19LCJUaXRsZVN0eWxlIjp7IiRpZCI6IjY1OCIsIkZvbnRTZXR0aW5ncyI6eyIkaWQiOiI2NTkiLCJGb250U2l6ZSI6MTEsIkZvbnROYW1lIjoiQ2FsaWJyaSIsIklzQm9sZCI6ZmFsc2UsIklzSXRhbGljIjpmYWxzZSwiSXNVbmRlcmxpbmVkIjpmYWxzZSwiUGFyZW50U3R5bGUiOnsiJHJlZiI6IjEyMSJ9fSwiQXV0b1NpemUiOjAsIkZvcmVncm91bmQiOnsiJGlkIjoiNjYwIiwiQ29sb3IiOnsiJGlkIjoiNjYxIiwiQSI6MjU1LCJSIjoyNTUsIkciOjI1NSwiQiI6MjU1fX0sIk1heFdpZHRoIjo0OC42MjUwMzgxNDY5NzI2NTY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pZCI6IjY2MiIsIkNvbG9yIjp7IiRpZCI6IjY2MyIsIkEiOjAsIlIiOjI1NSwiRyI6MjU1LCJCIjoyNTV9fSwiSXNWaXNpYmxlIjp0cnVlLCJXaWR0aCI6MC4wLCJIZWlnaHQiOjAuMCwiQm9yZGVyU3R5bGUiOnsiJGlkIjoiNjY0IiwiTGluZUNvbG9yIjpudWxsLCJMaW5lV2VpZ2h0IjowLjAsIkxpbmVUeXBlIjowLCJQYXJlbnRTdHlsZSI6bnVsbH0sIlBhcmVudFN0eWxlIjp7IiRyZWYiOiIxMjAifX0sIkRhdGVTdHlsZSI6eyIkaWQiOiI2NjUiLCJGb250U2V0dGluZ3MiOnsiJGlkIjoiNjY2IiwiRm9udFNpemUiOjgsIkZvbnROYW1lIjoiQ2FsaWJyaSIsIklzQm9sZCI6ZmFsc2UsIklzSXRhbGljIjpmYWxzZSwiSXNVbmRlcmxpbmVkIjpmYWxzZSwiUGFyZW50U3R5bGUiOnsiJHJlZiI6IjEyOCJ9fSwiQXV0b1NpemUiOjAsIkZvcmVncm91bmQiOnsiJGlkIjoiNjY3IiwiQ29sb3IiOnsiJGlkIjoiNjY4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HJlZiI6IjEzMyJ9LCJJc1Zpc2libGUiOnRydWUsIldpZHRoIjowLjAsIkhlaWdodCI6MC4wLCJCb3JkZXJTdHlsZSI6eyIkaWQiOiI2NjkiLCJMaW5lQ29sb3IiOm51bGwsIkxpbmVXZWlnaHQiOjAuMCwiTGluZVR5cGUiOjAsIlBhcmVudFN0eWxlIjpudWxsfSwiUGFyZW50U3R5bGUiOnsiJHJlZiI6IjEyNyJ9fSwiRGF0ZUZvcm1hdCI6eyIkcmVmIjoiMTM0In0sIldlZWtOdW1iZXJpbmciOnsiJGlkIjoiNjcwIiwiRm9ybWF0IjowLCJJc1Zpc2libGUiOmZhbHNlLCJMYXN0S25vd25WaXNpYmlsaXR5U3RhdGUiOmZhbHNlfSwiSXNWaXNpYmxlIjp0cnVlLCJQYXJlbnRTdHlsZSI6eyIkcmVmIjoiOTEifX0sIkluZGV4IjoxNSwiU21hcnREdXJhdGlvbkFjdGl2YXRlZCI6ZmFsc2UsIkRhdGVGb3JtYXQiOnsiJHJlZiI6IjEzNCJ9LCJXZWVrTnVtYmVyaW5nIjp7IiRpZCI6IjY3MSIsIkZvcm1hdCI6MCwiSXNWaXNpYmxlIjpmYWxzZSwiTGFzdEtub3duVmlzaWJpbGl0eVN0YXRlIjpmYWxzZX0sIklkIjoiYjI1MjhlMjUtZmI1Zi00MDE5LWEwMmItMDI5ZDdiMjNiODYyIiwiSW1wb3J0SWQiOm51bGwsIlRpdGxlIjoiU3ViLXRhc2sgMSIsIk5vdGUiOm51bGwsIkh5cGVybGluayI6eyIkaWQiOiI2NzIiLCJBZGRyZXNzIjpudWxsLCJTdWJBZGRyZXNzIjpudWxsfSwiSXNDaGFuZ2VkIjpmYWxzZSwiSXNOZXciOnRydWV9LHsiJGlkIjoiNjczIiwiR3JvdXBOYW1lIjoiMDFjMTY5MzctNDIwOS00NTI3LThkYzUtZjk1MmVjZjA2MmVhIiwiU3RhcnREYXRlIjoiMjAyMi0wNi0yNFQwMDowMDowMFoiLCJFbmREYXRlIjoiMjAyMi0wNi0yOVQyMzo1OTowMFoiLCJQZXJjZW50YWdlQ29tcGxldGUiOm51bGwsIlN0eWxlIjp7IiRpZCI6IjY3NCIsIlNoYXBlIjo0LCJTaGFwZVRoaWNrbmVzcyI6MSwiRHVyYXRpb25Gb3JtYXQiOjAsIkluY2x1ZGVOb25Xb3JraW5nRGF5c0luRHVyYXRpb24iOmZhbHNlLCJQZXJjZW50YWdlQ29tcGxldGVTdHlsZSI6eyIkaWQiOiI2NzUiLCJGb250U2V0dGluZ3MiOnsiJGlkIjoiNjc2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2NzciLCJMaW5lQ29sb3IiOm51bGwsIkxpbmVXZWlnaHQiOjAuMCwiTGluZVR5cGUiOjAsIlBhcmVudFN0eWxlIjpudWxsfSwiUGFyZW50U3R5bGUiOnsiJHJlZiI6IjkyIn19LCJEdXJhdGlvblN0eWxlIjp7IiRpZCI6IjY3OCIsIkZvbnRTZXR0aW5ncyI6eyIkaWQiOiI2NzkiLCJGb250U2l6ZSI6MTAsIkZvbnROYW1lIjoiQ2FsaWJyaSIsIklzQm9sZCI6ZmFsc2UsIklzSXRhbGljIjpmYWxzZSwiSXNVbmRlcmxpbmVkIjpmYWxzZSwiUGFyZW50U3R5bGUiOnsiJHJlZiI6IjEwMCJ9fSwiQXV0b1NpemUiOjAsIkZvcmVncm91bmQiOnsiJHJlZiI6IjEwMSJ9LCJNYXhXaWR0aCI6MjAwLjAsIk1heEhlaWdodCI6IkluZmluaXR5IiwiU21hcnRGb3JlZ3JvdW5kSXNBY3RpdmUiOmZhbHNlLCJIb3Jpem9udGFsQWxpZ25tZW50IjowLCJWZXJ0aWNhbEFsaWdubWVudCI6MCwiU21hcnRGb3JlZ3JvdW5kIjpudWxsLCJCYWNrZ3JvdW5kRmlsbFR5cGUiOjAsIk1hcmdpbiI6eyIkcmVmIjoiMTAzIn0sIlBhZGRpbmciOnsiJHJlZiI6IjEwNCJ9LCJCYWNrZ3JvdW5kIjp7IiRyZWYiOiIxMDUifSwiSXNWaXNpYmxlIjp0cnVlLCJXaWR0aCI6MC4wLCJIZWlnaHQiOjAuMCwiQm9yZGVyU3R5bGUiOnsiJGlkIjoiNjgwIiwiTGluZUNvbG9yIjpudWxsLCJMaW5lV2VpZ2h0IjowLjAsIkxpbmVUeXBlIjowLCJQYXJlbnRTdHlsZSI6bnVsbH0sIlBhcmVudFN0eWxlIjp7IiRyZWYiOiI5OSJ9fSwiSG9yaXpvbnRhbENvbm5lY3RvclN0eWxlIjp7IiRpZCI6IjY4MSIsIkxpbmVDb2xvciI6eyIkcmVmIjoiMTA3In0sIkxpbmVXZWlnaHQiOjAuMCwiTGluZVR5cGUiOjAsIlBhcmVudFN0eWxlIjp7IiRyZWYiOiIxMDYifX0sIlZlcnRpY2FsQ29ubmVjdG9yU3R5bGUiOnsiJGlkIjoiNjgyIiwiTGluZUNvbG9yIjp7IiRyZWYiOiIxMTAifSwiTGluZVdlaWdodCI6MC4wLCJMaW5lVHlwZSI6MCwiUGFyZW50U3R5bGUiOnsiJHJlZiI6IjEwOS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2ODMiLCJNYXJnaW4iOnsiJHJlZiI6IjExMyJ9LCJQYWRkaW5nIjp7IiRpZCI6IjY4NCIsIlRvcCI6MC4wLCJMZWZ0IjowLjAsIlJpZ2h0IjoyLjAsIkJvdHRvbSI6MC4wfSwiQmFja2dyb3VuZCI6eyIkaWQiOiI2ODUiLCJDb2xvciI6eyIkaWQiOiI2ODYiLCJBIjoyNTUsIlIiOjg0LCJHIjoxMzAsIkIiOjUzfX0sIklzVmlzaWJsZSI6dHJ1ZSwiV2lkdGgiOjAuMCwiSGVpZ2h0IjoxNi4wLCJCb3JkZXJTdHlsZSI6eyIkaWQiOiI2ODciLCJMaW5lQ29sb3IiOnsiJGlkIjoiNjg4IiwiJHR5cGUiOiJOTFJFLkNvbW1vbi5Eb20uU29saWRDb2xvckJydXNoLCBOTFJFLkNvbW1vbiIsIkNvbG9yIjp7IiRpZCI6IjY4OSIsIkEiOjI1NSwiUiI6MjU1LCJHIjowLCJCIjowfX0sIkxpbmVXZWlnaHQiOjAuMCwiTGluZVR5cGUiOjAsIlBhcmVudFN0eWxlIjpudWxsfSwiUGFyZW50U3R5bGUiOnsiJHJlZiI6IjExMiJ9fSwiVGl0bGVTdHlsZSI6eyIkaWQiOiI2OTAiLCJGb250U2V0dGluZ3MiOnsiJGlkIjoiNjkxIiwiRm9udFNpemUiOjExLCJGb250TmFtZSI6IkNhbGlicmkiLCJJc0JvbGQiOmZhbHNlLCJJc0l0YWxpYyI6ZmFsc2UsIklzVW5kZXJsaW5lZCI6ZmFsc2UsIlBhcmVudFN0eWxlIjp7IiRyZWYiOiIxMjEifX0sIkF1dG9TaXplIjowLCJGb3JlZ3JvdW5kIjp7IiRpZCI6IjY5MiIsIkNvbG9yIjp7IiRpZCI6IjY5MyIsIkEiOjI1NSwiUiI6MjU1LCJHIjoyNTUsIkIiOjI1NX19LCJNYXhXaWR0aCI6NDguNjI1MDM4MTQ2OTcyNjU2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aWQiOiI2OTQiLCJDb2xvciI6eyIkaWQiOiI2OTUiLCJBIjowLCJSIjoyNTUsIkciOjI1NSwiQiI6MjU1fX0sIklzVmlzaWJsZSI6dHJ1ZSwiV2lkdGgiOjAuMCwiSGVpZ2h0IjowLjAsIkJvcmRlclN0eWxlIjp7IiRpZCI6IjY5NiIsIkxpbmVDb2xvciI6bnVsbCwiTGluZVdlaWdodCI6MC4wLCJMaW5lVHlwZSI6MCwiUGFyZW50U3R5bGUiOm51bGx9LCJQYXJlbnRTdHlsZSI6eyIkcmVmIjoiMTIwIn19LCJEYXRlU3R5bGUiOnsiJGlkIjoiNjk3IiwiRm9udFNldHRpbmdzIjp7IiRpZCI6IjY5OCIsIkZvbnRTaXplIjo4LCJGb250TmFtZSI6IkNhbGlicmkiLCJJc0JvbGQiOmZhbHNlLCJJc0l0YWxpYyI6ZmFsc2UsIklzVW5kZXJsaW5lZCI6ZmFsc2UsIlBhcmVudFN0eWxlIjp7IiRyZWYiOiIxMjgifX0sIkF1dG9TaXplIjowLCJGb3JlZ3JvdW5kIjp7IiRpZCI6IjY5OSIsIkNvbG9yIjp7IiRpZCI6IjcwM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zAxIiwiTGluZUNvbG9yIjpudWxsLCJMaW5lV2VpZ2h0IjowLjAsIkxpbmVUeXBlIjowLCJQYXJlbnRTdHlsZSI6bnVsbH0sIlBhcmVudFN0eWxlIjp7IiRyZWYiOiIxMjcifX0sIkRhdGVGb3JtYXQiOnsiJHJlZiI6IjEzNCJ9LCJXZWVrTnVtYmVyaW5nIjp7IiRpZCI6IjcwMiIsIkZvcm1hdCI6MCwiSXNWaXNpYmxlIjpmYWxzZSwiTGFzdEtub3duVmlzaWJpbGl0eVN0YXRlIjpmYWxzZX0sIklzVmlzaWJsZSI6dHJ1ZSwiUGFyZW50U3R5bGUiOnsiJHJlZiI6IjkxIn19LCJJbmRleCI6MTYsIlNtYXJ0RHVyYXRpb25BY3RpdmF0ZWQiOmZhbHNlLCJEYXRlRm9ybWF0Ijp7IiRyZWYiOiIxMzQifSwiV2Vla051bWJlcmluZyI6eyIkaWQiOiI3MDMiLCJGb3JtYXQiOjAsIklzVmlzaWJsZSI6ZmFsc2UsIkxhc3RLbm93blZpc2liaWxpdHlTdGF0ZSI6ZmFsc2V9LCJJZCI6ImFjMWVmNDE0LTAyM2ItNDk4YS1iNDM4LTI4NTA2NmQ3ODllZiIsIkltcG9ydElkIjpudWxsLCJUaXRsZSI6IlN1Yi10YXNrIDIiLCJOb3RlIjpudWxsLCJIeXBlcmxpbmsiOnsiJGlkIjoiNzA0IiwiQWRkcmVzcyI6bnVsbCwiU3ViQWRkcmVzcyI6bnVsbH0sIklzQ2hhbmdlZCI6ZmFsc2UsIklzTmV3Ijp0cnVlfSx7IiRpZCI6IjcwNSIsIkdyb3VwTmFtZSI6IjAxYzE2OTM3LTQyMDktNDUyNy04ZGM1LWY5NTJlY2YwNjJlYSIsIlN0YXJ0RGF0ZSI6IjIwMjItMDYtMzBUMDA6MDA6MDBaIiwiRW5kRGF0ZSI6IjIwMjItMDctMDNUMjM6NTk6MDBaIiwiUGVyY2VudGFnZUNvbXBsZXRlIjpudWxsLCJTdHlsZSI6eyIkaWQiOiI3MDYiLCJTaGFwZSI6NCwiU2hhcGVUaGlja25lc3MiOjEsIkR1cmF0aW9uRm9ybWF0IjowLCJJbmNsdWRlTm9uV29ya2luZ0RheXNJbkR1cmF0aW9uIjpmYWxzZSwiUGVyY2VudGFnZUNvbXBsZXRlU3R5bGUiOnsiJGlkIjoiNzA3IiwiRm9udFNldHRpbmdzIjp7IiRpZCI6IjcwO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A5IiwiTGluZUNvbG9yIjpudWxsLCJMaW5lV2VpZ2h0IjowLjAsIkxpbmVUeXBlIjowLCJQYXJlbnRTdHlsZSI6bnVsbH0sIlBhcmVudFN0eWxlIjp7IiRyZWYiOiI5MiJ9fSwiRHVyYXRpb25TdHlsZSI6eyIkaWQiOiI3MTAiLCJGb250U2V0dGluZ3MiOnsiJGlkIjoiNzEx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cxMiIsIkxpbmVDb2xvciI6bnVsbCwiTGluZVdlaWdodCI6MC4wLCJMaW5lVHlwZSI6MCwiUGFyZW50U3R5bGUiOm51bGx9LCJQYXJlbnRTdHlsZSI6eyIkcmVmIjoiOTkifX0sIkhvcml6b250YWxDb25uZWN0b3JTdHlsZSI6eyIkaWQiOiI3MTMiLCJMaW5lQ29sb3IiOnsiJHJlZiI6IjEwNyJ9LCJMaW5lV2VpZ2h0IjowLjAsIkxpbmVUeXBlIjowLCJQYXJlbnRTdHlsZSI6eyIkcmVmIjoiMTA2In19LCJWZXJ0aWNhbENvbm5lY3RvclN0eWxlIjp7IiRpZCI6IjcxNCIsIkxpbmVDb2xvciI6eyIkcmVmIjoiMTEwIn0sIkxpbmVXZWlnaHQiOjAuMCwiTGluZVR5cGUiOjAsIlBhcmVudFN0eWxlIjp7IiRyZWYiOiIxMDk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zE1IiwiTWFyZ2luIjp7IiRyZWYiOiIxMTMifSwiUGFkZGluZyI6eyIkaWQiOiI3MTYiLCJUb3AiOjAuMCwiTGVmdCI6MC4wLCJSaWdodCI6Mi4wLCJCb3R0b20iOjAuMH0sIkJhY2tncm91bmQiOnsiJGlkIjoiNzE3IiwiQ29sb3IiOnsiJGlkIjoiNzE4IiwiQSI6MjU1LCJSIjo2OCwiRyI6ODQsIkIiOjEwNn19LCJJc1Zpc2libGUiOnRydWUsIldpZHRoIjowLjAsIkhlaWdodCI6MTY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7IiRyZWYiOiIxMTIifX0sIlRpdGxlU3R5bGUiOnsiJGlkIjoiNzIyIiwiRm9udFNldHRpbmdzIjp7IiRpZCI6IjcyMyIsIkZvbnRTaXplIjoxMSwiRm9udE5hbWUiOiJDYWxpYnJpIiwiSXNCb2xkIjpmYWxzZSwiSXNJdGFsaWMiOmZhbHNlLCJJc1VuZGVybGluZWQiOmZhbHNlLCJQYXJlbnRTdHlsZSI6eyIkcmVmIjoiMTIxIn19LCJBdXRvU2l6ZSI6MiwiRm9yZWdyb3VuZCI6eyIkaWQiOiI3MjQiLCJDb2xvciI6eyIkaWQiOiI3MjUiLCJBIjoyNTUsIlIiOjExNSwiRyI6MTE1LCJCIjoxMTV9fSwiTWF4V2lkdGgiOjY5LjgxMTM0MDMzMjAzMTI1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3MjYiLCJDb2xvciI6eyIkaWQiOiI3MjciLCJBIjowLCJSIjoyNTUsIkciOjI1NSwiQiI6MjU1fX0sIklzVmlzaWJsZSI6dHJ1ZSwiV2lkdGgiOjAuMCwiSGVpZ2h0IjowLjAsIkJvcmRlclN0eWxlIjp7IiRpZCI6IjcyOCIsIkxpbmVDb2xvciI6bnVsbCwiTGluZVdlaWdodCI6MC4wLCJMaW5lVHlwZSI6MCwiUGFyZW50U3R5bGUiOm51bGx9LCJQYXJlbnRTdHlsZSI6eyIkcmVmIjoiMTIwIn19LCJEYXRlU3R5bGUiOnsiJGlkIjoiNzI5IiwiRm9udFNldHRpbmdzIjp7IiRpZCI6IjczMCIsIkZvbnRTaXplIjo4LCJGb250TmFtZSI6IkNhbGlicmkiLCJJc0JvbGQiOmZhbHNlLCJJc0l0YWxpYyI6ZmFsc2UsIklzVW5kZXJsaW5lZCI6ZmFsc2UsIlBhcmVudFN0eWxlIjp7IiRyZWYiOiIxMjgifX0sIkF1dG9TaXplIjowLCJGb3JlZ3JvdW5kIjp7IiRpZCI6IjczMSIsIkNvbG9yIjp7IiRpZCI6IjczMi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nsiJGlkIjoiNzMzIiwiTGluZUNvbG9yIjpudWxsLCJMaW5lV2VpZ2h0IjowLjAsIkxpbmVUeXBlIjowLCJQYXJlbnRTdHlsZSI6bnVsbH0sIlBhcmVudFN0eWxlIjp7IiRyZWYiOiIxMjcifX0sIkRhdGVGb3JtYXQiOnsiJHJlZiI6IjEzNCJ9LCJXZWVrTnVtYmVyaW5nIjp7IiRpZCI6IjczNCIsIkZvcm1hdCI6MCwiSXNWaXNpYmxlIjpmYWxzZSwiTGFzdEtub3duVmlzaWJpbGl0eVN0YXRlIjpmYWxzZX0sIklzVmlzaWJsZSI6dHJ1ZSwiUGFyZW50U3R5bGUiOnsiJHJlZiI6IjkxIn19LCJJbmRleCI6MTcsIlNtYXJ0RHVyYXRpb25BY3RpdmF0ZWQiOmZhbHNlLCJEYXRlRm9ybWF0Ijp7IiRyZWYiOiIxMzQifSwiV2Vla051bWJlcmluZyI6eyIkaWQiOiI3MzUiLCJGb3JtYXQiOjAsIklzVmlzaWJsZSI6ZmFsc2UsIkxhc3RLbm93blZpc2liaWxpdHlTdGF0ZSI6ZmFsc2V9LCJJZCI6IjdiNmZiYTIxLTQ0Y2YtNDYzZS04YjlkLWFmMDI2Yzc0NWE2ZCIsIkltcG9ydElkIjpudWxsLCJUaXRsZSI6IlN1Yi1zZWN0aW9ucyAxIiwiTm90ZSI6bnVsbCwiSHlwZXJsaW5rIjp7IiRpZCI6IjczNiIsIkFkZHJlc3MiOm51bGwsIlN1YkFkZHJlc3MiOm51bGx9LCJJc0NoYW5nZWQiOmZhbHNlLCJJc05ldyI6dHJ1ZX0seyIkaWQiOiI3MzciLCJHcm91cE5hbWUiOm51bGwsIlN0YXJ0RGF0ZSI6IjIwMjItMDYtMjdUMDA6MDA6MDBaIiwiRW5kRGF0ZSI6IjIwMjItMDctMDJUMjM6NTk6MDBaIiwiUGVyY2VudGFnZUNvbXBsZXRlIjpudWxsLCJTdHlsZSI6eyIkaWQiOiI3MzgiLCJTaGFwZSI6NiwiU2hhcGVUaGlja25lc3MiOjIsIkR1cmF0aW9uRm9ybWF0IjowLCJJbmNsdWRlTm9uV29ya2luZ0RheXNJbkR1cmF0aW9uIjpmYWxzZSwiUGVyY2VudGFnZUNvbXBsZXRlU3R5bGUiOnsiJGlkIjoiNzM5IiwiRm9udFNldHRpbmdzIjp7IiRpZCI6Ijc0M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QxIiwiTGluZUNvbG9yIjpudWxsLCJMaW5lV2VpZ2h0IjowLjAsIkxpbmVUeXBlIjowLCJQYXJlbnRTdHlsZSI6bnVsbH0sIlBhcmVudFN0eWxlIjp7IiRyZWYiOiI5MiJ9fSwiRHVyYXRpb25TdHlsZSI6eyIkaWQiOiI3NDIiLCJGb250U2V0dGluZ3MiOnsiJGlkIjoiNzQz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c0NCIsIkxpbmVDb2xvciI6bnVsbCwiTGluZVdlaWdodCI6MC4wLCJMaW5lVHlwZSI6MCwiUGFyZW50U3R5bGUiOm51bGx9LCJQYXJlbnRTdHlsZSI6eyIkcmVmIjoiOTkifX0sIkhvcml6b250YWxDb25uZWN0b3JTdHlsZSI6eyIkaWQiOiI3NDUiLCJMaW5lQ29sb3IiOnsiJHJlZiI6IjEwNyJ9LCJMaW5lV2VpZ2h0IjowLjAsIkxpbmVUeXBlIjowLCJQYXJlbnRTdHlsZSI6eyIkcmVmIjoiMTA2In19LCJWZXJ0aWNhbENvbm5lY3RvclN0eWxlIjp7IiRpZCI6Ijc0Ni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3NDciLCJNYXJnaW4iOnsiJHJlZiI6IjExMyJ9LCJQYWRkaW5nIjp7IiRpZCI6Ijc0OCIsIlRvcCI6MC4wLCJMZWZ0IjowLjAsIlJpZ2h0IjoyLjAsIkJvdHRvbSI6MC4wfSwiQmFja2dyb3VuZCI6eyIkaWQiOiI3NDkiLCJDb2xvciI6eyIkaWQiOiI3NTAiLCJBIjoyNTUsIlIiOjkxLCJHIjoxNTUsIkIiOjIxM319LCJJc1Zpc2libGUiOnRydWUsIldpZHRoIjowLjAsIkhlaWdodCI6MjIuMCwiQm9yZGVyU3R5bGUiOnsiJGlkIjoiNzUxIiwiTGluZUNvbG9yIjp7IiRpZCI6Ijc1MiIsIiR0eXBlIjoiTkxSRS5Db21tb24uRG9tLlNvbGlkQ29sb3JCcnVzaCwgTkxSRS5Db21tb24iLCJDb2xvciI6eyIkaWQiOiI3NTMiLCJBIjoyNTUsIlIiOjI1NSwiRyI6MCwiQiI6MH19LCJMaW5lV2VpZ2h0IjowLjAsIkxpbmVUeXBlIjowLCJQYXJlbnRTdHlsZSI6bnVsbH0sIlBhcmVudFN0eWxlIjp7IiRyZWYiOiIxMTIifX0sIlRpdGxlU3R5bGUiOnsiJGlkIjoiNzU0IiwiRm9udFNldHRpbmdzIjp7IiRpZCI6Ijc1NSIsIkZvbnRTaXplIjoxMSwiRm9udE5hbWUiOiJDYWxpYnJpIiwiSXNCb2xkIjpmYWxzZSwiSXNJdGFsaWMiOmZhbHNlLCJJc1VuZGVybGluZWQiOmZhbHNlLCJQYXJlbnRTdHlsZSI6eyIkcmVmIjoiMTIxIn19LCJBdXRvU2l6ZSI6MCwiRm9yZWdyb3VuZCI6eyIkaWQiOiI3NTYiLCJDb2xvciI6eyIkaWQiOiI3NTciLCJBIjoyNTUsIlIiOjExNSwiRyI6MTE1LCJCIjoxMTV9fSwiTWF4V2lkdGgiOjY3Ljc1LCJNYXhIZWlnaHQiOiJJbmZpbml0eSIsIlNtYXJ0Rm9yZWdyb3VuZElzQWN0aXZlIjpmYWxzZSwiSG9yaXpvbnRhbEFsaWdubWVudCI6MiwiVmVydGljYWxBbGlnbm1lbnQiOjAsIlNtYXJ0Rm9yZWdyb3VuZCI6bnVsbCwiQmFja2dyb3VuZEZpbGxUeXBlIjowLCJNYXJnaW4iOnsiJHJlZiI6IjEyNCJ9LCJQYWRkaW5nIjp7IiRyZWYiOiIxMjUifSwiQmFja2dyb3VuZCI6eyIkaWQiOiI3NTgiLCJDb2xvciI6eyIkaWQiOiI3NTkiLCJBIjowLCJSIjoyNTUsIkciOjI1NSwiQiI6MjU1fX0sIklzVmlzaWJsZSI6dHJ1ZSwiV2lkdGgiOjAuMCwiSGVpZ2h0IjowLjAsIkJvcmRlclN0eWxlIjp7IiRpZCI6Ijc2MCIsIkxpbmVDb2xvciI6bnVsbCwiTGluZVdlaWdodCI6MC4wLCJMaW5lVHlwZSI6MCwiUGFyZW50U3R5bGUiOm51bGx9LCJQYXJlbnRTdHlsZSI6eyIkcmVmIjoiMTIwIn19LCJEYXRlU3R5bGUiOnsiJGlkIjoiNzYxIiwiRm9udFNldHRpbmdzIjp7IiRpZCI6Ijc2MiIsIkZvbnRTaXplIjo4LCJGb250TmFtZSI6IkNhbGlicmkiLCJJc0JvbGQiOmZhbHNlLCJJc0l0YWxpYyI6ZmFsc2UsIklzVW5kZXJsaW5lZCI6ZmFsc2UsIlBhcmVudFN0eWxlIjp7IiRyZWYiOiIxMjgifX0sIkF1dG9TaXplIjowLCJGb3JlZ3JvdW5kIjp7IiRpZCI6Ijc2MyIsIkNvbG9yIjp7IiRpZCI6Ijc2NCIsIkEiOjI1NSwiUiI6MTkxLCJHIjoxOTEsIkIiOjE5MX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pZCI6Ijc2NSIsIkNvbG9yIjp7IiRpZCI6Ijc2NiIsIkEiOjAsIlIiOjI1NSwiRyI6MjU1LCJCIjoyNTV9fSwiSXNWaXNpYmxlIjp0cnVlLCJXaWR0aCI6MC4wLCJIZWlnaHQiOjAuMCwiQm9yZGVyU3R5bGUiOnsiJGlkIjoiNzY3IiwiTGluZUNvbG9yIjpudWxsLCJMaW5lV2VpZ2h0IjowLjAsIkxpbmVUeXBlIjowLCJQYXJlbnRTdHlsZSI6bnVsbH0sIlBhcmVudFN0eWxlIjp7IiRyZWYiOiIxMjcifX0sIkRhdGVGb3JtYXQiOnsiJHJlZiI6IjEzNCJ9LCJXZWVrTnVtYmVyaW5nIjp7IiRpZCI6Ijc2OCIsIkZvcm1hdCI6MCwiSXNWaXNpYmxlIjpmYWxzZSwiTGFzdEtub3duVmlzaWJpbGl0eVN0YXRlIjpmYWxzZX0sIklzVmlzaWJsZSI6dHJ1ZSwiUGFyZW50U3R5bGUiOnsiJHJlZiI6IjkxIn19LCJJbmRleCI6MTgsIlNtYXJ0RHVyYXRpb25BY3RpdmF0ZWQiOmZhbHNlLCJEYXRlRm9ybWF0Ijp7IiRyZWYiOiIxMzQifSwiV2Vla051bWJlcmluZyI6eyIkaWQiOiI3NjkiLCJGb3JtYXQiOjAsIklzVmlzaWJsZSI6ZmFsc2UsIkxhc3RLbm93blZpc2liaWxpdHlTdGF0ZSI6ZmFsc2V9LCJJZCI6IjhkNzVhYWY5LTFmMTEtNDA1ZC04NzIwLTY5OGFmNTMwNDA3MSIsIkltcG9ydElkIjpudWxsLCJUaXRsZSI6IlN1Yi1zdWItdGFzayAxIiwiTm90ZSI6bnVsbCwiSHlwZXJsaW5rIjp7IiRpZCI6Ijc3MCIsIkFkZHJlc3MiOm51bGwsIlN1YkFkZHJlc3MiOm51bGx9LCJJc0NoYW5nZWQiOmZhbHNlLCJJc05ldyI6dHJ1ZX0seyIkaWQiOiI3NzEiLCJHcm91cE5hbWUiOm51bGwsIlN0YXJ0RGF0ZSI6IjIwMjItMDctMDNUMDA6MDA6MDBaIiwiRW5kRGF0ZSI6IjIwMjItMDctMDNUMjM6NTk6MDBaIiwiUGVyY2VudGFnZUNvbXBsZXRlIjpudWxsLCJTdHlsZSI6eyIkaWQiOiI3NzIiLCJTaGFwZSI6NCwiU2hhcGVUaGlja25lc3MiOjEsIkR1cmF0aW9uRm9ybWF0IjowLCJJbmNsdWRlTm9uV29ya2luZ0RheXNJbkR1cmF0aW9uIjpmYWxzZSwiUGVyY2VudGFnZUNvbXBsZXRlU3R5bGUiOnsiJGlkIjoiNzczIiwiRm9udFNldHRpbmdzIjp7IiRpZCI6Ijc3NC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zc1IiwiTGluZUNvbG9yIjpudWxsLCJMaW5lV2VpZ2h0IjowLjAsIkxpbmVUeXBlIjowLCJQYXJlbnRTdHlsZSI6bnVsbH0sIlBhcmVudFN0eWxlIjp7IiRyZWYiOiI5MiJ9fSwiRHVyYXRpb25TdHlsZSI6eyIkaWQiOiI3NzYiLCJGb250U2V0dGluZ3MiOnsiJGlkIjoiNzc3IiwiRm9udFNpemUiOjEwLCJGb250TmFtZSI6IkNhbGlicmkiLCJJc0JvbGQiOmZhbHNlLCJJc0l0YWxpYyI6ZmFsc2UsIklzVW5kZXJsaW5lZCI6ZmFsc2UsIlBhcmVudFN0eWxlIjp7IiRyZWYiOiIxMDAifX0sIkF1dG9TaXplIjowLCJGb3JlZ3JvdW5kIjp7IiRyZWYiOiIxMDEifSwiTWF4V2lkdGgiOjIwMC4wLCJNYXhIZWlnaHQiOiJJbmZpbml0eSIsIlNtYXJ0Rm9yZWdyb3VuZElzQWN0aXZlIjpmYWxzZSwiSG9yaXpvbnRhbEFsaWdubWVudCI6MCwiVmVydGljYWxBbGlnbm1lbnQiOjAsIlNtYXJ0Rm9yZWdyb3VuZCI6bnVsbCwiQmFja2dyb3VuZEZpbGxUeXBlIjowLCJNYXJnaW4iOnsiJHJlZiI6IjEwMyJ9LCJQYWRkaW5nIjp7IiRyZWYiOiIxMDQifSwiQmFja2dyb3VuZCI6eyIkcmVmIjoiMTA1In0sIklzVmlzaWJsZSI6dHJ1ZSwiV2lkdGgiOjAuMCwiSGVpZ2h0IjowLjAsIkJvcmRlclN0eWxlIjp7IiRpZCI6Ijc3OCIsIkxpbmVDb2xvciI6bnVsbCwiTGluZVdlaWdodCI6MC4wLCJMaW5lVHlwZSI6MCwiUGFyZW50U3R5bGUiOm51bGx9LCJQYXJlbnRTdHlsZSI6eyIkcmVmIjoiOTkifX0sIkhvcml6b250YWxDb25uZWN0b3JTdHlsZSI6eyIkaWQiOiI3NzkiLCJMaW5lQ29sb3IiOnsiJHJlZiI6IjEwNyJ9LCJMaW5lV2VpZ2h0IjowLjAsIkxpbmVUeXBlIjowLCJQYXJlbnRTdHlsZSI6eyIkcmVmIjoiMTA2In19LCJWZXJ0aWNhbENvbm5lY3RvclN0eWxlIjp7IiRpZCI6Ijc4MCIsIkxpbmVDb2xvciI6eyIkcmVmIjoiMTEwIn0sIkxpbmVXZWlnaHQiOjAuMCwiTGluZVR5cGUiOjAsIlBhcmVudFN0eWxlIjp7IiRyZWYiOiIxMDk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3ODEiLCJNYXJnaW4iOnsiJHJlZiI6IjExMyJ9LCJQYWRkaW5nIjp7IiRpZCI6Ijc4MiIsIlRvcCI6MC4wLCJMZWZ0IjowLjAsIlJpZ2h0IjoyLjAsIkJvdHRvbSI6MC4wfSwiQmFja2dyb3VuZCI6eyIkaWQiOiI3ODMiLCJDb2xvciI6eyIkaWQiOiI3ODQiLCJBIjoyNTUsIlIiOjE5NywiRyI6OTAsIkIiOjE3fX0sIklzVmlzaWJsZSI6dHJ1ZSwiV2lkdGgiOjAuMCwiSGVpZ2h0IjoxNi4wLCJCb3JkZXJTdHlsZSI6eyIkaWQiOiI3ODUiLCJMaW5lQ29sb3IiOnsiJGlkIjoiNzg2IiwiJHR5cGUiOiJOTFJFLkNvbW1vbi5Eb20uU29saWRDb2xvckJydXNoLCBOTFJFLkNvbW1vbiIsIkNvbG9yIjp7IiRpZCI6Ijc4NyIsIkEiOjI1NSwiUiI6MjU1LCJHIjowLCJCIjowfX0sIkxpbmVXZWlnaHQiOjAuMCwiTGluZVR5cGUiOjAsIlBhcmVudFN0eWxlIjpudWxsfSwiUGFyZW50U3R5bGUiOnsiJHJlZiI6IjExMiJ9fSwiVGl0bGVTdHlsZSI6eyIkaWQiOiI3ODgiLCJGb250U2V0dGluZ3MiOnsiJGlkIjoiNzg5IiwiRm9udFNpemUiOjExLCJGb250TmFtZSI6IkNhbGlicmkiLCJJc0JvbGQiOmZhbHNlLCJJc0l0YWxpYyI6ZmFsc2UsIklzVW5kZXJsaW5lZCI6ZmFsc2UsIlBhcmVudFN0eWxlIjp7IiRyZWYiOiIxMjEifX0sIkF1dG9TaXplIjowLCJGb3JlZ3JvdW5kIjp7IiRpZCI6Ijc5MCIsIkNvbG9yIjp7IiRpZCI6Ijc5MSIsIkEiOjI1NSwiUiI6MTE1LCJHIjoxMTUsIkIiOjExNX19LCJNYXhXaWR0aCI6NjcuNzU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pZCI6Ijc5MiIsIkNvbG9yIjp7IiRpZCI6Ijc5MyIsIkEiOjAsIlIiOjI1NSwiRyI6MjU1LCJCIjoyNTV9fSwiSXNWaXNpYmxlIjp0cnVlLCJXaWR0aCI6MC4wLCJIZWlnaHQiOjAuMCwiQm9yZGVyU3R5bGUiOnsiJGlkIjoiNzk0IiwiTGluZUNvbG9yIjpudWxsLCJMaW5lV2VpZ2h0IjowLjAsIkxpbmVUeXBlIjowLCJQYXJlbnRTdHlsZSI6bnVsbH0sIlBhcmVudFN0eWxlIjp7IiRyZWYiOiIxMjAifX0sIkRhdGVTdHlsZSI6eyIkaWQiOiI3OTUiLCJGb250U2V0dGluZ3MiOnsiJGlkIjoiNzk2IiwiRm9udFNpemUiOjgsIkZvbnROYW1lIjoiQ2FsaWJyaSIsIklzQm9sZCI6ZmFsc2UsIklzSXRhbGljIjpmYWxzZSwiSXNVbmRlcmxpbmVkIjpmYWxzZSwiUGFyZW50U3R5bGUiOnsiJHJlZiI6IjEyOCJ9fSwiQXV0b1NpemUiOjAsIkZvcmVncm91bmQiOnsiJGlkIjoiNzk3IiwiQ29sb3IiOnsiJGlkIjoiNzk4IiwiQSI6MjU1LCJSIjoxOTEsIkciOjE5MSwiQiI6MTkxfX0sIk1heFdpZHRoIjoyMDAuMCwiTWF4SGVpZ2h0IjoiSW5maW5pdHkiLCJTbWFydEZvcmVncm91bmRJc0FjdGl2ZSI6ZmFsc2UsIkhvcml6b250YWxBbGlnbm1lbnQiOjAsIlZlcnRpY2FsQWxpZ25tZW50IjowLCJTbWFydEZvcmVncm91bmQiOm51bGwsIkJhY2tncm91bmRGaWxsVHlwZSI6MCwiTWFyZ2luIjp7IiRyZWYiOiIxMzEifSwiUGFkZGluZyI6eyIkcmVmIjoiMTMyIn0sIkJhY2tncm91bmQiOnsiJGlkIjoiNzk5IiwiQ29sb3IiOnsiJGlkIjoiODAwIiwiQSI6MCwiUiI6MjU1LCJHIjoyNTUsIkIiOjI1NX19LCJJc1Zpc2libGUiOnRydWUsIldpZHRoIjowLjAsIkhlaWdodCI6MC4wLCJCb3JkZXJTdHlsZSI6eyIkaWQiOiI4MDEiLCJMaW5lQ29sb3IiOm51bGwsIkxpbmVXZWlnaHQiOjAuMCwiTGluZVR5cGUiOjAsIlBhcmVudFN0eWxlIjpudWxsfSwiUGFyZW50U3R5bGUiOnsiJHJlZiI6IjEyNyJ9fSwiRGF0ZUZvcm1hdCI6eyIkcmVmIjoiMTM0In0sIldlZWtOdW1iZXJpbmciOnsiJGlkIjoiODAyIiwiRm9ybWF0IjowLCJJc1Zpc2libGUiOmZhbHNlLCJMYXN0S25vd25WaXNpYmlsaXR5U3RhdGUiOmZhbHNlfSwiSXNWaXNpYmxlIjp0cnVlLCJQYXJlbnRTdHlsZSI6eyIkcmVmIjoiOTEifX0sIkluZGV4IjoxOSwiU21hcnREdXJhdGlvbkFjdGl2YXRlZCI6ZmFsc2UsIkRhdGVGb3JtYXQiOnsiJHJlZiI6IjEzNCJ9LCJXZWVrTnVtYmVyaW5nIjp7IiRpZCI6IjgwMyIsIkZvcm1hdCI6MCwiSXNWaXNpYmxlIjpmYWxzZSwiTGFzdEtub3duVmlzaWJpbGl0eVN0YXRlIjpmYWxzZX0sIklkIjoiZGM1OTg2NGEtOGZlNi00NjFmLTkzZjgtNTQzOTY3YzNhNzEwIiwiSW1wb3J0SWQiOm51bGwsIlRpdGxlIjoiU3ViLXN1Yi10YXNrIDIiLCJOb3RlIjpudWxsLCJIeXBlcmxpbmsiOnsiJGlkIjoiODA0IiwiQWRkcmVzcyI6bnVsbCwiU3ViQWRkcmVzcyI6bnVsbH0sIklzQ2hhbmdlZCI6ZmFsc2UsIklzTmV3Ijp0cnVlfV0sIlN3aW1sYW5lcyI6W10sIk1zUHJvamVjdEl0ZW1zVHJlZSI6bnVsbCwiTWV0YWRhdGEiOnsiJGlkIjoiODA1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g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ODA3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2-06-03T23:59:00.0000000"/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2-06-18T23:59:00.0000000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ddd 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2-07-03T23:59:00.0000000"/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6-18T00:00:00.0000000Z"/>
  <p:tag name="OTLENDDATE" val="2022-07-03T23:59:00.0000000Z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3"/>
  <p:tag name="OTLTIMEBANDCULTUREINFO" val="en-US"/>
  <p:tag name="OTLTIMEBANDQUICKPOSITION" val="Bottom"/>
  <p:tag name="OTLTIMEBANDTHREEDEFFECTS" val="Gel"/>
  <p:tag name="OTLTIMEBANDAUTODATERANGE" val="True"/>
  <p:tag name="OTLTIMEBANDSTARTDATE" val="2017-05-18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6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w"/>
  <p:tag name="OTLTIMEBANDSCALETYPE" val="Weeks"/>
  <p:tag name="OTLTIMEBANDSHAPETYPE" val="RoundedCornerRectangleTimeband"/>
  <p:tag name="OTLTIMEBANDSHAPEHEIGHT" val="20"/>
  <p:tag name="OTLTIMEBANDSHAPEPADDINGLEFT" val="0"/>
  <p:tag name="OTLTIMEBANDENDDATE" val="2022-07-03T23:59:00.0000000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7-03T00:00:00.0000000Z"/>
  <p:tag name="OTLENDDATE" val="2022-07-03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6-27T00:00:00.0000000Z"/>
  <p:tag name="OTLENDDATE" val="2022-07-02T23:59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30T00:00:00.0000000Z"/>
  <p:tag name="OTLENDDATE" val="2022-07-03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24T00:00:00.0000000Z"/>
  <p:tag name="OTLENDDATE" val="2022-06-29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18T00:00:00.0000000Z"/>
  <p:tag name="OTLENDDATE" val="2022-06-23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6-18T00:00:00.0000000Z"/>
  <p:tag name="OTLENDDATE" val="2022-07-03T23:59:00.0000000Z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17T00:00:00.0000000Z"/>
  <p:tag name="OTLENDDATE" val="2022-06-17T23:59:00.0000000Z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10T00:00:00.0000000Z"/>
  <p:tag name="OTLENDDATE" val="2022-06-16T23:59:00.0000000Z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05T00:00:00.0000000Z"/>
  <p:tag name="OTLENDDATE" val="2022-06-09T23:59:00.0000000Z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6-03T00:00:00.0000000Z"/>
  <p:tag name="OTLENDDATE" val="2022-06-04T23:59:00.0000000Z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6-03T00:00:00.0000000Z"/>
  <p:tag name="OTLENDDATE" val="2022-06-17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5-29T00:00:00.0000000Z"/>
  <p:tag name="OTLENDDATE" val="2022-06-02T23:59:00.0000000Z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5-24T00:00:00.0000000Z"/>
  <p:tag name="OTLENDDATE" val="2022-05-28T23:59:00.0000000Z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Regular"/>
  <p:tag name="OTLWEEKNUMBERINGFORMAT" val="WNFormat1"/>
  <p:tag name="OTLWEEKNUMBERINGISVISIBLE" val="False"/>
  <p:tag name="OTLSTARTDATE" val="2022-05-19T00:00:00.0000000Z"/>
  <p:tag name="OTLENDDATE" val="2022-05-23T23:59:00.0000000Z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Thick"/>
  <p:tag name="OTLWEEKNUMBERINGFORMAT" val="WNFormat1"/>
  <p:tag name="OTLWEEKNUMBERINGISVISIBLE" val="False"/>
  <p:tag name="OTLSTARTDATE" val="2022-05-19T00:00:00.0000000Z"/>
  <p:tag name="OTLENDDATE" val="2022-06-02T23:59:00.0000000Z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Custom 8">
      <a:dk1>
        <a:srgbClr val="0F0D29"/>
      </a:dk1>
      <a:lt1>
        <a:srgbClr val="FFFFFF"/>
      </a:lt1>
      <a:dk2>
        <a:srgbClr val="082A75"/>
      </a:dk2>
      <a:lt2>
        <a:srgbClr val="E7E6E6"/>
      </a:lt2>
      <a:accent1>
        <a:srgbClr val="024F75"/>
      </a:accent1>
      <a:accent2>
        <a:srgbClr val="3592CF"/>
      </a:accent2>
      <a:accent3>
        <a:srgbClr val="34ABA2"/>
      </a:accent3>
      <a:accent4>
        <a:srgbClr val="66B2CA"/>
      </a:accent4>
      <a:accent5>
        <a:srgbClr val="E0EFF4"/>
      </a:accent5>
      <a:accent6>
        <a:srgbClr val="34ABA2"/>
      </a:accent6>
      <a:hlink>
        <a:srgbClr val="3592CF"/>
      </a:hlink>
      <a:folHlink>
        <a:srgbClr val="3592CF"/>
      </a:folHlink>
    </a:clrScheme>
    <a:fontScheme name="Custom 2">
      <a:majorFont>
        <a:latin typeface="Century Gothic"/>
        <a:ea typeface=""/>
        <a:cs typeface=""/>
      </a:majorFont>
      <a:minorFont>
        <a:latin typeface="Lucida San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4001427_win32_fixed" id="{11329F81-059E-433D-A94F-1A9842BBB9CC}" vid="{CDE6390C-1AD3-4234-8580-EE857C1ED43E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3B03E-652D-4D8F-863F-26347F2C84A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8D4D99-8A00-4AF3-870C-951CFCBBB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7292D2-F2DF-4CCD-907A-872557A22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Family tree chart (horizontal, green, white, widescreen)</Template>
  <TotalTime>0</TotalTime>
  <Words>456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Lucida Sans</vt:lpstr>
      <vt:lpstr>Wingdings</vt:lpstr>
      <vt:lpstr>Retrospect</vt:lpstr>
      <vt:lpstr>2_Office Theme</vt:lpstr>
      <vt:lpstr>Work Flow</vt:lpstr>
      <vt:lpstr>PowerPoint Presentation</vt:lpstr>
      <vt:lpstr>PowerPoint Presentation</vt:lpstr>
      <vt:lpstr>Paper 01</vt:lpstr>
      <vt:lpstr>PowerPoint Presentation</vt:lpstr>
      <vt:lpstr>PowerPoint Presentation</vt:lpstr>
      <vt:lpstr>PowerPoint Presentation</vt:lpstr>
      <vt:lpstr>Summary Last Meeting (09.11.2023)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Last Meeting (23.11.2023), Time: 10:00 </vt:lpstr>
      <vt:lpstr>PowerPoint Presentation</vt:lpstr>
      <vt:lpstr>Profile of circuit designs</vt:lpstr>
      <vt:lpstr>Horizontal Organization Chart SmartArt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Flow</dc:title>
  <dc:creator>Abdul Aziz</dc:creator>
  <cp:lastModifiedBy>Abdul Aziz</cp:lastModifiedBy>
  <cp:revision>4</cp:revision>
  <dcterms:created xsi:type="dcterms:W3CDTF">2023-11-22T18:30:26Z</dcterms:created>
  <dcterms:modified xsi:type="dcterms:W3CDTF">2023-12-07T08:44:43Z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